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Itim" panose="020B0604020202020204" charset="-34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23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b6a13273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b6a13273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d8834f3b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d8834f3b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d8834f3b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d8834f3b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d8834f3b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d8834f3b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88065c60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88065c60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88065c60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88065c60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88065c60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88065c60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b6a13273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b6a13273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d8834f3b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d8834f3b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c5e68909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c5e68909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d8834f3b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d8834f3b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c5e68909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c5e68909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c5e68909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c5e68909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rot="10800000" flipH="1">
            <a:off x="2809725" y="2502700"/>
            <a:ext cx="3892200" cy="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rot="10800000" flipH="1">
            <a:off x="1919225" y="3347150"/>
            <a:ext cx="5511900" cy="5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13"/>
          <p:cNvGrpSpPr/>
          <p:nvPr/>
        </p:nvGrpSpPr>
        <p:grpSpPr>
          <a:xfrm>
            <a:off x="1463925" y="1135250"/>
            <a:ext cx="6430800" cy="3203800"/>
            <a:chOff x="1450850" y="1177700"/>
            <a:chExt cx="6430800" cy="3203800"/>
          </a:xfrm>
        </p:grpSpPr>
        <p:sp>
          <p:nvSpPr>
            <p:cNvPr id="57" name="Google Shape;57;p13"/>
            <p:cNvSpPr/>
            <p:nvPr/>
          </p:nvSpPr>
          <p:spPr>
            <a:xfrm>
              <a:off x="1450850" y="1177700"/>
              <a:ext cx="6430800" cy="31224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1736675" y="1833500"/>
              <a:ext cx="5957400" cy="144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0" b="1">
                  <a:solidFill>
                    <a:srgbClr val="1C4587"/>
                  </a:solidFill>
                  <a:latin typeface="Itim"/>
                  <a:ea typeface="Itim"/>
                  <a:cs typeface="Itim"/>
                  <a:sym typeface="Itim"/>
                </a:rPr>
                <a:t>LÓGICA DE PROGRAMAÇÃO</a:t>
              </a:r>
              <a:endParaRPr sz="6000" b="1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2351850" y="3363250"/>
              <a:ext cx="44403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Sem Complicação</a:t>
              </a:r>
              <a:endParaRPr sz="16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05550" y="3506050"/>
              <a:ext cx="875451" cy="87545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" name="Google Shape;61;p13"/>
          <p:cNvCxnSpPr/>
          <p:nvPr/>
        </p:nvCxnSpPr>
        <p:spPr>
          <a:xfrm rot="10800000" flipH="1">
            <a:off x="2871150" y="2456650"/>
            <a:ext cx="3823200" cy="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 rot="10800000" flipH="1">
            <a:off x="1972950" y="3393275"/>
            <a:ext cx="5435100" cy="3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3"/>
          <p:cNvSpPr txBox="1"/>
          <p:nvPr/>
        </p:nvSpPr>
        <p:spPr>
          <a:xfrm rot="1386131">
            <a:off x="6707885" y="1313730"/>
            <a:ext cx="1170572" cy="36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Aula 7</a:t>
            </a:r>
            <a:endParaRPr sz="3000" b="1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2"/>
          <p:cNvGrpSpPr/>
          <p:nvPr/>
        </p:nvGrpSpPr>
        <p:grpSpPr>
          <a:xfrm>
            <a:off x="388992" y="844275"/>
            <a:ext cx="3764086" cy="176025"/>
            <a:chOff x="4345425" y="2175475"/>
            <a:chExt cx="800750" cy="176025"/>
          </a:xfrm>
        </p:grpSpPr>
        <p:sp>
          <p:nvSpPr>
            <p:cNvPr id="154" name="Google Shape;154;p2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474025" y="339600"/>
            <a:ext cx="3898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Resposta - Parte 1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435400" y="1072150"/>
            <a:ext cx="86205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 primeiro desafio se trata em entender como é feita a série Fibonacci.</a:t>
            </a:r>
            <a:b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Sendo que ela inicia com 1 e os próximos valores são soma dos dois últimos números.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1, 1(1+0), 2(1+1), 3(2+1), 5(2+3), 8(3+5)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Logo precisaremos de duas variáveis do tipo int, sendo uma para armazenar o número anterior e um para guardar a série Fibonacci.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2413125" y="3325800"/>
            <a:ext cx="27798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fibonacci = </a:t>
            </a:r>
            <a:r>
              <a:rPr lang="pt-BR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anterior = </a:t>
            </a:r>
            <a:r>
              <a:rPr lang="pt-BR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3"/>
          <p:cNvGrpSpPr/>
          <p:nvPr/>
        </p:nvGrpSpPr>
        <p:grpSpPr>
          <a:xfrm>
            <a:off x="388992" y="844275"/>
            <a:ext cx="3764086" cy="176025"/>
            <a:chOff x="4345425" y="2175475"/>
            <a:chExt cx="800750" cy="176025"/>
          </a:xfrm>
        </p:grpSpPr>
        <p:sp>
          <p:nvSpPr>
            <p:cNvPr id="165" name="Google Shape;165;p2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474025" y="339600"/>
            <a:ext cx="3898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Resposta - Parte 2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558925" y="1238125"/>
            <a:ext cx="8129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Nesse desafio iremos utilizar um for, para que possamos exibir os 30 primeiros números da serie de Fibonacci. Iniciando em 1 e que a condição seja até 30.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2083875" y="2471750"/>
            <a:ext cx="4021800" cy="4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t-BR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pt-BR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 &lt;= </a:t>
            </a:r>
            <a:r>
              <a:rPr lang="pt-BR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pt-BR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i++){</a:t>
            </a:r>
            <a:endParaRPr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4"/>
          <p:cNvGrpSpPr/>
          <p:nvPr/>
        </p:nvGrpSpPr>
        <p:grpSpPr>
          <a:xfrm>
            <a:off x="388992" y="844275"/>
            <a:ext cx="3764086" cy="176025"/>
            <a:chOff x="4345425" y="2175475"/>
            <a:chExt cx="800750" cy="176025"/>
          </a:xfrm>
        </p:grpSpPr>
        <p:sp>
          <p:nvSpPr>
            <p:cNvPr id="176" name="Google Shape;176;p2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474025" y="339600"/>
            <a:ext cx="3898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Resposta - Parte 3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397800" y="1132000"/>
            <a:ext cx="8348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Dentro do for, teremos que fazer a soma dos valores anteriores e subtração da soma com o valor já conhecido.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 exibir o valor do Fibonacci: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1687650" y="2571750"/>
            <a:ext cx="5528700" cy="92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fibonacci</a:t>
            </a:r>
            <a:r>
              <a:rPr lang="pt-BR" sz="16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600" dirty="0" err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fibonacci</a:t>
            </a:r>
            <a:r>
              <a:rPr lang="pt-BR" sz="16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+ anterior</a:t>
            </a:r>
            <a:r>
              <a:rPr lang="pt-BR" sz="16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6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anterior = </a:t>
            </a:r>
            <a:r>
              <a:rPr lang="pt-BR" sz="1600" dirty="0" err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fibonacci</a:t>
            </a:r>
            <a:r>
              <a:rPr lang="pt-BR" sz="16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- anterior</a:t>
            </a:r>
            <a:r>
              <a:rPr lang="pt-BR" sz="16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6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00" dirty="0" err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pt-BR" sz="1600" i="1" dirty="0" err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600" dirty="0" err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pt-BR" sz="16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00" dirty="0" err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fibonacci</a:t>
            </a:r>
            <a:r>
              <a:rPr lang="pt-BR" sz="16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6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>
            <a:off x="388992" y="844275"/>
            <a:ext cx="3764086" cy="176025"/>
            <a:chOff x="4345425" y="2175475"/>
            <a:chExt cx="800750" cy="176025"/>
          </a:xfrm>
        </p:grpSpPr>
        <p:sp>
          <p:nvSpPr>
            <p:cNvPr id="187" name="Google Shape;187;p2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/>
        </p:nvSpPr>
        <p:spPr>
          <a:xfrm>
            <a:off x="474025" y="339600"/>
            <a:ext cx="3898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Resposta - Parte 4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551850" y="1103700"/>
            <a:ext cx="615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Ficando da seguinte forma nossa aplicação: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758400" y="1683000"/>
            <a:ext cx="5189100" cy="298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Fibonacci {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3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fibonacci = </a:t>
            </a:r>
            <a:r>
              <a:rPr lang="pt-BR" sz="13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anterior = </a:t>
            </a:r>
            <a:r>
              <a:rPr lang="pt-BR" sz="13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pt-BR" sz="13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 &lt;= </a:t>
            </a:r>
            <a:r>
              <a:rPr lang="pt-BR" sz="13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i++){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fibonacci = fibonacci + anterior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anterior = fibonacci - anterior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pt-BR" sz="13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.println(fibonacci)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/>
        </p:nvSpPr>
        <p:spPr>
          <a:xfrm>
            <a:off x="2351875" y="540000"/>
            <a:ext cx="44403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rPr>
              <a:t>Obrigado</a:t>
            </a:r>
            <a:endParaRPr sz="6000" b="1">
              <a:solidFill>
                <a:srgbClr val="1C4587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98" name="Google Shape;198;p26"/>
          <p:cNvGrpSpPr/>
          <p:nvPr/>
        </p:nvGrpSpPr>
        <p:grpSpPr>
          <a:xfrm rot="-130633" flipH="1">
            <a:off x="2998933" y="1332021"/>
            <a:ext cx="3355563" cy="230166"/>
            <a:chOff x="4345425" y="2175475"/>
            <a:chExt cx="800750" cy="176025"/>
          </a:xfrm>
        </p:grpSpPr>
        <p:sp>
          <p:nvSpPr>
            <p:cNvPr id="199" name="Google Shape;199;p2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2706534" y="1787084"/>
            <a:ext cx="372740" cy="353610"/>
            <a:chOff x="3744430" y="3796534"/>
            <a:chExt cx="372740" cy="353610"/>
          </a:xfrm>
        </p:grpSpPr>
        <p:sp>
          <p:nvSpPr>
            <p:cNvPr id="202" name="Google Shape;202;p26"/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285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6"/>
          <p:cNvGrpSpPr/>
          <p:nvPr/>
        </p:nvGrpSpPr>
        <p:grpSpPr>
          <a:xfrm rot="-3462324" flipH="1">
            <a:off x="-177766" y="3147016"/>
            <a:ext cx="2743514" cy="1090983"/>
            <a:chOff x="4038775" y="3369325"/>
            <a:chExt cx="1789725" cy="711700"/>
          </a:xfrm>
        </p:grpSpPr>
        <p:sp>
          <p:nvSpPr>
            <p:cNvPr id="212" name="Google Shape;212;p26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7224440" y="4447106"/>
            <a:ext cx="1745583" cy="230173"/>
            <a:chOff x="1394800" y="3522000"/>
            <a:chExt cx="1048650" cy="138275"/>
          </a:xfrm>
        </p:grpSpPr>
        <p:sp>
          <p:nvSpPr>
            <p:cNvPr id="232" name="Google Shape;232;p26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26"/>
          <p:cNvGrpSpPr/>
          <p:nvPr/>
        </p:nvGrpSpPr>
        <p:grpSpPr>
          <a:xfrm rot="514806">
            <a:off x="7119919" y="1692026"/>
            <a:ext cx="1118061" cy="876421"/>
            <a:chOff x="378575" y="1776375"/>
            <a:chExt cx="737425" cy="578050"/>
          </a:xfrm>
        </p:grpSpPr>
        <p:sp>
          <p:nvSpPr>
            <p:cNvPr id="242" name="Google Shape;242;p26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4" name="Google Shape;2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63" y="2409825"/>
            <a:ext cx="12096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375" y="2348650"/>
            <a:ext cx="2195724" cy="219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3975" y="2371725"/>
            <a:ext cx="1162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3076" y="1987382"/>
            <a:ext cx="372750" cy="27956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6"/>
          <p:cNvSpPr/>
          <p:nvPr/>
        </p:nvSpPr>
        <p:spPr>
          <a:xfrm>
            <a:off x="2391350" y="3728500"/>
            <a:ext cx="4440300" cy="76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2047075" y="3664200"/>
            <a:ext cx="50022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rPr>
              <a:t>Até a próxima</a:t>
            </a:r>
            <a:endParaRPr sz="6000" b="1">
              <a:solidFill>
                <a:srgbClr val="1C4587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60" name="Google Shape;260;p26"/>
          <p:cNvGrpSpPr/>
          <p:nvPr/>
        </p:nvGrpSpPr>
        <p:grpSpPr>
          <a:xfrm>
            <a:off x="598264" y="532772"/>
            <a:ext cx="1921912" cy="326735"/>
            <a:chOff x="1816609" y="3851001"/>
            <a:chExt cx="1093674" cy="222193"/>
          </a:xfrm>
        </p:grpSpPr>
        <p:sp>
          <p:nvSpPr>
            <p:cNvPr id="261" name="Google Shape;261;p26"/>
            <p:cNvSpPr/>
            <p:nvPr/>
          </p:nvSpPr>
          <p:spPr>
            <a:xfrm>
              <a:off x="1816609" y="3851001"/>
              <a:ext cx="1093674" cy="222193"/>
            </a:xfrm>
            <a:custGeom>
              <a:avLst/>
              <a:gdLst/>
              <a:ahLst/>
              <a:cxnLst/>
              <a:rect l="l" t="t" r="r" b="b"/>
              <a:pathLst>
                <a:path w="38900" h="7903" extrusionOk="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980627" y="3951650"/>
              <a:ext cx="18078" cy="8744"/>
            </a:xfrm>
            <a:custGeom>
              <a:avLst/>
              <a:gdLst/>
              <a:ahLst/>
              <a:cxnLst/>
              <a:rect l="l" t="t" r="r" b="b"/>
              <a:pathLst>
                <a:path w="643" h="311" extrusionOk="0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1885292" y="3907623"/>
              <a:ext cx="151905" cy="70119"/>
            </a:xfrm>
            <a:custGeom>
              <a:avLst/>
              <a:gdLst/>
              <a:ahLst/>
              <a:cxnLst/>
              <a:rect l="l" t="t" r="r" b="b"/>
              <a:pathLst>
                <a:path w="5403" h="2494" extrusionOk="0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1965080" y="3928906"/>
              <a:ext cx="381802" cy="117689"/>
            </a:xfrm>
            <a:custGeom>
              <a:avLst/>
              <a:gdLst/>
              <a:ahLst/>
              <a:cxnLst/>
              <a:rect l="l" t="t" r="r" b="b"/>
              <a:pathLst>
                <a:path w="13580" h="4186" extrusionOk="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1967779" y="3881674"/>
              <a:ext cx="529574" cy="166722"/>
            </a:xfrm>
            <a:custGeom>
              <a:avLst/>
              <a:gdLst/>
              <a:ahLst/>
              <a:cxnLst/>
              <a:rect l="l" t="t" r="r" b="b"/>
              <a:pathLst>
                <a:path w="18836" h="5930" extrusionOk="0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998789" y="3908551"/>
              <a:ext cx="62247" cy="44928"/>
            </a:xfrm>
            <a:custGeom>
              <a:avLst/>
              <a:gdLst/>
              <a:ahLst/>
              <a:cxnLst/>
              <a:rect l="l" t="t" r="r" b="b"/>
              <a:pathLst>
                <a:path w="2214" h="1598" extrusionOk="0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2486262" y="3887494"/>
              <a:ext cx="316153" cy="104785"/>
            </a:xfrm>
            <a:custGeom>
              <a:avLst/>
              <a:gdLst/>
              <a:ahLst/>
              <a:cxnLst/>
              <a:rect l="l" t="t" r="r" b="b"/>
              <a:pathLst>
                <a:path w="11245" h="3727" extrusionOk="0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2484266" y="3875376"/>
              <a:ext cx="317840" cy="121119"/>
            </a:xfrm>
            <a:custGeom>
              <a:avLst/>
              <a:gdLst/>
              <a:ahLst/>
              <a:cxnLst/>
              <a:rect l="l" t="t" r="r" b="b"/>
              <a:pathLst>
                <a:path w="11305" h="4308" extrusionOk="0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2493712" y="3884176"/>
              <a:ext cx="59351" cy="48442"/>
            </a:xfrm>
            <a:custGeom>
              <a:avLst/>
              <a:gdLst/>
              <a:ahLst/>
              <a:cxnLst/>
              <a:rect l="l" t="t" r="r" b="b"/>
              <a:pathLst>
                <a:path w="2111" h="1723" extrusionOk="0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720000" y="540000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Adam Vinicius</a:t>
            </a:r>
            <a:endParaRPr sz="3000" b="1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20000" y="1246924"/>
            <a:ext cx="7704000" cy="3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Carreira: 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Engenheiro de Testes de Software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Instrutor de automação teste e desenvolvimento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QA desde 2013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8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954" y="1515779"/>
            <a:ext cx="1384250" cy="1849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14"/>
          <p:cNvGrpSpPr/>
          <p:nvPr/>
        </p:nvGrpSpPr>
        <p:grpSpPr>
          <a:xfrm>
            <a:off x="617716" y="996675"/>
            <a:ext cx="3554449" cy="176025"/>
            <a:chOff x="4345425" y="2175475"/>
            <a:chExt cx="800750" cy="176025"/>
          </a:xfrm>
        </p:grpSpPr>
        <p:sp>
          <p:nvSpPr>
            <p:cNvPr id="72" name="Google Shape;72;p1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5"/>
          <p:cNvGrpSpPr/>
          <p:nvPr/>
        </p:nvGrpSpPr>
        <p:grpSpPr>
          <a:xfrm>
            <a:off x="388797" y="844275"/>
            <a:ext cx="2257314" cy="176025"/>
            <a:chOff x="4345425" y="2175475"/>
            <a:chExt cx="800750" cy="176025"/>
          </a:xfrm>
        </p:grpSpPr>
        <p:sp>
          <p:nvSpPr>
            <p:cNvPr id="80" name="Google Shape;80;p1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80150" y="2617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01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838675" y="1312700"/>
            <a:ext cx="7000500" cy="21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AutoNum type="alphaUcPeriod"/>
            </a:pPr>
            <a:r>
              <a:rPr lang="pt-BR" sz="24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Exibir a tabuada do número cinco no intervalo de um a dez.</a:t>
            </a:r>
            <a:br>
              <a:rPr lang="pt-BR" sz="24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24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marR="0" lvl="0" indent="-3810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AutoNum type="alphaUcPeriod"/>
            </a:pPr>
            <a:r>
              <a:rPr lang="pt-BR" sz="24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Criar dois programas, um utilizando </a:t>
            </a:r>
            <a:r>
              <a:rPr lang="pt-BR" sz="2400" dirty="0" err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while</a:t>
            </a:r>
            <a:r>
              <a:rPr lang="pt-BR" sz="24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e outro com do </a:t>
            </a:r>
            <a:r>
              <a:rPr lang="pt-BR" sz="2400" dirty="0" err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while</a:t>
            </a:r>
            <a:endParaRPr sz="24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6"/>
          <p:cNvGrpSpPr/>
          <p:nvPr/>
        </p:nvGrpSpPr>
        <p:grpSpPr>
          <a:xfrm>
            <a:off x="389101" y="532975"/>
            <a:ext cx="2507949" cy="176025"/>
            <a:chOff x="4345425" y="2175475"/>
            <a:chExt cx="800750" cy="176025"/>
          </a:xfrm>
        </p:grpSpPr>
        <p:sp>
          <p:nvSpPr>
            <p:cNvPr id="90" name="Google Shape;90;p1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143075" y="625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Resposta A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527375" y="656500"/>
            <a:ext cx="73611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 primeiro programa, iremos utilizar o while.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 while, temos que ter bastante cuidado, pois a possibilidade de criarmos um loop infinito é grande.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Nele devemos criar e controlar nosso contador.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Então iremos criar duas variáveis do tipo int, uma sendo nossa tabuada e um como contador.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 while iremos adicionar a condição que o contador seja até 10.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Ficando da seguinte forma: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507450" y="3265800"/>
            <a:ext cx="5624700" cy="187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TabuadaCincoWhile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0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tabuada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cont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(cont &lt;=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</a:t>
            </a:r>
            <a:r>
              <a:rPr lang="pt-BR" sz="10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.println(tabuada+</a:t>
            </a:r>
            <a:r>
              <a:rPr lang="pt-BR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 X "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+cont+</a:t>
            </a:r>
            <a:r>
              <a:rPr lang="pt-BR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 = "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+tabuada*cont)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cont++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389101" y="532975"/>
            <a:ext cx="2507949" cy="176025"/>
            <a:chOff x="4345425" y="2175475"/>
            <a:chExt cx="800750" cy="176025"/>
          </a:xfrm>
        </p:grpSpPr>
        <p:sp>
          <p:nvSpPr>
            <p:cNvPr id="101" name="Google Shape;101;p1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143075" y="625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Resposta B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693350" y="786800"/>
            <a:ext cx="7258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 nosso segundo programa, teremos as mesmas variáveis e a mesma condição.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Mas nesse exemplo, utilizaremos o Do While.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 qual realiza a primeira ação para depois validar a condição.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Ficando da seguinte forma: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496625" y="2280600"/>
            <a:ext cx="5776500" cy="187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TabuadaCincoDoWhile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0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tabuada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cont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do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</a:t>
            </a:r>
            <a:r>
              <a:rPr lang="pt-BR" sz="10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.println(tabuada+</a:t>
            </a:r>
            <a:r>
              <a:rPr lang="pt-BR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 X "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+cont+</a:t>
            </a:r>
            <a:r>
              <a:rPr lang="pt-BR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 = "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+tabuada*cont)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cont++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(cont &lt;=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389010" y="844275"/>
            <a:ext cx="2869007" cy="176025"/>
            <a:chOff x="4345425" y="2175475"/>
            <a:chExt cx="800750" cy="176025"/>
          </a:xfrm>
        </p:grpSpPr>
        <p:sp>
          <p:nvSpPr>
            <p:cNvPr id="112" name="Google Shape;112;p1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452800" y="290075"/>
            <a:ext cx="197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02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1220725" y="1899925"/>
            <a:ext cx="6965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Exibir a tabuada dos valores de um a vinte, </a:t>
            </a:r>
            <a:endParaRPr sz="1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 intervalo de um a dez.</a:t>
            </a:r>
            <a:endParaRPr sz="1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9"/>
          <p:cNvGrpSpPr/>
          <p:nvPr/>
        </p:nvGrpSpPr>
        <p:grpSpPr>
          <a:xfrm>
            <a:off x="389015" y="920475"/>
            <a:ext cx="3311261" cy="176025"/>
            <a:chOff x="4345425" y="2175475"/>
            <a:chExt cx="800750" cy="176025"/>
          </a:xfrm>
        </p:grpSpPr>
        <p:sp>
          <p:nvSpPr>
            <p:cNvPr id="122" name="Google Shape;122;p1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516475" y="413600"/>
            <a:ext cx="4055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Resposta - Parte 1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516475" y="1096500"/>
            <a:ext cx="81786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Esse desafio é um pouco diferente, onde não temos o valor da tabuada e sim um outro loop.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Iremos utilizar dois for, nossas variáveis serão criadas no próprio for.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Nosso primeiro for, será para referenciar os valores das tabuadas de um a vinte.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Ficando da seguinte forma: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186225" y="3170150"/>
            <a:ext cx="4428300" cy="64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tabuada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tabuada &lt;=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tabuada++){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0"/>
          <p:cNvGrpSpPr/>
          <p:nvPr/>
        </p:nvGrpSpPr>
        <p:grpSpPr>
          <a:xfrm>
            <a:off x="389015" y="920475"/>
            <a:ext cx="3311261" cy="176025"/>
            <a:chOff x="4345425" y="2175475"/>
            <a:chExt cx="800750" cy="176025"/>
          </a:xfrm>
        </p:grpSpPr>
        <p:sp>
          <p:nvSpPr>
            <p:cNvPr id="133" name="Google Shape;133;p2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516475" y="413600"/>
            <a:ext cx="4055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Resposta - Parte 2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44650" y="1277900"/>
            <a:ext cx="777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Dentro desse for, realizaremos o for que estamos acostumados, que irá de um a dez.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 nosso programa ficando da seguinte forma: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1232200" y="2364200"/>
            <a:ext cx="5574000" cy="172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TabuadaUmAVinte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0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tabuada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tabuada &lt;=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tabuada++){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 &lt;=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i++){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</a:t>
            </a:r>
            <a:r>
              <a:rPr lang="pt-BR" sz="10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.println(tabuada+</a:t>
            </a:r>
            <a:r>
              <a:rPr lang="pt-BR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 X "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+i+</a:t>
            </a:r>
            <a:r>
              <a:rPr lang="pt-BR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 = "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+tabuada*i)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389132" y="539475"/>
            <a:ext cx="1793680" cy="176025"/>
            <a:chOff x="4345425" y="2175475"/>
            <a:chExt cx="800750" cy="176025"/>
          </a:xfrm>
        </p:grpSpPr>
        <p:sp>
          <p:nvSpPr>
            <p:cNvPr id="144" name="Google Shape;144;p2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275925" y="690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03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966000" y="1404675"/>
            <a:ext cx="6477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Exibir os trinta primeiros valores da série de Fibonacci. A série: 1, 1, 2, 3, 5, 8, ...</a:t>
            </a:r>
            <a:endParaRPr sz="24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831</Words>
  <Application>Microsoft Office PowerPoint</Application>
  <PresentationFormat>Apresentação na tela (16:9)</PresentationFormat>
  <Paragraphs>61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Muli</vt:lpstr>
      <vt:lpstr>Arial</vt:lpstr>
      <vt:lpstr>Itim</vt:lpstr>
      <vt:lpstr>Courier New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AdamVinicius</cp:lastModifiedBy>
  <cp:revision>3</cp:revision>
  <dcterms:modified xsi:type="dcterms:W3CDTF">2021-06-03T11:15:50Z</dcterms:modified>
</cp:coreProperties>
</file>