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tim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It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8065c60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8065c60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8065c6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8065c6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8065c6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8065c6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81b87d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81b87d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81b87d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81b87d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81b87d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81b87d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81b87d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81b87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81b87d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81b87d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81b87d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81b87d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2809725" y="2502700"/>
            <a:ext cx="3892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1919225" y="3347150"/>
            <a:ext cx="55119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50850" y="117770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2214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CONFIGURAÇÃO PRIMEIRO PROJETO</a:t>
              </a:r>
              <a:endParaRPr b="1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0625" cy="1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625" y="3990275"/>
            <a:ext cx="1106025" cy="110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/>
          <p:nvPr/>
        </p:nvCxnSpPr>
        <p:spPr>
          <a:xfrm flipH="1" rot="10800000">
            <a:off x="2136650" y="2447825"/>
            <a:ext cx="49878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247400" y="3381825"/>
            <a:ext cx="31767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25" y="4216675"/>
            <a:ext cx="767350" cy="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 flipH="1" rot="-130633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39" name="Google Shape;139;p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2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42" name="Google Shape;142;p22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2"/>
          <p:cNvGrpSpPr/>
          <p:nvPr/>
        </p:nvGrpSpPr>
        <p:grpSpPr>
          <a:xfrm flipH="1" rot="-3462324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52" name="Google Shape;152;p22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172" name="Google Shape;172;p22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182" name="Google Shape;182;p22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01" name="Google Shape;201;p22"/>
            <p:cNvSpPr/>
            <p:nvPr/>
          </p:nvSpPr>
          <p:spPr>
            <a:xfrm>
              <a:off x="1816609" y="3851001"/>
              <a:ext cx="1093674" cy="222193"/>
            </a:xfrm>
            <a:custGeom>
              <a:rect b="b" l="l" r="r" t="t"/>
              <a:pathLst>
                <a:path extrusionOk="0" h="7903" w="3890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980627" y="3951650"/>
              <a:ext cx="18078" cy="8744"/>
            </a:xfrm>
            <a:custGeom>
              <a:rect b="b" l="l" r="r" t="t"/>
              <a:pathLst>
                <a:path extrusionOk="0" h="311" w="643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885292" y="3907623"/>
              <a:ext cx="151905" cy="70119"/>
            </a:xfrm>
            <a:custGeom>
              <a:rect b="b" l="l" r="r" t="t"/>
              <a:pathLst>
                <a:path extrusionOk="0" h="2494" w="5403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965080" y="3928906"/>
              <a:ext cx="381802" cy="117689"/>
            </a:xfrm>
            <a:custGeom>
              <a:rect b="b" l="l" r="r" t="t"/>
              <a:pathLst>
                <a:path extrusionOk="0" h="4186" w="1358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967779" y="3881674"/>
              <a:ext cx="529574" cy="166722"/>
            </a:xfrm>
            <a:custGeom>
              <a:rect b="b" l="l" r="r" t="t"/>
              <a:pathLst>
                <a:path extrusionOk="0" h="5930" w="18836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998789" y="3908551"/>
              <a:ext cx="62247" cy="44928"/>
            </a:xfrm>
            <a:custGeom>
              <a:rect b="b" l="l" r="r" t="t"/>
              <a:pathLst>
                <a:path extrusionOk="0" h="1598" w="2214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486262" y="3887494"/>
              <a:ext cx="316153" cy="104785"/>
            </a:xfrm>
            <a:custGeom>
              <a:rect b="b" l="l" r="r" t="t"/>
              <a:pathLst>
                <a:path extrusionOk="0" h="3727" w="11245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484266" y="3875376"/>
              <a:ext cx="317840" cy="121119"/>
            </a:xfrm>
            <a:custGeom>
              <a:rect b="b" l="l" r="r" t="t"/>
              <a:pathLst>
                <a:path extrusionOk="0" h="4308" w="11305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493712" y="3884176"/>
              <a:ext cx="59351" cy="48442"/>
            </a:xfrm>
            <a:custGeom>
              <a:rect b="b" l="l" r="r" t="t"/>
              <a:pathLst>
                <a:path extrusionOk="0" h="1723" w="2111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3" name="Google Shape;73;p1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 title="Iniciando um projeto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Iniciando um projeto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5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83" name="Google Shape;83;p1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169800" y="14433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Execute o Intellij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900" y="1887375"/>
            <a:ext cx="3693025" cy="280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97150" y="481100"/>
            <a:ext cx="40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Clique em New Project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049000"/>
            <a:ext cx="37814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12250" y="403275"/>
            <a:ext cx="40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Escolhendo o tipo do projeto:</a:t>
            </a:r>
            <a:endParaRPr sz="19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725" y="803475"/>
            <a:ext cx="36861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12675" y="1631075"/>
            <a:ext cx="2313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em Maven, no menu do lado esquerdo.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04225" y="396200"/>
            <a:ext cx="40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Validando a versão do Java:</a:t>
            </a:r>
            <a:endParaRPr sz="23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75" y="938875"/>
            <a:ext cx="35242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838200" y="1828800"/>
            <a:ext cx="3000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Valide que sua versão do jdk está sendo exibida.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não seja exibido a versão do seu jdk, basta ir em  add jdk... E direcionar onde o seu jdk esta instalado E clique em Next.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97150" y="452800"/>
            <a:ext cx="40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Adicionando dados do projeto:</a:t>
            </a:r>
            <a:endParaRPr sz="27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91450" y="1943750"/>
            <a:ext cx="29892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o nome do projeto para LogicaDeProgramacaoSemComplicacao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clique em Artifact Coordinates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550" y="821450"/>
            <a:ext cx="3619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31575" y="431575"/>
            <a:ext cx="23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Modificando group id</a:t>
            </a:r>
            <a:endParaRPr sz="3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94325" y="1638150"/>
            <a:ext cx="3000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o nome do GroupId para br.com.ChronosAcademy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clique em Finish.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350" y="862675"/>
            <a:ext cx="34861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367900" y="445725"/>
            <a:ext cx="40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Projeto Criado:</a:t>
            </a:r>
            <a:endParaRPr sz="39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350" y="1364625"/>
            <a:ext cx="5379968" cy="282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