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ti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ti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81b87d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81b87d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8065c60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8065c60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8065c6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8065c6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8065c6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8065c6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81b87d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81b87d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81b87db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81b87db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81b87d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81b87d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81b87d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81b87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81b87db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81b87d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a81b87d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a81b87d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hyperlink" Target="https://www.jetbrains.com/pt-br/idea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2809725" y="2502700"/>
            <a:ext cx="3892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1919225" y="3347150"/>
            <a:ext cx="55119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50850" y="117770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INSTALAÇÃO INTELLIJ</a:t>
              </a:r>
              <a:endParaRPr b="1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0625" cy="1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625" y="3990275"/>
            <a:ext cx="1106025" cy="110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2136650" y="2447825"/>
            <a:ext cx="49878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3247400" y="3381825"/>
            <a:ext cx="31767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25" y="4216675"/>
            <a:ext cx="767350" cy="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2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63" name="Google Shape;163;p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2"/>
          <p:cNvSpPr txBox="1"/>
          <p:nvPr/>
        </p:nvSpPr>
        <p:spPr>
          <a:xfrm>
            <a:off x="360825" y="1323025"/>
            <a:ext cx="40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Finalizar a instalação</a:t>
            </a:r>
            <a:endParaRPr sz="37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66550" y="2465925"/>
            <a:ext cx="3000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Basta clicar em Finish.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queira abrir a IDEA após a finalização basta selecionar o checkbox Run e após clicar em Finish.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675" y="1383425"/>
            <a:ext cx="3693025" cy="286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73" name="Google Shape;173;p23"/>
          <p:cNvGrpSpPr/>
          <p:nvPr/>
        </p:nvGrpSpPr>
        <p:grpSpPr>
          <a:xfrm flipH="1" rot="-130633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74" name="Google Shape;174;p2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77" name="Google Shape;177;p23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3"/>
          <p:cNvGrpSpPr/>
          <p:nvPr/>
        </p:nvGrpSpPr>
        <p:grpSpPr>
          <a:xfrm flipH="1" rot="-3462324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87" name="Google Shape;187;p23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07" name="Google Shape;207;p23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3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17" name="Google Shape;217;p23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36" name="Google Shape;236;p23"/>
            <p:cNvSpPr/>
            <p:nvPr/>
          </p:nvSpPr>
          <p:spPr>
            <a:xfrm>
              <a:off x="1816609" y="3851001"/>
              <a:ext cx="1093674" cy="222193"/>
            </a:xfrm>
            <a:custGeom>
              <a:rect b="b" l="l" r="r" t="t"/>
              <a:pathLst>
                <a:path extrusionOk="0" h="7903" w="3890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980627" y="3951650"/>
              <a:ext cx="18078" cy="8744"/>
            </a:xfrm>
            <a:custGeom>
              <a:rect b="b" l="l" r="r" t="t"/>
              <a:pathLst>
                <a:path extrusionOk="0" h="311" w="643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885292" y="3907623"/>
              <a:ext cx="151905" cy="70119"/>
            </a:xfrm>
            <a:custGeom>
              <a:rect b="b" l="l" r="r" t="t"/>
              <a:pathLst>
                <a:path extrusionOk="0" h="2494" w="5403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965080" y="3928906"/>
              <a:ext cx="381802" cy="117689"/>
            </a:xfrm>
            <a:custGeom>
              <a:rect b="b" l="l" r="r" t="t"/>
              <a:pathLst>
                <a:path extrusionOk="0" h="4186" w="1358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967779" y="3881674"/>
              <a:ext cx="529574" cy="166722"/>
            </a:xfrm>
            <a:custGeom>
              <a:rect b="b" l="l" r="r" t="t"/>
              <a:pathLst>
                <a:path extrusionOk="0" h="5930" w="18836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998789" y="3908551"/>
              <a:ext cx="62247" cy="44928"/>
            </a:xfrm>
            <a:custGeom>
              <a:rect b="b" l="l" r="r" t="t"/>
              <a:pathLst>
                <a:path extrusionOk="0" h="1598" w="2214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86262" y="3887494"/>
              <a:ext cx="316153" cy="104785"/>
            </a:xfrm>
            <a:custGeom>
              <a:rect b="b" l="l" r="r" t="t"/>
              <a:pathLst>
                <a:path extrusionOk="0" h="3727" w="11245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84266" y="3875376"/>
              <a:ext cx="317840" cy="121119"/>
            </a:xfrm>
            <a:custGeom>
              <a:rect b="b" l="l" r="r" t="t"/>
              <a:pathLst>
                <a:path extrusionOk="0" h="4308" w="11305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93712" y="3884176"/>
              <a:ext cx="59351" cy="48442"/>
            </a:xfrm>
            <a:custGeom>
              <a:rect b="b" l="l" r="r" t="t"/>
              <a:pathLst>
                <a:path extrusionOk="0" h="1723" w="2111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4" name="Google Shape;74;p1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Fazer download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84" name="Google Shape;84;p1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/>
        </p:nvSpPr>
        <p:spPr>
          <a:xfrm>
            <a:off x="708800" y="2197075"/>
            <a:ext cx="753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6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https://www.jetbrains.com/pt-br/idea/download/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6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94" name="Google Shape;94;p1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360825" y="1323025"/>
            <a:ext cx="402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Execute o arquivo baixado e siga os passos: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450" y="1765475"/>
            <a:ext cx="3693025" cy="288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7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05" name="Google Shape;105;p1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7"/>
          <p:cNvSpPr txBox="1"/>
          <p:nvPr/>
        </p:nvSpPr>
        <p:spPr>
          <a:xfrm>
            <a:off x="360825" y="1323025"/>
            <a:ext cx="40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Caso queira mudar o local da instalação: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150" y="1707925"/>
            <a:ext cx="4040625" cy="312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8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16" name="Google Shape;116;p1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360825" y="1323025"/>
            <a:ext cx="40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Após escolha ou mantendo o padrão do diretório:</a:t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707925"/>
            <a:ext cx="4040625" cy="31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9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27" name="Google Shape;127;p1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/>
        </p:nvSpPr>
        <p:spPr>
          <a:xfrm>
            <a:off x="360825" y="1323025"/>
            <a:ext cx="40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Opções extras:</a:t>
            </a:r>
            <a:endParaRPr sz="22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1814725"/>
            <a:ext cx="3978031" cy="31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52400" y="2743200"/>
            <a:ext cx="3000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as opções que gostaria de adicionar e clique em Next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39" name="Google Shape;139;p2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0"/>
          <p:cNvSpPr txBox="1"/>
          <p:nvPr/>
        </p:nvSpPr>
        <p:spPr>
          <a:xfrm>
            <a:off x="360825" y="1323025"/>
            <a:ext cx="402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Selecione o Menu</a:t>
            </a:r>
            <a:endParaRPr sz="2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550" y="1551725"/>
            <a:ext cx="3963162" cy="30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66550" y="2465925"/>
            <a:ext cx="3000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queira mudar o nome do Menu, basta substituir o nome Jetbrains pelo de sua preferência.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em Install para iniciar a instalação.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Passo a passo</a:t>
            </a:r>
            <a:endParaRPr>
              <a:solidFill>
                <a:srgbClr val="E22D59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51" name="Google Shape;151;p2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 txBox="1"/>
          <p:nvPr/>
        </p:nvSpPr>
        <p:spPr>
          <a:xfrm>
            <a:off x="360825" y="1323025"/>
            <a:ext cx="40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Instalação Iniciada</a:t>
            </a:r>
            <a:endParaRPr sz="3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6550" y="2465925"/>
            <a:ext cx="30000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levar alguns minutos, dependendo da potência do seu computador.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400" y="1294813"/>
            <a:ext cx="3693025" cy="287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