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77" r:id="rId5"/>
    <p:sldId id="278" r:id="rId6"/>
    <p:sldId id="279" r:id="rId7"/>
    <p:sldId id="257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ourenço" userId="ad55ff69661fb89b" providerId="LiveId" clId="{4B58BCB9-760E-4D94-B124-3A706EDD69D2}"/>
    <pc:docChg chg="undo custSel addSld modSld sldOrd">
      <pc:chgData name="alex Lourenço" userId="ad55ff69661fb89b" providerId="LiveId" clId="{4B58BCB9-760E-4D94-B124-3A706EDD69D2}" dt="2022-06-27T02:09:55.533" v="1489" actId="20577"/>
      <pc:docMkLst>
        <pc:docMk/>
      </pc:docMkLst>
      <pc:sldChg chg="addSp delSp modSp mod">
        <pc:chgData name="alex Lourenço" userId="ad55ff69661fb89b" providerId="LiveId" clId="{4B58BCB9-760E-4D94-B124-3A706EDD69D2}" dt="2022-06-27T01:47:13.501" v="728" actId="20577"/>
        <pc:sldMkLst>
          <pc:docMk/>
          <pc:sldMk cId="1658495807" sldId="257"/>
        </pc:sldMkLst>
        <pc:spChg chg="del">
          <ac:chgData name="alex Lourenço" userId="ad55ff69661fb89b" providerId="LiveId" clId="{4B58BCB9-760E-4D94-B124-3A706EDD69D2}" dt="2022-06-27T01:41:52.108" v="386" actId="478"/>
          <ac:spMkLst>
            <pc:docMk/>
            <pc:sldMk cId="1658495807" sldId="257"/>
            <ac:spMk id="2" creationId="{CA69CE41-0979-26BD-3341-25714D19FD24}"/>
          </ac:spMkLst>
        </pc:spChg>
        <pc:spChg chg="mod">
          <ac:chgData name="alex Lourenço" userId="ad55ff69661fb89b" providerId="LiveId" clId="{4B58BCB9-760E-4D94-B124-3A706EDD69D2}" dt="2022-06-27T01:47:13.501" v="728" actId="20577"/>
          <ac:spMkLst>
            <pc:docMk/>
            <pc:sldMk cId="1658495807" sldId="257"/>
            <ac:spMk id="3" creationId="{041EFA51-B7DA-8A5D-4428-176B95C1EFB2}"/>
          </ac:spMkLst>
        </pc:spChg>
        <pc:spChg chg="add mod">
          <ac:chgData name="alex Lourenço" userId="ad55ff69661fb89b" providerId="LiveId" clId="{4B58BCB9-760E-4D94-B124-3A706EDD69D2}" dt="2022-06-27T01:41:53.290" v="387"/>
          <ac:spMkLst>
            <pc:docMk/>
            <pc:sldMk cId="1658495807" sldId="257"/>
            <ac:spMk id="4" creationId="{2ED9F2F1-70AD-8543-4EDC-C94332686EAF}"/>
          </ac:spMkLst>
        </pc:spChg>
      </pc:sldChg>
      <pc:sldChg chg="modSp add mod">
        <pc:chgData name="alex Lourenço" userId="ad55ff69661fb89b" providerId="LiveId" clId="{4B58BCB9-760E-4D94-B124-3A706EDD69D2}" dt="2022-06-27T01:40:57.146" v="385" actId="5793"/>
        <pc:sldMkLst>
          <pc:docMk/>
          <pc:sldMk cId="1911341030" sldId="279"/>
        </pc:sldMkLst>
        <pc:spChg chg="mod">
          <ac:chgData name="alex Lourenço" userId="ad55ff69661fb89b" providerId="LiveId" clId="{4B58BCB9-760E-4D94-B124-3A706EDD69D2}" dt="2022-06-27T01:40:57.146" v="385" actId="5793"/>
          <ac:spMkLst>
            <pc:docMk/>
            <pc:sldMk cId="1911341030" sldId="279"/>
            <ac:spMk id="3" creationId="{E708C07F-84CA-4D1E-BF65-5BBDB7E6C328}"/>
          </ac:spMkLst>
        </pc:spChg>
      </pc:sldChg>
      <pc:sldChg chg="addSp delSp modSp new mod">
        <pc:chgData name="alex Lourenço" userId="ad55ff69661fb89b" providerId="LiveId" clId="{4B58BCB9-760E-4D94-B124-3A706EDD69D2}" dt="2022-06-27T01:52:06.925" v="792" actId="1076"/>
        <pc:sldMkLst>
          <pc:docMk/>
          <pc:sldMk cId="3604741614" sldId="280"/>
        </pc:sldMkLst>
        <pc:spChg chg="del">
          <ac:chgData name="alex Lourenço" userId="ad55ff69661fb89b" providerId="LiveId" clId="{4B58BCB9-760E-4D94-B124-3A706EDD69D2}" dt="2022-06-27T01:48:34.033" v="730" actId="478"/>
          <ac:spMkLst>
            <pc:docMk/>
            <pc:sldMk cId="3604741614" sldId="280"/>
            <ac:spMk id="2" creationId="{EFF24D63-A5ED-834F-CA09-33C4941BD18D}"/>
          </ac:spMkLst>
        </pc:spChg>
        <pc:spChg chg="add del mod">
          <ac:chgData name="alex Lourenço" userId="ad55ff69661fb89b" providerId="LiveId" clId="{4B58BCB9-760E-4D94-B124-3A706EDD69D2}" dt="2022-06-27T01:52:00.422" v="790" actId="14100"/>
          <ac:spMkLst>
            <pc:docMk/>
            <pc:sldMk cId="3604741614" sldId="280"/>
            <ac:spMk id="3" creationId="{A65D3C7E-9A6E-B4C2-332F-8D866AA5DD05}"/>
          </ac:spMkLst>
        </pc:spChg>
        <pc:spChg chg="add mod">
          <ac:chgData name="alex Lourenço" userId="ad55ff69661fb89b" providerId="LiveId" clId="{4B58BCB9-760E-4D94-B124-3A706EDD69D2}" dt="2022-06-27T01:48:34.884" v="731"/>
          <ac:spMkLst>
            <pc:docMk/>
            <pc:sldMk cId="3604741614" sldId="280"/>
            <ac:spMk id="4" creationId="{84F62BD8-03B3-1A97-A996-30CA809CB40B}"/>
          </ac:spMkLst>
        </pc:spChg>
        <pc:spChg chg="add del mod">
          <ac:chgData name="alex Lourenço" userId="ad55ff69661fb89b" providerId="LiveId" clId="{4B58BCB9-760E-4D94-B124-3A706EDD69D2}" dt="2022-06-27T01:50:47.459" v="774" actId="478"/>
          <ac:spMkLst>
            <pc:docMk/>
            <pc:sldMk cId="3604741614" sldId="280"/>
            <ac:spMk id="5" creationId="{DC1F51F4-53CD-8ADD-C12F-13CA0F65ACAA}"/>
          </ac:spMkLst>
        </pc:spChg>
        <pc:spChg chg="add del mod">
          <ac:chgData name="alex Lourenço" userId="ad55ff69661fb89b" providerId="LiveId" clId="{4B58BCB9-760E-4D94-B124-3A706EDD69D2}" dt="2022-06-27T01:50:52.717" v="776" actId="478"/>
          <ac:spMkLst>
            <pc:docMk/>
            <pc:sldMk cId="3604741614" sldId="280"/>
            <ac:spMk id="6" creationId="{883B695A-B2C1-8BF4-A2FD-D73E0870B51B}"/>
          </ac:spMkLst>
        </pc:spChg>
        <pc:picChg chg="add mod modCrop">
          <ac:chgData name="alex Lourenço" userId="ad55ff69661fb89b" providerId="LiveId" clId="{4B58BCB9-760E-4D94-B124-3A706EDD69D2}" dt="2022-06-27T01:52:03.437" v="791" actId="1076"/>
          <ac:picMkLst>
            <pc:docMk/>
            <pc:sldMk cId="3604741614" sldId="280"/>
            <ac:picMk id="7" creationId="{ACA386CF-8150-2007-12BC-C3E6E728A6FB}"/>
          </ac:picMkLst>
        </pc:picChg>
        <pc:picChg chg="add del mod">
          <ac:chgData name="alex Lourenço" userId="ad55ff69661fb89b" providerId="LiveId" clId="{4B58BCB9-760E-4D94-B124-3A706EDD69D2}" dt="2022-06-27T01:50:53.156" v="777"/>
          <ac:picMkLst>
            <pc:docMk/>
            <pc:sldMk cId="3604741614" sldId="280"/>
            <ac:picMk id="1026" creationId="{5AA3C54C-ABAD-A268-03B5-A024B56C5BFD}"/>
          </ac:picMkLst>
        </pc:picChg>
        <pc:picChg chg="add mod">
          <ac:chgData name="alex Lourenço" userId="ad55ff69661fb89b" providerId="LiveId" clId="{4B58BCB9-760E-4D94-B124-3A706EDD69D2}" dt="2022-06-27T01:52:06.925" v="792" actId="1076"/>
          <ac:picMkLst>
            <pc:docMk/>
            <pc:sldMk cId="3604741614" sldId="280"/>
            <ac:picMk id="1028" creationId="{C85154E5-9F1B-846B-F9B1-5263BA26D46E}"/>
          </ac:picMkLst>
        </pc:picChg>
      </pc:sldChg>
      <pc:sldChg chg="addSp delSp modSp new mod">
        <pc:chgData name="alex Lourenço" userId="ad55ff69661fb89b" providerId="LiveId" clId="{4B58BCB9-760E-4D94-B124-3A706EDD69D2}" dt="2022-06-27T01:54:18.636" v="950" actId="1076"/>
        <pc:sldMkLst>
          <pc:docMk/>
          <pc:sldMk cId="4145355673" sldId="281"/>
        </pc:sldMkLst>
        <pc:spChg chg="del mod">
          <ac:chgData name="alex Lourenço" userId="ad55ff69661fb89b" providerId="LiveId" clId="{4B58BCB9-760E-4D94-B124-3A706EDD69D2}" dt="2022-06-27T01:52:34.946" v="795" actId="478"/>
          <ac:spMkLst>
            <pc:docMk/>
            <pc:sldMk cId="4145355673" sldId="281"/>
            <ac:spMk id="2" creationId="{2F3E31D3-F242-29DC-4D8F-FFC12BE912F9}"/>
          </ac:spMkLst>
        </pc:spChg>
        <pc:spChg chg="mod">
          <ac:chgData name="alex Lourenço" userId="ad55ff69661fb89b" providerId="LiveId" clId="{4B58BCB9-760E-4D94-B124-3A706EDD69D2}" dt="2022-06-27T01:54:12.717" v="949" actId="14100"/>
          <ac:spMkLst>
            <pc:docMk/>
            <pc:sldMk cId="4145355673" sldId="281"/>
            <ac:spMk id="3" creationId="{A47A46CB-2E62-F5E5-DF3E-DB28A1D7EDA0}"/>
          </ac:spMkLst>
        </pc:spChg>
        <pc:spChg chg="add mod">
          <ac:chgData name="alex Lourenço" userId="ad55ff69661fb89b" providerId="LiveId" clId="{4B58BCB9-760E-4D94-B124-3A706EDD69D2}" dt="2022-06-27T01:52:36.212" v="796"/>
          <ac:spMkLst>
            <pc:docMk/>
            <pc:sldMk cId="4145355673" sldId="281"/>
            <ac:spMk id="4" creationId="{B946A822-1FC8-59BB-AC68-B6E90ED9EA3D}"/>
          </ac:spMkLst>
        </pc:spChg>
        <pc:picChg chg="add mod">
          <ac:chgData name="alex Lourenço" userId="ad55ff69661fb89b" providerId="LiveId" clId="{4B58BCB9-760E-4D94-B124-3A706EDD69D2}" dt="2022-06-27T01:54:18.636" v="950" actId="1076"/>
          <ac:picMkLst>
            <pc:docMk/>
            <pc:sldMk cId="4145355673" sldId="281"/>
            <ac:picMk id="2050" creationId="{7D206497-9A12-C28E-F2CD-F9B747681D01}"/>
          </ac:picMkLst>
        </pc:picChg>
      </pc:sldChg>
      <pc:sldChg chg="addSp delSp modSp add mod">
        <pc:chgData name="alex Lourenço" userId="ad55ff69661fb89b" providerId="LiveId" clId="{4B58BCB9-760E-4D94-B124-3A706EDD69D2}" dt="2022-06-27T01:58:14.630" v="970" actId="1076"/>
        <pc:sldMkLst>
          <pc:docMk/>
          <pc:sldMk cId="2380868157" sldId="282"/>
        </pc:sldMkLst>
        <pc:spChg chg="del">
          <ac:chgData name="alex Lourenço" userId="ad55ff69661fb89b" providerId="LiveId" clId="{4B58BCB9-760E-4D94-B124-3A706EDD69D2}" dt="2022-06-27T01:56:43.759" v="952" actId="478"/>
          <ac:spMkLst>
            <pc:docMk/>
            <pc:sldMk cId="2380868157" sldId="282"/>
            <ac:spMk id="3" creationId="{A47A46CB-2E62-F5E5-DF3E-DB28A1D7EDA0}"/>
          </ac:spMkLst>
        </pc:spChg>
        <pc:spChg chg="add del mod">
          <ac:chgData name="alex Lourenço" userId="ad55ff69661fb89b" providerId="LiveId" clId="{4B58BCB9-760E-4D94-B124-3A706EDD69D2}" dt="2022-06-27T01:56:47.166" v="953" actId="478"/>
          <ac:spMkLst>
            <pc:docMk/>
            <pc:sldMk cId="2380868157" sldId="282"/>
            <ac:spMk id="5" creationId="{A684407B-55A2-6220-550A-464DBA0EAA1D}"/>
          </ac:spMkLst>
        </pc:spChg>
        <pc:picChg chg="del">
          <ac:chgData name="alex Lourenço" userId="ad55ff69661fb89b" providerId="LiveId" clId="{4B58BCB9-760E-4D94-B124-3A706EDD69D2}" dt="2022-06-27T01:56:49.317" v="954" actId="478"/>
          <ac:picMkLst>
            <pc:docMk/>
            <pc:sldMk cId="2380868157" sldId="282"/>
            <ac:picMk id="2050" creationId="{7D206497-9A12-C28E-F2CD-F9B747681D01}"/>
          </ac:picMkLst>
        </pc:picChg>
        <pc:picChg chg="add mod">
          <ac:chgData name="alex Lourenço" userId="ad55ff69661fb89b" providerId="LiveId" clId="{4B58BCB9-760E-4D94-B124-3A706EDD69D2}" dt="2022-06-27T01:56:58.110" v="957" actId="1076"/>
          <ac:picMkLst>
            <pc:docMk/>
            <pc:sldMk cId="2380868157" sldId="282"/>
            <ac:picMk id="3074" creationId="{A27D5356-7C24-77E3-1F59-7F467CA8E1EF}"/>
          </ac:picMkLst>
        </pc:picChg>
        <pc:picChg chg="add mod">
          <ac:chgData name="alex Lourenço" userId="ad55ff69661fb89b" providerId="LiveId" clId="{4B58BCB9-760E-4D94-B124-3A706EDD69D2}" dt="2022-06-27T01:57:27.928" v="961" actId="14100"/>
          <ac:picMkLst>
            <pc:docMk/>
            <pc:sldMk cId="2380868157" sldId="282"/>
            <ac:picMk id="3076" creationId="{A815E530-952F-6F4B-A7DB-8B85994AA421}"/>
          </ac:picMkLst>
        </pc:picChg>
        <pc:picChg chg="add mod">
          <ac:chgData name="alex Lourenço" userId="ad55ff69661fb89b" providerId="LiveId" clId="{4B58BCB9-760E-4D94-B124-3A706EDD69D2}" dt="2022-06-27T01:57:55.528" v="966" actId="1076"/>
          <ac:picMkLst>
            <pc:docMk/>
            <pc:sldMk cId="2380868157" sldId="282"/>
            <ac:picMk id="3078" creationId="{59CC205C-475F-2692-4CA7-5B17A8E4DA16}"/>
          </ac:picMkLst>
        </pc:picChg>
        <pc:picChg chg="add mod">
          <ac:chgData name="alex Lourenço" userId="ad55ff69661fb89b" providerId="LiveId" clId="{4B58BCB9-760E-4D94-B124-3A706EDD69D2}" dt="2022-06-27T01:58:14.630" v="970" actId="1076"/>
          <ac:picMkLst>
            <pc:docMk/>
            <pc:sldMk cId="2380868157" sldId="282"/>
            <ac:picMk id="3080" creationId="{287B8303-851B-74BA-0C27-12F78BC77A05}"/>
          </ac:picMkLst>
        </pc:picChg>
      </pc:sldChg>
      <pc:sldChg chg="addSp delSp modSp add mod ord">
        <pc:chgData name="alex Lourenço" userId="ad55ff69661fb89b" providerId="LiveId" clId="{4B58BCB9-760E-4D94-B124-3A706EDD69D2}" dt="2022-06-27T02:00:21.524" v="991" actId="1076"/>
        <pc:sldMkLst>
          <pc:docMk/>
          <pc:sldMk cId="722912390" sldId="283"/>
        </pc:sldMkLst>
        <pc:spChg chg="mod">
          <ac:chgData name="alex Lourenço" userId="ad55ff69661fb89b" providerId="LiveId" clId="{4B58BCB9-760E-4D94-B124-3A706EDD69D2}" dt="2022-06-27T02:00:03.092" v="987" actId="1076"/>
          <ac:spMkLst>
            <pc:docMk/>
            <pc:sldMk cId="722912390" sldId="283"/>
            <ac:spMk id="4" creationId="{B946A822-1FC8-59BB-AC68-B6E90ED9EA3D}"/>
          </ac:spMkLst>
        </pc:spChg>
        <pc:picChg chg="del">
          <ac:chgData name="alex Lourenço" userId="ad55ff69661fb89b" providerId="LiveId" clId="{4B58BCB9-760E-4D94-B124-3A706EDD69D2}" dt="2022-06-27T01:59:06.140" v="974" actId="478"/>
          <ac:picMkLst>
            <pc:docMk/>
            <pc:sldMk cId="722912390" sldId="283"/>
            <ac:picMk id="3074" creationId="{A27D5356-7C24-77E3-1F59-7F467CA8E1EF}"/>
          </ac:picMkLst>
        </pc:picChg>
        <pc:picChg chg="del">
          <ac:chgData name="alex Lourenço" userId="ad55ff69661fb89b" providerId="LiveId" clId="{4B58BCB9-760E-4D94-B124-3A706EDD69D2}" dt="2022-06-27T01:59:07.991" v="975" actId="478"/>
          <ac:picMkLst>
            <pc:docMk/>
            <pc:sldMk cId="722912390" sldId="283"/>
            <ac:picMk id="3076" creationId="{A815E530-952F-6F4B-A7DB-8B85994AA421}"/>
          </ac:picMkLst>
        </pc:picChg>
        <pc:picChg chg="del">
          <ac:chgData name="alex Lourenço" userId="ad55ff69661fb89b" providerId="LiveId" clId="{4B58BCB9-760E-4D94-B124-3A706EDD69D2}" dt="2022-06-27T01:59:10.139" v="976" actId="478"/>
          <ac:picMkLst>
            <pc:docMk/>
            <pc:sldMk cId="722912390" sldId="283"/>
            <ac:picMk id="3078" creationId="{59CC205C-475F-2692-4CA7-5B17A8E4DA16}"/>
          </ac:picMkLst>
        </pc:picChg>
        <pc:picChg chg="del mod">
          <ac:chgData name="alex Lourenço" userId="ad55ff69661fb89b" providerId="LiveId" clId="{4B58BCB9-760E-4D94-B124-3A706EDD69D2}" dt="2022-06-27T01:59:12.367" v="978" actId="478"/>
          <ac:picMkLst>
            <pc:docMk/>
            <pc:sldMk cId="722912390" sldId="283"/>
            <ac:picMk id="3080" creationId="{287B8303-851B-74BA-0C27-12F78BC77A05}"/>
          </ac:picMkLst>
        </pc:picChg>
        <pc:picChg chg="add mod">
          <ac:chgData name="alex Lourenço" userId="ad55ff69661fb89b" providerId="LiveId" clId="{4B58BCB9-760E-4D94-B124-3A706EDD69D2}" dt="2022-06-27T02:00:06.594" v="988" actId="1076"/>
          <ac:picMkLst>
            <pc:docMk/>
            <pc:sldMk cId="722912390" sldId="283"/>
            <ac:picMk id="4098" creationId="{AA6FD689-D51F-97B0-5090-6E4BAB308013}"/>
          </ac:picMkLst>
        </pc:picChg>
        <pc:picChg chg="add mod">
          <ac:chgData name="alex Lourenço" userId="ad55ff69661fb89b" providerId="LiveId" clId="{4B58BCB9-760E-4D94-B124-3A706EDD69D2}" dt="2022-06-27T02:00:21.524" v="991" actId="1076"/>
          <ac:picMkLst>
            <pc:docMk/>
            <pc:sldMk cId="722912390" sldId="283"/>
            <ac:picMk id="4100" creationId="{DEB9FC5D-B78B-E207-D109-8D7C9E426A24}"/>
          </ac:picMkLst>
        </pc:picChg>
      </pc:sldChg>
      <pc:sldChg chg="addSp delSp modSp new mod">
        <pc:chgData name="alex Lourenço" userId="ad55ff69661fb89b" providerId="LiveId" clId="{4B58BCB9-760E-4D94-B124-3A706EDD69D2}" dt="2022-06-27T02:08:11.877" v="1407" actId="20577"/>
        <pc:sldMkLst>
          <pc:docMk/>
          <pc:sldMk cId="1806279237" sldId="284"/>
        </pc:sldMkLst>
        <pc:spChg chg="mod">
          <ac:chgData name="alex Lourenço" userId="ad55ff69661fb89b" providerId="LiveId" clId="{4B58BCB9-760E-4D94-B124-3A706EDD69D2}" dt="2022-06-27T02:02:20.814" v="1050" actId="122"/>
          <ac:spMkLst>
            <pc:docMk/>
            <pc:sldMk cId="1806279237" sldId="284"/>
            <ac:spMk id="2" creationId="{196D6A85-2196-9E73-F1D7-14192F2F72E8}"/>
          </ac:spMkLst>
        </pc:spChg>
        <pc:spChg chg="del">
          <ac:chgData name="alex Lourenço" userId="ad55ff69661fb89b" providerId="LiveId" clId="{4B58BCB9-760E-4D94-B124-3A706EDD69D2}" dt="2022-06-27T02:01:26.816" v="993" actId="478"/>
          <ac:spMkLst>
            <pc:docMk/>
            <pc:sldMk cId="1806279237" sldId="284"/>
            <ac:spMk id="3" creationId="{06695074-CAEC-D187-472F-A8C001D25D20}"/>
          </ac:spMkLst>
        </pc:spChg>
        <pc:spChg chg="add del">
          <ac:chgData name="alex Lourenço" userId="ad55ff69661fb89b" providerId="LiveId" clId="{4B58BCB9-760E-4D94-B124-3A706EDD69D2}" dt="2022-06-27T02:01:36.002" v="995" actId="478"/>
          <ac:spMkLst>
            <pc:docMk/>
            <pc:sldMk cId="1806279237" sldId="284"/>
            <ac:spMk id="4" creationId="{5923028F-8E24-EBFB-8525-F5DB8422FB93}"/>
          </ac:spMkLst>
        </pc:spChg>
        <pc:spChg chg="add mod">
          <ac:chgData name="alex Lourenço" userId="ad55ff69661fb89b" providerId="LiveId" clId="{4B58BCB9-760E-4D94-B124-3A706EDD69D2}" dt="2022-06-27T02:08:11.877" v="1407" actId="20577"/>
          <ac:spMkLst>
            <pc:docMk/>
            <pc:sldMk cId="1806279237" sldId="284"/>
            <ac:spMk id="5" creationId="{4E661CE0-A7FB-DACE-017B-F7E3844672B4}"/>
          </ac:spMkLst>
        </pc:spChg>
        <pc:picChg chg="add mod">
          <ac:chgData name="alex Lourenço" userId="ad55ff69661fb89b" providerId="LiveId" clId="{4B58BCB9-760E-4D94-B124-3A706EDD69D2}" dt="2022-06-27T02:01:56.357" v="999" actId="1076"/>
          <ac:picMkLst>
            <pc:docMk/>
            <pc:sldMk cId="1806279237" sldId="284"/>
            <ac:picMk id="5124" creationId="{947D3E7D-273D-9F37-5BAA-011A2469D1D1}"/>
          </ac:picMkLst>
        </pc:picChg>
      </pc:sldChg>
      <pc:sldChg chg="addSp delSp modSp add mod">
        <pc:chgData name="alex Lourenço" userId="ad55ff69661fb89b" providerId="LiveId" clId="{4B58BCB9-760E-4D94-B124-3A706EDD69D2}" dt="2022-06-27T02:09:55.533" v="1489" actId="20577"/>
        <pc:sldMkLst>
          <pc:docMk/>
          <pc:sldMk cId="1116230856" sldId="285"/>
        </pc:sldMkLst>
        <pc:spChg chg="mod">
          <ac:chgData name="alex Lourenço" userId="ad55ff69661fb89b" providerId="LiveId" clId="{4B58BCB9-760E-4D94-B124-3A706EDD69D2}" dt="2022-06-27T02:09:55.533" v="1489" actId="20577"/>
          <ac:spMkLst>
            <pc:docMk/>
            <pc:sldMk cId="1116230856" sldId="285"/>
            <ac:spMk id="5" creationId="{4E661CE0-A7FB-DACE-017B-F7E3844672B4}"/>
          </ac:spMkLst>
        </pc:spChg>
        <pc:picChg chg="del">
          <ac:chgData name="alex Lourenço" userId="ad55ff69661fb89b" providerId="LiveId" clId="{4B58BCB9-760E-4D94-B124-3A706EDD69D2}" dt="2022-06-27T02:08:41.595" v="1410" actId="478"/>
          <ac:picMkLst>
            <pc:docMk/>
            <pc:sldMk cId="1116230856" sldId="285"/>
            <ac:picMk id="5124" creationId="{947D3E7D-273D-9F37-5BAA-011A2469D1D1}"/>
          </ac:picMkLst>
        </pc:picChg>
        <pc:picChg chg="add del">
          <ac:chgData name="alex Lourenço" userId="ad55ff69661fb89b" providerId="LiveId" clId="{4B58BCB9-760E-4D94-B124-3A706EDD69D2}" dt="2022-06-27T02:08:41.595" v="1410" actId="478"/>
          <ac:picMkLst>
            <pc:docMk/>
            <pc:sldMk cId="1116230856" sldId="285"/>
            <ac:picMk id="6146" creationId="{BBC0EC03-8314-3680-A918-B3A517A84222}"/>
          </ac:picMkLst>
        </pc:picChg>
        <pc:picChg chg="add mod">
          <ac:chgData name="alex Lourenço" userId="ad55ff69661fb89b" providerId="LiveId" clId="{4B58BCB9-760E-4D94-B124-3A706EDD69D2}" dt="2022-06-27T02:08:51.302" v="1413" actId="1076"/>
          <ac:picMkLst>
            <pc:docMk/>
            <pc:sldMk cId="1116230856" sldId="285"/>
            <ac:picMk id="6148" creationId="{14F78CD2-B1EC-D325-9405-88C3E3DAF8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9A45F-B6FF-7B73-F438-A2F565350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CF14B8-28F8-4061-AF0B-03283E08A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C33A1-035A-0757-B5B9-CD239E82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566CB-1B20-8B33-A4BF-97253576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CBC5F-53E2-7464-5F48-A082D564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30057-67BA-2A87-8ABA-8FFA03F1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FCA7BC-BD5C-5281-18CA-FE39B761E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908F4-DBC4-E08C-0677-2B26F7E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C9B3A-2C8C-AEF4-6029-9C3AAC31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8AEE38-FFCC-5909-F35E-9A6499E4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FA4C7E-4E78-EAD9-0E2B-6F262FB2F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78404-A462-B2A3-7E2B-73033855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D065A-02D6-EF1A-0FC9-746B4DC2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C32E9-F14C-C437-9560-6B9C410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50CEF-39BB-2688-D762-BD0ADFC5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6DDFB-DE62-0959-4E2B-DF13D9CA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6FF06-8DC9-8A6B-1FD3-C54241BC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46A20-179E-A3A2-D4D3-AF5BB034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912455-8636-7247-D210-E7CD727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988CE-6CA6-5378-66E7-F7AA5AF6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DE4D6-C795-EC65-EC17-D599FE98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5781F-3F09-289F-B07E-C914411A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11420-7F96-8D4A-0134-EBF4B80F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D91DBE-7E8B-A819-6683-F94333C3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AF16D-D89D-BE2F-DAD9-E0F5CAB2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92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9ABC2-15E4-88AE-7CDE-73EC6DD6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5AD37-F5B0-BE35-73B0-89602E27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E8433-1E55-C686-2B88-1E3BCFC0A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1B6585-82CD-7594-603E-C732F4F0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D0C89-FFFB-8090-A8FF-B8469146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E4938-0D0A-A004-01F7-E9C795A6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3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D9E53-1F50-E9D6-EA20-F289CA85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BC6087-F090-AAC9-8024-BE930649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8ED839-0C50-751A-F61A-1C87F70F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5CF5BC-95AF-22EB-CD48-56EC364D2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9CA02A-D31A-47FC-7413-3A2312892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B00829-D74E-6A81-3CC1-355F76D3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B558EB-511F-29D8-CC57-A15997DC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946942-667C-34C6-3FD5-7E240A6C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BC40-7FAB-07B0-31E1-2F3B9B9B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95BEE6-81D5-F5D9-F86B-B7828445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DC7CFB-4207-1424-047A-4E7AB98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19B25C-DF2C-5080-D103-CF897F9A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C98974-21CE-FA5E-FDE6-4DBA59B2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24A9D1-5790-0688-181E-BD58573A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FA2BBF-AAFE-33A0-2A48-BC02A599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6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5CD50-2906-52B8-F106-87F5B4CB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6711B-9FED-6568-FB69-C091DDE0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10516D-8FB5-0E37-EB56-39E2EAE10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61FEC9-C2E8-6A41-409D-1A185617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9D1ED-F979-425B-0697-1D40C4F6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0A242D-47F2-91E7-A849-97A98AC8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F97B2-CE3A-8834-AF4C-29275537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2A3BD9-9B6D-53E1-580C-3A8275701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6BF170-9FA6-5763-6652-2BDA4709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66E813-F1C4-F722-2A0E-63616C6A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B6ED2C-CE22-1669-A470-409EE5D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CC5DE5-5B14-56A2-EBF9-289A0EF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5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A2CAD6-9686-CA12-BF18-FEE9D0D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0CA352-5304-B616-6C22-88E675BC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88361-8537-763D-FDBD-E653BF77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4B5C-231F-4227-8EFF-09D480A87F18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38D51-3CC2-EFD4-3BC0-8BEF2CC26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21E26-7E58-88E3-4BE6-F9A924801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EED3-93B8-408D-9C5D-51B00635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mbienteterritoriosociedade-ics.org/2020/04/22/agua-alimento-e-energia-vertices-em-risco-no-brasi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97FEB2-0976-4008-B118-C07E3C84E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5865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Cooper Black" panose="0208090404030B020404" pitchFamily="18" charset="0"/>
              </a:rPr>
              <a:t>DATATHONS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PREVISÃO: CARGA X TEMPERATURA - São Paulo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573A6F-DBC2-4DA5-9356-7B97B3B23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8964" r="-1" b="26450"/>
          <a:stretch/>
        </p:blipFill>
        <p:spPr>
          <a:xfrm>
            <a:off x="3327694" y="1547190"/>
            <a:ext cx="5536612" cy="18818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2DC7CB-3BDA-4655-A5BB-A5808565D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75" t="34582" r="39020" b="50000"/>
          <a:stretch/>
        </p:blipFill>
        <p:spPr>
          <a:xfrm>
            <a:off x="9464763" y="259280"/>
            <a:ext cx="1889037" cy="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46A822-1FC8-59BB-AC68-B6E90ED9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57591" cy="134440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Análise e Tratamento de Dados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D5356-7C24-77E3-1F59-7F467CA8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0241"/>
            <a:ext cx="5114897" cy="239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15E530-952F-6F4B-A7DB-8B85994A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05" y="1505919"/>
            <a:ext cx="5422785" cy="25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CC205C-475F-2692-4CA7-5B17A8E4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55335"/>
            <a:ext cx="5532782" cy="25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87B8303-851B-74BA-0C27-12F78BC7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05" y="3826672"/>
            <a:ext cx="5811077" cy="27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46A822-1FC8-59BB-AC68-B6E90ED9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824" y="152399"/>
            <a:ext cx="7808967" cy="895904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Análise e Tratamento de Dados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6FD689-D51F-97B0-5090-6E4BAB30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05" y="1154666"/>
            <a:ext cx="5994745" cy="28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B9FC5D-B78B-E207-D109-8D7C9E42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34" y="4109211"/>
            <a:ext cx="5662116" cy="26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1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D6A85-2196-9E73-F1D7-14192F2F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e Análise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47D3E7D-273D-9F37-5BAA-011A2469D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4" y="2120347"/>
            <a:ext cx="5569226" cy="39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E661CE0-A7FB-DACE-017B-F7E3844672B4}"/>
              </a:ext>
            </a:extLst>
          </p:cNvPr>
          <p:cNvSpPr txBox="1"/>
          <p:nvPr/>
        </p:nvSpPr>
        <p:spPr>
          <a:xfrm>
            <a:off x="8083827" y="2120346"/>
            <a:ext cx="2968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O gráfico ao lado mostra o resultado da análise gerada pela rede neural com os dados de temperatura. </a:t>
            </a:r>
          </a:p>
          <a:p>
            <a:r>
              <a:rPr lang="pt-BR" dirty="0"/>
              <a:t> A figura mostra a capacidade do modelo de reproduzir a carga, porém os picos não são reproduzidos pela RNN. </a:t>
            </a:r>
          </a:p>
          <a:p>
            <a:r>
              <a:rPr lang="pt-BR" dirty="0"/>
              <a:t>Esses picos representam outras variáveis além da carga.</a:t>
            </a:r>
          </a:p>
        </p:txBody>
      </p:sp>
    </p:spTree>
    <p:extLst>
      <p:ext uri="{BB962C8B-B14F-4D97-AF65-F5344CB8AC3E}">
        <p14:creationId xmlns:p14="http://schemas.microsoft.com/office/powerpoint/2010/main" val="180627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D6A85-2196-9E73-F1D7-14192F2F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e Análise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661CE0-A7FB-DACE-017B-F7E3844672B4}"/>
              </a:ext>
            </a:extLst>
          </p:cNvPr>
          <p:cNvSpPr txBox="1"/>
          <p:nvPr/>
        </p:nvSpPr>
        <p:spPr>
          <a:xfrm>
            <a:off x="8083827" y="2120346"/>
            <a:ext cx="2968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figura mostra a capacidade do modelo de reproduzir a carga para a concessionária ELEKTRO e, assim como para a CPFL Paulista, os picos não são reproduzidos pela RNN. </a:t>
            </a:r>
          </a:p>
          <a:p>
            <a:r>
              <a:rPr lang="pt-BR" dirty="0"/>
              <a:t>Esses picos representam outras variáveis além da carga.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4F78CD2-B1EC-D325-9405-88C3E3DAF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5548"/>
            <a:ext cx="6178164" cy="44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F43A0-08D5-4A93-978F-D5ED5E0E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8626563" cy="1264893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 useBgFill="1"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8078D-4554-46B5-B9F3-B12898F1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0"/>
            <a:ext cx="5708374" cy="4480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é o desafio proposto?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O desafio consiste em analisar os dados de carga e temperatura do estado de São Paulo, que fazem parte das análises da operação do Sistema Interligado Nacional, e verificar como relacionar os dados de carga com temperatura utilizados pelo operados. 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O desafio escolhido foi a análise dos dados de carga x temperatura para o estado de São Paulo fornecidos pelas concessionária que atuam na região.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6CC632-2A26-4D95-9186-B5A9BEBC3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5" t="34582" r="39020" b="50000"/>
          <a:stretch/>
        </p:blipFill>
        <p:spPr>
          <a:xfrm>
            <a:off x="9464763" y="259280"/>
            <a:ext cx="1889037" cy="768626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22404B6-48A4-66F3-0086-853748C51B4A}"/>
              </a:ext>
            </a:extLst>
          </p:cNvPr>
          <p:cNvSpPr txBox="1">
            <a:spLocks/>
          </p:cNvSpPr>
          <p:nvPr/>
        </p:nvSpPr>
        <p:spPr>
          <a:xfrm>
            <a:off x="8176591" y="1948070"/>
            <a:ext cx="3177209" cy="2014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Time 1: </a:t>
            </a:r>
          </a:p>
          <a:p>
            <a:pPr marL="0" indent="0">
              <a:buNone/>
            </a:pPr>
            <a:r>
              <a:rPr lang="pt-BR" dirty="0"/>
              <a:t>              Alex Lourenço </a:t>
            </a:r>
          </a:p>
          <a:p>
            <a:pPr marL="0" indent="0" algn="r">
              <a:buNone/>
            </a:pPr>
            <a:r>
              <a:rPr lang="pt-BR" dirty="0"/>
              <a:t>Everton Mendes</a:t>
            </a:r>
          </a:p>
          <a:p>
            <a:pPr marL="0" indent="0" algn="r">
              <a:buNone/>
            </a:pPr>
            <a:r>
              <a:rPr lang="pt-BR" dirty="0"/>
              <a:t>Gustavo Pereira </a:t>
            </a:r>
          </a:p>
          <a:p>
            <a:pPr marL="0" indent="0" algn="r">
              <a:buNone/>
            </a:pPr>
            <a:r>
              <a:rPr lang="pt-BR" dirty="0"/>
              <a:t>Isaac Camargos</a:t>
            </a:r>
          </a:p>
        </p:txBody>
      </p:sp>
    </p:spTree>
    <p:extLst>
      <p:ext uri="{BB962C8B-B14F-4D97-AF65-F5344CB8AC3E}">
        <p14:creationId xmlns:p14="http://schemas.microsoft.com/office/powerpoint/2010/main" val="19740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A7EC-740F-4F29-BABA-E0EE3EA8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077"/>
            <a:ext cx="8626563" cy="1357658"/>
          </a:xfrm>
        </p:spPr>
        <p:txBody>
          <a:bodyPr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Modelo do Setor de Energia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DADEE-B174-4B0E-A12A-6D47201AB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9242977" cy="45089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matriz energética do Brasil é </a:t>
            </a: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predominantemente Hidráulica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 segurança para o suprimento energético depende do processo da decisão operativa do Operador Nacional do Sistema Elétrico; 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388329-42C1-4B50-96A3-3230A4692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5" t="34582" r="39020" b="50000"/>
          <a:stretch/>
        </p:blipFill>
        <p:spPr>
          <a:xfrm>
            <a:off x="9464763" y="259280"/>
            <a:ext cx="1889037" cy="7686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DAEC4C0-4359-4EFE-941A-829A87A05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40348" y="1170504"/>
            <a:ext cx="2014330" cy="203333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016E40B-4492-481E-B0D5-F47A30F74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13" t="43475" r="14239" b="10706"/>
          <a:stretch/>
        </p:blipFill>
        <p:spPr>
          <a:xfrm>
            <a:off x="2506455" y="3429000"/>
            <a:ext cx="6958308" cy="32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8B47F-0806-4D47-A987-4AE89941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154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O custo da energia está fortemente correlacionado com a energia natural afluente, ao nível dos reservatórios e a carga;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Entender o processo de previsão de carga para o Sistema Interligado Nacional é de suma importância para a segurança sistêmica e economicidade do setor elétrico;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Para realizar a modelagem de carga os dados tem que ser consistentes e confiáveis, pois a qualidade dos dados utilizados refletirá a capacidade de predição e na incerteza dos modelos. 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3C1014-58B6-46BD-B938-5BDA416FF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5" t="34582" r="39020" b="50000"/>
          <a:stretch/>
        </p:blipFill>
        <p:spPr>
          <a:xfrm>
            <a:off x="9464763" y="259280"/>
            <a:ext cx="1889037" cy="76862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B4EB1D-8280-A15A-E866-E9D1A8C90750}"/>
              </a:ext>
            </a:extLst>
          </p:cNvPr>
          <p:cNvSpPr txBox="1">
            <a:spLocks/>
          </p:cNvSpPr>
          <p:nvPr/>
        </p:nvSpPr>
        <p:spPr>
          <a:xfrm>
            <a:off x="838200" y="349077"/>
            <a:ext cx="8626563" cy="1357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Modelo do Setor de Energia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9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684F-139A-45E0-80DA-0476BE54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57591" cy="134440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Análise e Tratamento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8C07F-84CA-4D1E-BF65-5BBDB7E6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9774"/>
            <a:ext cx="7298634" cy="48231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Entender as necessidades do setor energia e do Operador Nacional do Sistema Elétrico, bem como entender o processo de aquisição de dados e as modelagens que os utilizarão é o que norteia o processo de análise desses dados.  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Então partimos da análise das premissas que compõem o problema em questão: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Estações meteorológicas fornecem os dados de temperatura, então estações de cidades próximas tem comportamento de temperatura similar devido à proximidade?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Quais são os fatores mais preponderantes sobre a relação entre os dados de temperatura e carga: posição geográfica ou análise série temporal?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F5CB08-70D6-4ED2-AEA3-61F887091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5" t="34582" r="39020" b="50000"/>
          <a:stretch/>
        </p:blipFill>
        <p:spPr>
          <a:xfrm>
            <a:off x="9464763" y="259280"/>
            <a:ext cx="1889037" cy="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684F-139A-45E0-80DA-0476BE54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57591" cy="134440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Seleção do Método de 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8C07F-84CA-4D1E-BF65-5BBDB7E6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65381"/>
            <a:ext cx="4939748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A busca por uma solução para o problema passa por encontrar uma solução que considere a natureza geoespacial do problema;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A partir disso, consideramos a escolha do método dos K vizinhos mais próximos (sigla em inglês: KNN) para determinar a temperatura das cidades que não possuem postos de medição.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De posse desses dados, optamos por uma rede neural recorrente, da sigla em inglês RNN, para gerar a previsão de carga baseada na temperatura desses dos postos da região de concessão de cada distribuidora.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F5CB08-70D6-4ED2-AEA3-61F887091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5" t="34582" r="39020" b="50000"/>
          <a:stretch/>
        </p:blipFill>
        <p:spPr>
          <a:xfrm>
            <a:off x="9464763" y="259280"/>
            <a:ext cx="1889037" cy="7686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27FE0F0-BD7C-4C84-9968-56B706DD1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6" t="30136" r="44674" b="31971"/>
          <a:stretch/>
        </p:blipFill>
        <p:spPr>
          <a:xfrm>
            <a:off x="7849352" y="1709530"/>
            <a:ext cx="2805545" cy="21734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96DB8C-0C18-4500-9E10-DA7758A3F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74" t="48308" r="50000" b="13412"/>
          <a:stretch/>
        </p:blipFill>
        <p:spPr>
          <a:xfrm>
            <a:off x="7849352" y="3981847"/>
            <a:ext cx="2474655" cy="23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4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EFA51-B7DA-8A5D-4428-176B95C1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8023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 Em virtude da limitação de tempo, o modelo KNN não foi terminado.  </a:t>
            </a:r>
          </a:p>
          <a:p>
            <a:pPr marL="0" indent="0">
              <a:buNone/>
            </a:pPr>
            <a:r>
              <a:rPr lang="pt-BR" dirty="0"/>
              <a:t>  Para realizar a predição utilizamos média das temperaturas das estações meteorológicas que estão na área de concessão da distribuidora de cada análise e, também, a média de estações do dataset utilizando a rede neural RNN.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ED9F2F1-70AD-8543-4EDC-C9433268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57591" cy="134440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Análise e Tratamento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165849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D3C7E-9A6E-B4C2-332F-8D866AA5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1476961"/>
            <a:ext cx="5022574" cy="789161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Ponderação das Estações da ONS</a:t>
            </a:r>
            <a:endParaRPr lang="pt-BR" b="0" dirty="0">
              <a:effectLst/>
            </a:endParaRPr>
          </a:p>
          <a:p>
            <a:pPr marL="0" indent="0">
              <a:buNone/>
            </a:pPr>
            <a:r>
              <a:rPr lang="pt-BR" dirty="0"/>
              <a:t>Ponderação das Estações da ONS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F62BD8-03B3-1A97-A996-30CA809C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57591" cy="134440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Análise e Tratamento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A386CF-8150-2007-12BC-C3E6E728A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87" t="24855" r="35683" b="48424"/>
          <a:stretch/>
        </p:blipFill>
        <p:spPr>
          <a:xfrm>
            <a:off x="7116417" y="1515373"/>
            <a:ext cx="3154018" cy="117944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5154E5-9F1B-846B-F9B1-5263BA26D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30" y="2694816"/>
            <a:ext cx="8224740" cy="38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4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A46CB-2E62-F5E5-DF3E-DB28A1D7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3383" cy="2454827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Concessionárias como a ELETROPAULO possuem algumas estações com maior peso, visto que essa concessionária está apenas em 24 Municípios.</a:t>
            </a:r>
            <a:endParaRPr lang="pt-BR" sz="1200" b="0" dirty="0">
              <a:effectLst/>
            </a:endParaRPr>
          </a:p>
          <a:p>
            <a:pPr marL="0" indent="0">
              <a:buNone/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  <a:endParaRPr lang="pt-BR" b="0" dirty="0">
              <a:effectLst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46A822-1FC8-59BB-AC68-B6E90ED9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57591" cy="134440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Análise e Tratamento de Dados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206497-9A12-C28E-F2CD-F9B74768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69" y="1825625"/>
            <a:ext cx="8156713" cy="3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55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642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Cooper Black</vt:lpstr>
      <vt:lpstr>Courier New</vt:lpstr>
      <vt:lpstr>Wingdings</vt:lpstr>
      <vt:lpstr>Tema do Office</vt:lpstr>
      <vt:lpstr>Apresentação do PowerPoint</vt:lpstr>
      <vt:lpstr>INTRODUÇÃO</vt:lpstr>
      <vt:lpstr>Modelo do Setor de Energia</vt:lpstr>
      <vt:lpstr>Apresentação do PowerPoint</vt:lpstr>
      <vt:lpstr>Análise e Tratamento de Dados</vt:lpstr>
      <vt:lpstr>Seleção do Método de Solução do Problema</vt:lpstr>
      <vt:lpstr>Análise e Tratamento de Dados</vt:lpstr>
      <vt:lpstr>Análise e Tratamento de Dados</vt:lpstr>
      <vt:lpstr>Análise e Tratamento de Dados</vt:lpstr>
      <vt:lpstr>Análise e Tratamento de Dados</vt:lpstr>
      <vt:lpstr>Análise e Tratamento de Dados</vt:lpstr>
      <vt:lpstr>Resultados e Análise</vt:lpstr>
      <vt:lpstr>Resultados e Análise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Lourenço</dc:creator>
  <cp:lastModifiedBy>alex Lourenço</cp:lastModifiedBy>
  <cp:revision>4</cp:revision>
  <dcterms:created xsi:type="dcterms:W3CDTF">2022-06-26T22:52:37Z</dcterms:created>
  <dcterms:modified xsi:type="dcterms:W3CDTF">2022-06-27T02:10:00Z</dcterms:modified>
</cp:coreProperties>
</file>