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C2427-DA79-454C-B6E3-9BD3AFBFB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7F5CC9-6489-4998-BDE1-4DDAF620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B6EA0-0864-47CB-82DE-07C29085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CA5E15-B49D-4296-A2BA-236C9D7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F87824-8D1C-4785-979C-B0D1F98D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0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E7D9C-81D4-46BA-8661-629432EC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57C530-FF75-4AAE-8169-A019C6C88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9B204-C395-43CB-827E-CB41EA6D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457639-23BB-433C-9766-A8B89E9D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0FAC71-1DA8-4397-A004-DF1C35CC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BB4018-6BDE-40B1-907E-B3D5285CF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EDB93B-DA53-4524-B6A8-B86FF417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FBA0A-F911-4BB4-9C7D-DF946C14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B3C5B-36C8-42F3-8E5E-AC9C5010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DF755-76C4-411A-89C9-6EBE2970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6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5BA99-5DBF-4F5E-898B-376244F8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E2B65-C543-4F1A-84EF-65276261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591AA-C840-4E5A-9603-FD5BDF97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021FA-CA7C-4539-823A-BAD3A0BC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C4AC5B-FA0F-421F-8FAA-ADCBB808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9C236-FAA7-4110-A03E-6D5DFE45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9383D-38A4-44EE-A52F-EC4F080D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82B91-78BB-4338-ADFE-F821D4C2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67379-845D-40B9-A05D-3CBE83A4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8543E-E6F0-4BD7-A287-120FD42B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4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70534-6130-4589-9517-81C0D65C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917C0C-4394-4E95-85A6-13DF6B7CB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BF3256-5639-42C6-9ECC-D1C36430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AD56D7-748A-4B5F-9D41-32B58C26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3C7FDE-E6C5-4D23-9C0B-E725ABE6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DE6C61-5828-4AFC-A904-A289D280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2BA30-EA31-44EE-81C6-86E1C758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99295F-91D1-4B26-88AD-C547F544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8B552B-2154-4E2F-9E3C-AE20BE24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FB4B64-9647-4F59-B1C4-C412F7989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0B8882-AC67-4415-83EE-9F3137EE6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04B987-735C-493D-9CAB-2BB4FEF2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EFDDE5-6713-4CB7-8CD7-165F3086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25F31D-143F-48A8-93E7-5883D4C4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A6C79-362B-4048-BB4B-457DDDD1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8FF49B-370A-487A-8DF3-14FA88BA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2B1148-0505-41F2-B68D-1580A88E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AF8B2C-0824-4FEC-883F-F55657D0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3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DC99B4-798D-477B-9C33-B680687B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21F630-30FD-4ACB-A545-1746049E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D1AB9F-06A4-43ED-8B4F-04600E12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5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4E8A3-070C-49FE-B309-0BE4920E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8D018-6E46-480A-BA07-57F159B4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122601-0E79-42E2-B3D3-FAA77DA40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CE34A5-B242-4DDC-AAC4-5B41F3F8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36B68-2DF7-40EE-ADBA-2FBF52C5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67987-A15E-48BD-B500-D5AC32C2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BE0FC-954F-414D-81B0-94EC35E9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6FE004-C1C7-4B6F-B0DB-AEAD6C260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413134-7659-4D5E-87AC-0D27B8166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94FB2F-4F4A-4AB6-96A2-A85F65FE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A71BE0-4035-49D3-9459-B4A30004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A7B7BA-5FF3-4EFE-84CB-2EA9DDA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E4CB0F-106A-4DE1-8629-9A8B5422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6BCB4D-95D5-4703-B6F4-76FF3ACC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552CA-9E5F-463E-AE2C-375D7BB39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D590-72AC-4C1E-946C-5EE520D3729D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957C5-020F-47AB-8324-23B7A8B4D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EEFD5-F59D-4D48-A39D-0D6AEFE93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F10C3-9610-4E18-AC0D-28ADE9358B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DBA4C-F668-45BB-ACCC-0A50356A1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573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EEC947-6246-4980-BE05-AB5416F3D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1529"/>
            <a:ext cx="4572000" cy="310627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s-E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0D2842-F6D8-4DB1-9068-42A4EA3C0A88}"/>
              </a:ext>
            </a:extLst>
          </p:cNvPr>
          <p:cNvSpPr/>
          <p:nvPr/>
        </p:nvSpPr>
        <p:spPr>
          <a:xfrm>
            <a:off x="1524000" y="1265799"/>
            <a:ext cx="9081247" cy="8857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Titulo p1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F46E589-7142-47E3-85CC-CF3BFB4DC739}"/>
              </a:ext>
            </a:extLst>
          </p:cNvPr>
          <p:cNvSpPr/>
          <p:nvPr/>
        </p:nvSpPr>
        <p:spPr>
          <a:xfrm>
            <a:off x="6096000" y="2151529"/>
            <a:ext cx="4509247" cy="3063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parrago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565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 di Carlo</dc:creator>
  <cp:lastModifiedBy>Paula di Carlo</cp:lastModifiedBy>
  <cp:revision>1</cp:revision>
  <dcterms:created xsi:type="dcterms:W3CDTF">2025-10-12T15:43:18Z</dcterms:created>
  <dcterms:modified xsi:type="dcterms:W3CDTF">2025-10-12T15:44:21Z</dcterms:modified>
</cp:coreProperties>
</file>