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Ontology</a:t>
            </a:r>
            <a:r>
              <a:rPr lang="it-IT" dirty="0"/>
              <a:t> of the </a:t>
            </a:r>
            <a:r>
              <a:rPr lang="it-IT" dirty="0" err="1"/>
              <a:t>revolu</a:t>
            </a:r>
            <a:r>
              <a:rPr lang="it-IT" dirty="0"/>
              <a:t>…..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effectLst>
            <a:softEdge rad="63500"/>
          </a:effectLst>
        </p:spPr>
        <p:txBody>
          <a:bodyPr>
            <a:normAutofit fontScale="25000" lnSpcReduction="20000"/>
          </a:bodyPr>
          <a:lstStyle/>
          <a:p>
            <a:r>
              <a:rPr lang="it-IT" dirty="0"/>
              <a:t>Ontologia della  rivoluzione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r>
              <a:rPr lang="it-IT" dirty="0"/>
              <a:t> </a:t>
            </a:r>
            <a:r>
              <a:rPr lang="it-IT" dirty="0" err="1"/>
              <a:t>eventa</a:t>
            </a:r>
            <a:r>
              <a:rPr lang="it-IT" dirty="0"/>
              <a:t> </a:t>
            </a:r>
            <a:r>
              <a:rPr lang="it-IT" dirty="0" err="1"/>
              <a:t>supergravitazionale</a:t>
            </a:r>
            <a:r>
              <a:rPr lang="it-IT" dirty="0"/>
              <a:t> </a:t>
            </a:r>
            <a:r>
              <a:rPr lang="it-IT" dirty="0" err="1"/>
              <a:t>eventua</a:t>
            </a:r>
            <a:r>
              <a:rPr lang="it-IT" dirty="0"/>
              <a:t> </a:t>
            </a:r>
            <a:r>
              <a:rPr lang="it-IT" dirty="0" err="1"/>
              <a:t>supergravità</a:t>
            </a:r>
            <a:r>
              <a:rPr lang="it-IT" dirty="0"/>
              <a:t> al di là in elasticità nel vuoto </a:t>
            </a:r>
            <a:r>
              <a:rPr lang="it-IT" dirty="0" err="1"/>
              <a:t>ontoelasticità</a:t>
            </a:r>
            <a:r>
              <a:rPr lang="it-IT" dirty="0"/>
              <a:t> delle </a:t>
            </a:r>
            <a:r>
              <a:rPr lang="it-IT" dirty="0" err="1"/>
              <a:t>ontosingolarità</a:t>
            </a:r>
            <a:r>
              <a:rPr lang="it-IT" dirty="0"/>
              <a:t> o vuoto </a:t>
            </a:r>
            <a:r>
              <a:rPr lang="it-IT" dirty="0" err="1"/>
              <a:t>ontologico.L’ontologia</a:t>
            </a:r>
            <a:r>
              <a:rPr lang="it-IT" dirty="0"/>
              <a:t> delle singolarità </a:t>
            </a:r>
            <a:r>
              <a:rPr lang="it-IT" dirty="0" err="1"/>
              <a:t>creodali</a:t>
            </a:r>
            <a:r>
              <a:rPr lang="it-IT" dirty="0"/>
              <a:t> o virtuali immaginarie, transfinite, trascendenti, </a:t>
            </a:r>
            <a:r>
              <a:rPr lang="it-IT" dirty="0" err="1"/>
              <a:t>kaosmiche</a:t>
            </a:r>
            <a:r>
              <a:rPr lang="it-IT" dirty="0"/>
              <a:t> si </a:t>
            </a:r>
            <a:r>
              <a:rPr lang="it-IT" dirty="0" err="1"/>
              <a:t>eventua</a:t>
            </a:r>
            <a:r>
              <a:rPr lang="it-IT" dirty="0"/>
              <a:t> nella </a:t>
            </a:r>
            <a:r>
              <a:rPr lang="it-IT" dirty="0" err="1"/>
              <a:t>Gestell</a:t>
            </a:r>
            <a:r>
              <a:rPr lang="it-IT" dirty="0"/>
              <a:t> </a:t>
            </a:r>
            <a:r>
              <a:rPr lang="it-IT" dirty="0" err="1"/>
              <a:t>planckiana</a:t>
            </a:r>
            <a:r>
              <a:rPr lang="it-IT" dirty="0"/>
              <a:t> quali </a:t>
            </a:r>
            <a:r>
              <a:rPr lang="it-IT" dirty="0" err="1"/>
              <a:t>ontovarietà</a:t>
            </a:r>
            <a:r>
              <a:rPr lang="it-IT" dirty="0"/>
              <a:t>, cuspidali, ellittiche, iperboliche, metaboliche, </a:t>
            </a:r>
            <a:r>
              <a:rPr lang="it-IT" dirty="0" err="1"/>
              <a:t>ontoboliche</a:t>
            </a:r>
            <a:r>
              <a:rPr lang="it-IT" dirty="0"/>
              <a:t>, è il modello della topologia fluttuante delle singolarità dei sentieri creativi con la sua isteresi pregnante di almeno quattro valenze </a:t>
            </a:r>
            <a:r>
              <a:rPr lang="it-IT" dirty="0" err="1"/>
              <a:t>sinestetiche.C’è</a:t>
            </a:r>
            <a:r>
              <a:rPr lang="it-IT" dirty="0"/>
              <a:t> di meglio per lo più l’ontologia dei sentieri creativi nella </a:t>
            </a:r>
            <a:r>
              <a:rPr lang="it-IT" dirty="0" err="1"/>
              <a:t>Gestell</a:t>
            </a:r>
            <a:r>
              <a:rPr lang="it-IT" dirty="0"/>
              <a:t> </a:t>
            </a:r>
            <a:r>
              <a:rPr lang="it-IT" dirty="0" err="1"/>
              <a:t>planckyana</a:t>
            </a:r>
            <a:r>
              <a:rPr lang="it-IT" dirty="0"/>
              <a:t> </a:t>
            </a:r>
            <a:r>
              <a:rPr lang="it-IT" dirty="0" err="1"/>
              <a:t>eventua</a:t>
            </a:r>
            <a:r>
              <a:rPr lang="it-IT" dirty="0"/>
              <a:t> la differenza tra attanti ove l’ontologia della temporalità è </a:t>
            </a:r>
            <a:r>
              <a:rPr lang="it-IT" dirty="0" err="1"/>
              <a:t>caosmica</a:t>
            </a:r>
            <a:r>
              <a:rPr lang="it-IT" dirty="0"/>
              <a:t>, ove la temporalità si dispiega virtualmente, ortogonalmente, canonicamente nella </a:t>
            </a:r>
            <a:r>
              <a:rPr lang="it-IT" dirty="0" err="1"/>
              <a:t>supergravità</a:t>
            </a:r>
            <a:r>
              <a:rPr lang="it-IT" dirty="0"/>
              <a:t> </a:t>
            </a:r>
            <a:r>
              <a:rPr lang="it-IT" dirty="0" err="1"/>
              <a:t>quantica.Nell’attanziale</a:t>
            </a:r>
            <a:r>
              <a:rPr lang="it-IT" dirty="0"/>
              <a:t> invece c’è ancora una sinestesia o un’indeterminatezza tra la temporalità immaginaria e la transfinita trascendente: è l’ontologia dell’infinitesimo </a:t>
            </a:r>
            <a:r>
              <a:rPr lang="it-IT" dirty="0" err="1"/>
              <a:t>kaosmico</a:t>
            </a:r>
            <a:r>
              <a:rPr lang="it-IT" dirty="0"/>
              <a:t> immaginario che dà increspature al vuoto e crea il sentiero dell’essere o </a:t>
            </a:r>
            <a:r>
              <a:rPr lang="it-IT" dirty="0" err="1"/>
              <a:t>creodo</a:t>
            </a:r>
            <a:r>
              <a:rPr lang="it-IT" dirty="0"/>
              <a:t> ontologico metastabile </a:t>
            </a:r>
            <a:r>
              <a:rPr lang="it-IT" dirty="0" err="1"/>
              <a:t>ontobolico</a:t>
            </a:r>
            <a:r>
              <a:rPr lang="it-IT" dirty="0"/>
              <a:t>, della </a:t>
            </a:r>
            <a:r>
              <a:rPr lang="it-IT" dirty="0" err="1"/>
              <a:t>ontovarietà</a:t>
            </a:r>
            <a:r>
              <a:rPr lang="it-IT" dirty="0"/>
              <a:t>. I </a:t>
            </a:r>
            <a:r>
              <a:rPr lang="it-IT" dirty="0" err="1"/>
              <a:t>creodi</a:t>
            </a:r>
            <a:r>
              <a:rPr lang="it-IT" dirty="0"/>
              <a:t> dell’ontogenesi ontologica si gettano nel campo della </a:t>
            </a:r>
            <a:r>
              <a:rPr lang="it-IT" dirty="0" err="1"/>
              <a:t>Gestell</a:t>
            </a:r>
            <a:r>
              <a:rPr lang="it-IT" dirty="0"/>
              <a:t> o struttura ontologica </a:t>
            </a:r>
            <a:r>
              <a:rPr lang="it-IT" dirty="0" err="1"/>
              <a:t>planckiana</a:t>
            </a:r>
            <a:r>
              <a:rPr lang="it-IT" dirty="0"/>
              <a:t> con </a:t>
            </a:r>
            <a:r>
              <a:rPr lang="it-IT" dirty="0" err="1"/>
              <a:t>ontocronie</a:t>
            </a:r>
            <a:r>
              <a:rPr lang="it-IT" dirty="0"/>
              <a:t> indeterminate fluttuanti, instabili, virtuali, immaginarie, trascendenti ,transfinite, </a:t>
            </a:r>
            <a:r>
              <a:rPr lang="it-IT" dirty="0" err="1"/>
              <a:t>kaosmiche</a:t>
            </a:r>
            <a:r>
              <a:rPr lang="it-IT" dirty="0"/>
              <a:t>, solo la differenza tra il sentiero creativo e i </a:t>
            </a:r>
            <a:r>
              <a:rPr lang="it-IT" dirty="0" err="1"/>
              <a:t>creodi</a:t>
            </a:r>
            <a:r>
              <a:rPr lang="it-IT" dirty="0"/>
              <a:t> si dà quale evento della temporalità della </a:t>
            </a:r>
            <a:r>
              <a:rPr lang="it-IT" dirty="0" err="1"/>
              <a:t>mondità</a:t>
            </a:r>
            <a:r>
              <a:rPr lang="it-IT" dirty="0"/>
              <a:t>. 19La differenza ontologica della velocità del tempo getta sul campo diverse </a:t>
            </a:r>
            <a:r>
              <a:rPr lang="it-IT" dirty="0" err="1"/>
              <a:t>ontocronie</a:t>
            </a:r>
            <a:r>
              <a:rPr lang="it-IT" dirty="0"/>
              <a:t> da quelle più canoniche ed ortogonali quali la </a:t>
            </a:r>
            <a:r>
              <a:rPr lang="it-IT" dirty="0" err="1"/>
              <a:t>supergravità</a:t>
            </a:r>
            <a:r>
              <a:rPr lang="it-IT" dirty="0"/>
              <a:t> quantica a quelle più affascinanti quali le singolarità immaginarie dal </a:t>
            </a:r>
            <a:r>
              <a:rPr lang="it-IT" dirty="0" err="1"/>
              <a:t>caosmo</a:t>
            </a:r>
            <a:r>
              <a:rPr lang="it-IT" dirty="0"/>
              <a:t> ma nella </a:t>
            </a:r>
            <a:r>
              <a:rPr lang="it-IT" dirty="0" err="1"/>
              <a:t>Gestell</a:t>
            </a:r>
            <a:r>
              <a:rPr lang="it-IT" dirty="0"/>
              <a:t> </a:t>
            </a:r>
            <a:r>
              <a:rPr lang="it-IT" dirty="0" err="1"/>
              <a:t>planckiana</a:t>
            </a:r>
            <a:r>
              <a:rPr lang="it-IT" dirty="0"/>
              <a:t> fluttuante cripta e si decripta un sentiero creativo ove si </a:t>
            </a:r>
            <a:r>
              <a:rPr lang="it-IT" dirty="0" err="1"/>
              <a:t>eventua</a:t>
            </a:r>
            <a:r>
              <a:rPr lang="it-IT" dirty="0"/>
              <a:t> il transfinito, isteresi </a:t>
            </a:r>
            <a:r>
              <a:rPr lang="it-IT" dirty="0" err="1"/>
              <a:t>creodale</a:t>
            </a:r>
            <a:r>
              <a:rPr lang="it-IT" dirty="0"/>
              <a:t> dell’indeterminatezza tra le due differenze contemplate dall’</a:t>
            </a:r>
            <a:r>
              <a:rPr lang="it-IT" dirty="0" err="1"/>
              <a:t>epistemè</a:t>
            </a:r>
            <a:r>
              <a:rPr lang="it-IT" dirty="0"/>
              <a:t> </a:t>
            </a:r>
            <a:r>
              <a:rPr lang="it-IT" dirty="0" err="1"/>
              <a:t>paradigmatica.Lì</a:t>
            </a:r>
            <a:r>
              <a:rPr lang="it-IT" dirty="0"/>
              <a:t> i </a:t>
            </a:r>
            <a:r>
              <a:rPr lang="it-IT" dirty="0" err="1"/>
              <a:t>creodi</a:t>
            </a:r>
            <a:r>
              <a:rPr lang="it-IT" dirty="0"/>
              <a:t> ontologici custodiscono e disvelano sia l’</a:t>
            </a:r>
            <a:r>
              <a:rPr lang="it-IT" dirty="0" err="1"/>
              <a:t>ontocronoia</a:t>
            </a:r>
            <a:r>
              <a:rPr lang="it-IT" dirty="0"/>
              <a:t> quantica sia l’altra immaginaria </a:t>
            </a:r>
            <a:r>
              <a:rPr lang="it-IT" dirty="0" err="1"/>
              <a:t>superdeterminatativamente</a:t>
            </a:r>
            <a:r>
              <a:rPr lang="it-IT" dirty="0"/>
              <a:t> ed </a:t>
            </a:r>
            <a:r>
              <a:rPr lang="it-IT" dirty="0" err="1"/>
              <a:t>eventuano</a:t>
            </a:r>
            <a:r>
              <a:rPr lang="it-IT" dirty="0"/>
              <a:t> così anche il tempo ontologico trascendente </a:t>
            </a:r>
            <a:r>
              <a:rPr lang="it-IT" dirty="0" err="1"/>
              <a:t>kaosmico.Il</a:t>
            </a:r>
            <a:r>
              <a:rPr lang="it-IT" dirty="0"/>
              <a:t> sentiero creativo che si getta nel campo della </a:t>
            </a:r>
            <a:r>
              <a:rPr lang="it-IT" dirty="0" err="1"/>
              <a:t>Gestell</a:t>
            </a:r>
            <a:r>
              <a:rPr lang="it-IT" dirty="0"/>
              <a:t> </a:t>
            </a:r>
            <a:r>
              <a:rPr lang="it-IT" dirty="0" err="1"/>
              <a:t>planckiana</a:t>
            </a:r>
            <a:r>
              <a:rPr lang="it-IT" dirty="0"/>
              <a:t> è il </a:t>
            </a:r>
            <a:r>
              <a:rPr lang="it-IT" dirty="0" err="1"/>
              <a:t>creodo</a:t>
            </a:r>
            <a:r>
              <a:rPr lang="it-IT" dirty="0"/>
              <a:t> dell’</a:t>
            </a:r>
            <a:r>
              <a:rPr lang="it-IT" dirty="0" err="1"/>
              <a:t>ontocronia</a:t>
            </a:r>
            <a:r>
              <a:rPr lang="it-IT" dirty="0"/>
              <a:t> fluttuante tra le differenti velocità del tempo contemplate dall’</a:t>
            </a:r>
            <a:r>
              <a:rPr lang="it-IT" dirty="0" err="1"/>
              <a:t>epistemè</a:t>
            </a:r>
            <a:r>
              <a:rPr lang="it-IT" dirty="0"/>
              <a:t> paradigmatica: la velocità del tempo </a:t>
            </a:r>
            <a:r>
              <a:rPr lang="it-IT" dirty="0" err="1"/>
              <a:t>supergravitazionale</a:t>
            </a:r>
            <a:r>
              <a:rPr lang="it-IT" dirty="0"/>
              <a:t> quantico, la velocità del tempo immaginario, la velocità del tempo transfinito trascendente, la velocità del tempo ontologico </a:t>
            </a:r>
            <a:r>
              <a:rPr lang="it-IT" dirty="0" err="1"/>
              <a:t>kaosmico.E</a:t>
            </a:r>
            <a:r>
              <a:rPr lang="it-IT" dirty="0"/>
              <a:t>’ evidente l’ortogonalità della velocità della velocità del tempo quantico </a:t>
            </a:r>
            <a:r>
              <a:rPr lang="it-IT" dirty="0" err="1"/>
              <a:t>supergravitazionale</a:t>
            </a:r>
            <a:r>
              <a:rPr lang="it-IT" dirty="0"/>
              <a:t> ancora sperimentale la velocità del </a:t>
            </a:r>
            <a:r>
              <a:rPr lang="it-IT" dirty="0" err="1"/>
              <a:t>tempo,superiore</a:t>
            </a:r>
            <a:r>
              <a:rPr lang="it-IT" dirty="0"/>
              <a:t> alla costante fotonica, immaginario delle singolarità nichiliste cosmiche nel campo progettuale di ricerca, la presente e viva la velocità del tempo virtuale, transfinito, trascendente </a:t>
            </a:r>
            <a:r>
              <a:rPr lang="it-IT" dirty="0" err="1"/>
              <a:t>kaosmico</a:t>
            </a:r>
            <a:r>
              <a:rPr lang="it-IT" dirty="0"/>
              <a:t>: l’ontologia del tempo ove oltre all’attrattore temporale, ortogonale, strano o frattale che </a:t>
            </a:r>
            <a:r>
              <a:rPr lang="it-IT" dirty="0" err="1"/>
              <a:t>sia,si</a:t>
            </a:r>
            <a:r>
              <a:rPr lang="it-IT" dirty="0"/>
              <a:t> </a:t>
            </a:r>
            <a:r>
              <a:rPr lang="it-IT" dirty="0" err="1"/>
              <a:t>eventua</a:t>
            </a:r>
            <a:r>
              <a:rPr lang="it-IT" dirty="0"/>
              <a:t> anche l’attante immaginario, l’attante transfinito, trascendente, l’attante </a:t>
            </a:r>
            <a:r>
              <a:rPr lang="it-IT" dirty="0" err="1"/>
              <a:t>kaosmico.L’ontologia</a:t>
            </a:r>
            <a:r>
              <a:rPr lang="it-IT" dirty="0"/>
              <a:t> delle </a:t>
            </a:r>
            <a:r>
              <a:rPr lang="it-IT" dirty="0" err="1"/>
              <a:t>ontovarietà</a:t>
            </a:r>
            <a:r>
              <a:rPr lang="it-IT" dirty="0"/>
              <a:t> del tempo getta nel campo della </a:t>
            </a:r>
            <a:r>
              <a:rPr lang="it-IT" dirty="0" err="1"/>
              <a:t>Gestell</a:t>
            </a:r>
            <a:r>
              <a:rPr lang="it-IT" dirty="0"/>
              <a:t> </a:t>
            </a:r>
            <a:r>
              <a:rPr lang="it-IT" dirty="0" err="1"/>
              <a:t>planckiana</a:t>
            </a:r>
            <a:r>
              <a:rPr lang="it-IT" dirty="0"/>
              <a:t> l’</a:t>
            </a:r>
            <a:r>
              <a:rPr lang="it-IT" dirty="0" err="1"/>
              <a:t>ontopoiesi</a:t>
            </a:r>
            <a:r>
              <a:rPr lang="it-IT" dirty="0"/>
              <a:t> dei sentieri creativi, le singolarità virtuali, </a:t>
            </a:r>
            <a:r>
              <a:rPr lang="it-IT" dirty="0" err="1"/>
              <a:t>immaginarie,trascendenti</a:t>
            </a:r>
            <a:r>
              <a:rPr lang="it-IT" dirty="0"/>
              <a:t> ,</a:t>
            </a:r>
            <a:r>
              <a:rPr lang="it-IT" dirty="0" err="1"/>
              <a:t>trasfinite</a:t>
            </a:r>
            <a:r>
              <a:rPr lang="it-IT" dirty="0"/>
              <a:t>, </a:t>
            </a:r>
            <a:r>
              <a:rPr lang="it-IT" dirty="0" err="1"/>
              <a:t>kaosmiche</a:t>
            </a:r>
            <a:r>
              <a:rPr lang="it-IT" dirty="0"/>
              <a:t>, le singolarità ontologiche attanziali criptanti e decriptanti la velocità del tempo prima che sia tempo del mondo o tempo dell’esserci o tempo dell’essere nel mondo o tempo nel tempo della </a:t>
            </a:r>
            <a:r>
              <a:rPr lang="it-IT" dirty="0" err="1"/>
              <a:t>mondanità.Nel</a:t>
            </a:r>
            <a:r>
              <a:rPr lang="it-IT" dirty="0"/>
              <a:t> campo della </a:t>
            </a:r>
            <a:r>
              <a:rPr lang="it-IT" dirty="0" err="1"/>
              <a:t>Gestell</a:t>
            </a:r>
            <a:r>
              <a:rPr lang="it-IT" dirty="0"/>
              <a:t> o struttura ontologica </a:t>
            </a:r>
            <a:r>
              <a:rPr lang="it-IT" dirty="0" err="1"/>
              <a:t>planckiana</a:t>
            </a:r>
            <a:r>
              <a:rPr lang="it-IT" dirty="0"/>
              <a:t> oltre agli eventi virtuali o immaginari si gettano in interazione gli attanti degli eventi transfiniti trascendenti cosmici: è l’</a:t>
            </a:r>
            <a:r>
              <a:rPr lang="it-IT" dirty="0" err="1"/>
              <a:t>interessere</a:t>
            </a:r>
            <a:r>
              <a:rPr lang="it-IT" dirty="0"/>
              <a:t> tra gli eventi dei sentieri creativi che si dà quale topologia fluttuante delle </a:t>
            </a:r>
            <a:r>
              <a:rPr lang="it-IT" dirty="0" err="1"/>
              <a:t>ontovarietà</a:t>
            </a:r>
            <a:r>
              <a:rPr lang="it-IT" dirty="0"/>
              <a:t> dell’</a:t>
            </a:r>
            <a:r>
              <a:rPr lang="it-IT" dirty="0" err="1"/>
              <a:t>ontopoiesis</a:t>
            </a:r>
            <a:r>
              <a:rPr lang="it-IT" dirty="0"/>
              <a:t> dell’</a:t>
            </a:r>
            <a:r>
              <a:rPr lang="it-IT" dirty="0" err="1"/>
              <a:t>ontofisica</a:t>
            </a:r>
            <a:r>
              <a:rPr lang="it-IT" dirty="0"/>
              <a:t>. Il pensiero </a:t>
            </a:r>
            <a:r>
              <a:rPr lang="it-IT" dirty="0" err="1"/>
              <a:t>kaosmico</a:t>
            </a:r>
            <a:r>
              <a:rPr lang="it-IT" dirty="0"/>
              <a:t> è sceso nel campo dell’imprevisto </a:t>
            </a:r>
            <a:r>
              <a:rPr lang="it-IT" dirty="0" err="1"/>
              <a:t>frattale,ma</a:t>
            </a:r>
            <a:r>
              <a:rPr lang="it-IT" dirty="0"/>
              <a:t> non ancora si è gettato nel campo della </a:t>
            </a:r>
            <a:r>
              <a:rPr lang="it-IT" dirty="0" err="1"/>
              <a:t>Gestell</a:t>
            </a:r>
            <a:r>
              <a:rPr lang="it-IT" dirty="0"/>
              <a:t> immaginaria, virtuale, transfinita, trascendente. 20Il </a:t>
            </a:r>
            <a:r>
              <a:rPr lang="it-IT" dirty="0" err="1"/>
              <a:t>progranma</a:t>
            </a:r>
            <a:r>
              <a:rPr lang="it-IT" dirty="0"/>
              <a:t> di ricerca sui modelli per l’</a:t>
            </a:r>
            <a:r>
              <a:rPr lang="it-IT" dirty="0" err="1"/>
              <a:t>ontofisica</a:t>
            </a:r>
            <a:r>
              <a:rPr lang="it-IT" dirty="0"/>
              <a:t> dispiegherà e svelerà l’ontologia influente per l’</a:t>
            </a:r>
            <a:r>
              <a:rPr lang="it-IT" dirty="0" err="1"/>
              <a:t>ontopoiesis</a:t>
            </a:r>
            <a:r>
              <a:rPr lang="it-IT" dirty="0"/>
              <a:t>. La </a:t>
            </a:r>
            <a:r>
              <a:rPr lang="it-IT" dirty="0" err="1"/>
              <a:t>Gestell</a:t>
            </a:r>
            <a:r>
              <a:rPr lang="it-IT" dirty="0"/>
              <a:t> o struttura ontologica dei sentieri creativi che si </a:t>
            </a:r>
            <a:r>
              <a:rPr lang="it-IT" dirty="0" err="1"/>
              <a:t>eventuano</a:t>
            </a:r>
            <a:r>
              <a:rPr lang="it-IT" dirty="0"/>
              <a:t> di fronte all’essere sono la morfogenesi </a:t>
            </a:r>
            <a:r>
              <a:rPr lang="it-IT" dirty="0" err="1"/>
              <a:t>virtuale,immaginaria,trascendente,transfinita</a:t>
            </a:r>
            <a:r>
              <a:rPr lang="it-IT" dirty="0"/>
              <a:t>, </a:t>
            </a:r>
            <a:r>
              <a:rPr lang="it-IT" dirty="0" err="1"/>
              <a:t>kaosmica</a:t>
            </a:r>
            <a:r>
              <a:rPr lang="it-IT" dirty="0"/>
              <a:t> della </a:t>
            </a:r>
            <a:r>
              <a:rPr lang="it-IT" dirty="0" err="1"/>
              <a:t>physis</a:t>
            </a:r>
            <a:r>
              <a:rPr lang="it-IT" dirty="0"/>
              <a:t> nella sua indeterminatezza dei virtuali, immaginari, transfiniti, </a:t>
            </a:r>
            <a:r>
              <a:rPr lang="it-IT" dirty="0" err="1"/>
              <a:t>trascendent</a:t>
            </a:r>
            <a:r>
              <a:rPr lang="it-IT" dirty="0"/>
              <a:t>, </a:t>
            </a:r>
            <a:r>
              <a:rPr lang="it-IT" dirty="0" err="1"/>
              <a:t>kaosmici</a:t>
            </a:r>
            <a:r>
              <a:rPr lang="it-IT" dirty="0"/>
              <a:t>: è l’impianto, la struttura ontologica, la montatura che si getta nel campo della </a:t>
            </a:r>
            <a:r>
              <a:rPr lang="it-IT" dirty="0" err="1"/>
              <a:t>Gestell</a:t>
            </a:r>
            <a:r>
              <a:rPr lang="it-IT" dirty="0"/>
              <a:t> </a:t>
            </a:r>
            <a:r>
              <a:rPr lang="it-IT" dirty="0" err="1"/>
              <a:t>planckiana</a:t>
            </a:r>
            <a:r>
              <a:rPr lang="it-IT" dirty="0"/>
              <a:t> prima di fluttuare nella </a:t>
            </a:r>
            <a:r>
              <a:rPr lang="it-IT" dirty="0" err="1"/>
              <a:t>frattalità</a:t>
            </a:r>
            <a:r>
              <a:rPr lang="it-IT" dirty="0"/>
              <a:t> degli attrattori strani delle teorie del </a:t>
            </a:r>
            <a:r>
              <a:rPr lang="it-IT" dirty="0" err="1"/>
              <a:t>kaos</a:t>
            </a:r>
            <a:r>
              <a:rPr lang="it-IT" dirty="0"/>
              <a:t> </a:t>
            </a:r>
            <a:r>
              <a:rPr lang="it-IT" dirty="0" err="1"/>
              <a:t>lorenziane</a:t>
            </a:r>
            <a:r>
              <a:rPr lang="it-IT" dirty="0"/>
              <a:t>. Le sue dimensioni infinitesime non consentono una visione o previsione ma consentono l’</a:t>
            </a:r>
            <a:r>
              <a:rPr lang="it-IT" dirty="0" err="1"/>
              <a:t>eventuarsi</a:t>
            </a:r>
            <a:r>
              <a:rPr lang="it-IT" dirty="0"/>
              <a:t> delle icone </a:t>
            </a:r>
            <a:r>
              <a:rPr lang="it-IT" dirty="0" err="1"/>
              <a:t>morfogeniche</a:t>
            </a:r>
            <a:r>
              <a:rPr lang="it-IT" dirty="0"/>
              <a:t>, virtuali, immaginarie, transfinite, trascendenti, </a:t>
            </a:r>
            <a:r>
              <a:rPr lang="it-IT" dirty="0" err="1"/>
              <a:t>kaosmiche.Anzi</a:t>
            </a:r>
            <a:r>
              <a:rPr lang="it-IT" dirty="0"/>
              <a:t> le isteresi delle icone dei sentieri creativi </a:t>
            </a:r>
            <a:r>
              <a:rPr lang="it-IT" dirty="0" err="1"/>
              <a:t>eventua</a:t>
            </a:r>
            <a:r>
              <a:rPr lang="it-IT" dirty="0"/>
              <a:t> le differenza ontologica con i </a:t>
            </a:r>
            <a:r>
              <a:rPr lang="it-IT" dirty="0" err="1"/>
              <a:t>creodi,sia</a:t>
            </a:r>
            <a:r>
              <a:rPr lang="it-IT" dirty="0"/>
              <a:t> pure ontologici, per disvelare l’</a:t>
            </a:r>
            <a:r>
              <a:rPr lang="it-IT" dirty="0" err="1"/>
              <a:t>ontofisica</a:t>
            </a:r>
            <a:r>
              <a:rPr lang="it-IT" dirty="0"/>
              <a:t> che si getta di fronte dinnanzi davanti libera e sgombra dalle influenze della metafisica imperativa categorica della volontà di potenza sinergetica, sia anche nella versione più epistemica della </a:t>
            </a:r>
            <a:r>
              <a:rPr lang="it-IT" dirty="0" err="1"/>
              <a:t>supergravità</a:t>
            </a:r>
            <a:r>
              <a:rPr lang="it-IT" dirty="0"/>
              <a:t> </a:t>
            </a:r>
            <a:r>
              <a:rPr lang="it-IT" dirty="0" err="1"/>
              <a:t>quantica.I</a:t>
            </a:r>
            <a:r>
              <a:rPr lang="it-IT" dirty="0"/>
              <a:t> modelli ontologici delle icone consentiranno d’</a:t>
            </a:r>
            <a:r>
              <a:rPr lang="it-IT" dirty="0" err="1"/>
              <a:t>eventuare</a:t>
            </a:r>
            <a:r>
              <a:rPr lang="it-IT" dirty="0"/>
              <a:t> le icone </a:t>
            </a:r>
            <a:r>
              <a:rPr lang="it-IT" dirty="0" err="1"/>
              <a:t>morfogeniche</a:t>
            </a:r>
            <a:r>
              <a:rPr lang="it-IT" dirty="0"/>
              <a:t>, immaginarie, virtuali, trascendenti, transfinite, </a:t>
            </a:r>
            <a:r>
              <a:rPr lang="it-IT" dirty="0" err="1"/>
              <a:t>kaosmiche</a:t>
            </a:r>
            <a:r>
              <a:rPr lang="it-IT" dirty="0"/>
              <a:t> che si gettano nel campo della </a:t>
            </a:r>
            <a:r>
              <a:rPr lang="it-IT" dirty="0" err="1"/>
              <a:t>Gestell</a:t>
            </a:r>
            <a:r>
              <a:rPr lang="it-IT" dirty="0"/>
              <a:t> disvelano gli attanti dell’</a:t>
            </a:r>
            <a:r>
              <a:rPr lang="it-IT" dirty="0" err="1"/>
              <a:t>ontofisica</a:t>
            </a:r>
            <a:r>
              <a:rPr lang="it-IT" dirty="0"/>
              <a:t>, </a:t>
            </a:r>
            <a:r>
              <a:rPr lang="it-IT" dirty="0" err="1"/>
              <a:t>ontopoietici</a:t>
            </a:r>
            <a:r>
              <a:rPr lang="it-IT" dirty="0"/>
              <a:t> della velocità del tempo, del vuoto ontologico singolarità</a:t>
            </a:r>
          </a:p>
          <a:p>
            <a:endParaRPr lang="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294730"/>
      </p:ext>
    </p:extLst>
  </p:cSld>
  <p:clrMapOvr>
    <a:masterClrMapping/>
  </p:clrMapOvr>
</p:sld>
</file>

<file path=ppt/theme/theme1.xml><?xml version="1.0" encoding="utf-8"?>
<a:theme xmlns:a="http://schemas.openxmlformats.org/drawingml/2006/main" name="Gocci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5</TotalTime>
  <Words>738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Tw Cen MT</vt:lpstr>
      <vt:lpstr>Goccia</vt:lpstr>
      <vt:lpstr>Ontology of the revolu…..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of the revolu…..</dc:title>
  <dc:creator>Camilla</dc:creator>
  <cp:lastModifiedBy>Camilla</cp:lastModifiedBy>
  <cp:revision>1</cp:revision>
  <dcterms:created xsi:type="dcterms:W3CDTF">2016-04-04T17:17:12Z</dcterms:created>
  <dcterms:modified xsi:type="dcterms:W3CDTF">2016-04-04T17:22:49Z</dcterms:modified>
</cp:coreProperties>
</file>