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534" autoAdjust="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0376B-D614-4385-8851-655E7108AF92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87D12-0181-4605-8D16-483511DA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8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87D12-0181-4605-8D16-483511DA3C1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167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87D12-0181-4605-8D16-483511DA3C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125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87D12-0181-4605-8D16-483511DA3C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5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27887-40E3-45AC-B2FC-78D9AA708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A6BB04-44CA-40DE-92C3-09BCF7B92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146299-40FF-4802-B303-CAE5CDBA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40D6-7A12-4B3D-A55D-F545F297D60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FB399-CA79-451C-9F7F-186827B9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0160B-B584-40CB-B8FB-EEFB2518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26B5-B155-449B-AB84-880AA6A34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78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F703A-F055-4508-90B5-0EAE5196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12CBFD-81F4-432C-B8BC-003CD502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13590-C58B-4AA6-89E5-C56E5314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40D6-7A12-4B3D-A55D-F545F297D60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D0CB2-E180-47BD-BA80-96F3D022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7EAF5-AB73-403E-ADB0-C646782B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26B5-B155-449B-AB84-880AA6A34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13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3A1AC6-CEE4-461F-B01D-40F426798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93A468-D98C-4C6C-8E84-613DCD4C0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07E22-FB65-46F7-9418-32AA6E172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40D6-7A12-4B3D-A55D-F545F297D60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C0886-CAD4-4044-B0FB-14A75672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C71DB-4965-4335-8482-3B739A40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26B5-B155-449B-AB84-880AA6A34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69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32E23-BBCF-4AEA-BD87-50550D7B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D2DF-561A-4540-AD9F-9E2CF43E5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FCA4E6-17AD-43D7-8A93-5BF635F8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40D6-7A12-4B3D-A55D-F545F297D60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B2C68-E359-49B1-8110-56381923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DD41A-2A93-4AAC-AF9C-5E2DD49A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26B5-B155-449B-AB84-880AA6A34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53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0296A-AB8E-44F7-945B-54571AE7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2F4754-6F06-4575-8E86-946A7191F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59008-1EDD-45B6-B293-0970F85B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40D6-7A12-4B3D-A55D-F545F297D60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AAFC47-90ED-4175-99D0-1408C3C5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85AB3-4100-402D-A617-0247E1EA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26B5-B155-449B-AB84-880AA6A34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54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DE611-AE62-4D9E-A548-2B42C0E7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3870E-77F3-41D2-BA51-11A670E0D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293F08-6069-4B21-BA62-E4E02514E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1E799C-2E4F-488A-8329-10A19866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40D6-7A12-4B3D-A55D-F545F297D60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8EE2ED-7973-4265-8EA9-11890614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58BA65-9BB2-4A86-BF3D-B15C23A7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26B5-B155-449B-AB84-880AA6A34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68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7CB14-83BD-47D5-80C5-58659355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09B748-0C4D-414D-B05B-03117B259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D97A16-0E3E-4AA6-8609-5F356C087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1E23CE-147D-4ACC-859D-A9C86D561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9A39B2-0907-4258-A79A-351186ADE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F4AD70-E678-41E3-8FE8-29D6E97A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40D6-7A12-4B3D-A55D-F545F297D60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C91F04-70E0-497E-829A-C8B64683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7CD6FD-8BB6-432E-9822-9DE61DD5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26B5-B155-449B-AB84-880AA6A34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81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A1454-4422-4144-849E-1B6D5FF7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089017-05FD-4BC9-8AF6-12B6BAB1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40D6-7A12-4B3D-A55D-F545F297D60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03EC5A-6F23-4419-8895-700C95A3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910C59-BB4F-4AE5-9BB3-A0A08459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26B5-B155-449B-AB84-880AA6A34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03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E4FC75-8CEF-4313-9973-71B292A1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40D6-7A12-4B3D-A55D-F545F297D60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C03901-01CC-461D-BC8B-B95BB17F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DE861-4C1E-4616-B428-8F7F9205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26B5-B155-449B-AB84-880AA6A34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8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3E840-F944-494E-9A8B-2479D3F4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8D030-8BDC-48B6-96D7-3427D80B2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1604C8-3755-4D9E-874B-8CE244567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2AB5E6-EE33-424A-8AB9-E273AF55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40D6-7A12-4B3D-A55D-F545F297D60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6A1C77-4130-4737-967D-A802E130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10514D-391B-4ED7-A76F-7FBABBAF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26B5-B155-449B-AB84-880AA6A34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22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12247-163A-4552-94FA-3947AB69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D4284D-6F41-46F9-88F1-4716BC4D8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4A7EAA-F14D-4200-B434-F7441D560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30F195-F642-4F67-A859-84265782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40D6-7A12-4B3D-A55D-F545F297D60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C019B-3985-4348-9FCC-2D396915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959D96-59A4-47E4-AFB3-29CD8ADB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26B5-B155-449B-AB84-880AA6A34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94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D6AF4E-518D-4449-99E5-6E2EB1907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E9A6AA-DC61-4BA1-93FA-B88DCCF61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C75E6-7E6B-46DC-B7F9-3009CEB77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040D6-7A12-4B3D-A55D-F545F297D60A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7C9A1-6A7C-4A09-8876-7323EB986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07494-551F-4BE4-902E-D8802156E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26B5-B155-449B-AB84-880AA6A34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27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A665FB-5CC8-4E7A-A1BF-02E6814C7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98" y="390287"/>
            <a:ext cx="9754445" cy="5486875"/>
          </a:xfrm>
          <a:prstGeom prst="rect">
            <a:avLst/>
          </a:prstGeom>
          <a:noFill/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16807DDB-5E5B-4249-B4A0-39CCD9808EFB}"/>
              </a:ext>
            </a:extLst>
          </p:cNvPr>
          <p:cNvGrpSpPr/>
          <p:nvPr/>
        </p:nvGrpSpPr>
        <p:grpSpPr>
          <a:xfrm>
            <a:off x="920898" y="390286"/>
            <a:ext cx="3246401" cy="5486875"/>
            <a:chOff x="920898" y="390286"/>
            <a:chExt cx="3246401" cy="548687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061F5AF-D021-43D6-A7B3-B2FB7E6BDCC8}"/>
                </a:ext>
              </a:extLst>
            </p:cNvPr>
            <p:cNvGrpSpPr/>
            <p:nvPr/>
          </p:nvGrpSpPr>
          <p:grpSpPr>
            <a:xfrm>
              <a:off x="920898" y="390286"/>
              <a:ext cx="3246401" cy="5486875"/>
              <a:chOff x="920898" y="390286"/>
              <a:chExt cx="3246401" cy="5486875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08607C64-D1C3-49ED-89AA-7BB960C27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bg2">
                    <a:lumMod val="75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898" y="390286"/>
                <a:ext cx="3246401" cy="548687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975CF45D-D22F-4F37-A812-84E6C0470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196098" y="1462294"/>
                <a:ext cx="2572109" cy="1905266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EAB707-F682-47F7-B58E-7FF66763B755}"/>
                  </a:ext>
                </a:extLst>
              </p:cNvPr>
              <p:cNvSpPr txBox="1"/>
              <p:nvPr/>
            </p:nvSpPr>
            <p:spPr>
              <a:xfrm>
                <a:off x="1050587" y="754408"/>
                <a:ext cx="296848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400" b="1" dirty="0"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평범한 감자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D2D81D-7F27-4D30-B1AB-05FB3AB517BD}"/>
                </a:ext>
              </a:extLst>
            </p:cNvPr>
            <p:cNvSpPr txBox="1"/>
            <p:nvPr/>
          </p:nvSpPr>
          <p:spPr>
            <a:xfrm>
              <a:off x="1318953" y="3269242"/>
              <a:ext cx="232639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가격 </a:t>
              </a:r>
              <a:r>
                <a:rPr lang="en-US" altLang="ko-KR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: 10</a:t>
              </a:r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원</a:t>
              </a:r>
              <a:endParaRPr lang="en-US" altLang="ko-KR" sz="24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출현조건 </a:t>
              </a:r>
              <a:r>
                <a:rPr lang="en-US" altLang="ko-KR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: </a:t>
              </a:r>
            </a:p>
            <a:p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플라스틱 물뿌리개</a:t>
              </a:r>
              <a:endParaRPr lang="en-US" altLang="ko-KR" sz="24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F45321-1AFF-4919-953E-DAF25240E846}"/>
                </a:ext>
              </a:extLst>
            </p:cNvPr>
            <p:cNvSpPr txBox="1"/>
            <p:nvPr/>
          </p:nvSpPr>
          <p:spPr>
            <a:xfrm>
              <a:off x="1196098" y="4712843"/>
              <a:ext cx="26492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지극히 평범한 감자이다</a:t>
              </a:r>
              <a:r>
                <a: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.</a:t>
              </a:r>
              <a:endParaRPr lang="ko-KR" altLang="en-US" sz="200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A484635-3CEC-4A45-90D1-62AE124847DE}"/>
              </a:ext>
            </a:extLst>
          </p:cNvPr>
          <p:cNvGrpSpPr/>
          <p:nvPr/>
        </p:nvGrpSpPr>
        <p:grpSpPr>
          <a:xfrm>
            <a:off x="4182541" y="390286"/>
            <a:ext cx="3246401" cy="5486875"/>
            <a:chOff x="4182541" y="390286"/>
            <a:chExt cx="3246401" cy="548687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C238B32-54D9-49B3-A3F4-085120F38965}"/>
                </a:ext>
              </a:extLst>
            </p:cNvPr>
            <p:cNvGrpSpPr/>
            <p:nvPr/>
          </p:nvGrpSpPr>
          <p:grpSpPr>
            <a:xfrm>
              <a:off x="4182541" y="390286"/>
              <a:ext cx="3246401" cy="5486875"/>
              <a:chOff x="4182541" y="390286"/>
              <a:chExt cx="3246401" cy="5486875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A39D1D94-2D21-4886-9C50-760FEEF4C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bg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2541" y="390286"/>
                <a:ext cx="3246401" cy="5486875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F15D26B4-6EDB-49D8-8501-FBB57CB196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481913" y="1548642"/>
                <a:ext cx="2572109" cy="1905266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53FA9-1667-4100-A21C-CFDAADA610DF}"/>
                  </a:ext>
                </a:extLst>
              </p:cNvPr>
              <p:cNvSpPr txBox="1"/>
              <p:nvPr/>
            </p:nvSpPr>
            <p:spPr>
              <a:xfrm>
                <a:off x="4591701" y="695055"/>
                <a:ext cx="23671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800" b="1" dirty="0"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왕 감자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A7590F-648E-465F-B4A1-6B9DE885AF4E}"/>
                </a:ext>
              </a:extLst>
            </p:cNvPr>
            <p:cNvSpPr txBox="1"/>
            <p:nvPr/>
          </p:nvSpPr>
          <p:spPr>
            <a:xfrm>
              <a:off x="4413048" y="3503694"/>
              <a:ext cx="29331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가격 </a:t>
              </a:r>
              <a:r>
                <a:rPr lang="en-US" altLang="ko-KR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: 50</a:t>
              </a:r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원</a:t>
              </a:r>
              <a:endParaRPr lang="en-US" altLang="ko-KR" sz="24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출현조건 </a:t>
              </a:r>
              <a:r>
                <a:rPr lang="en-US" altLang="ko-KR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: </a:t>
              </a:r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철 물뿌리개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DBC3AB3-8201-42A9-A9A7-E9894F8D4271}"/>
                </a:ext>
              </a:extLst>
            </p:cNvPr>
            <p:cNvSpPr txBox="1"/>
            <p:nvPr/>
          </p:nvSpPr>
          <p:spPr>
            <a:xfrm>
              <a:off x="4413048" y="4415941"/>
              <a:ext cx="29331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눈에 띄게 사이즈가 커진 감자이다</a:t>
              </a:r>
              <a:r>
                <a: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. </a:t>
              </a:r>
              <a:r>
                <a:rPr lang="ko-KR" altLang="en-US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농사를 잘 지었다는 증거이다</a:t>
              </a:r>
              <a:r>
                <a: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.</a:t>
              </a:r>
              <a:endParaRPr lang="ko-KR" altLang="en-US" sz="200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02067A3-A868-4C75-AE8F-D63B839FDC27}"/>
              </a:ext>
            </a:extLst>
          </p:cNvPr>
          <p:cNvGrpSpPr/>
          <p:nvPr/>
        </p:nvGrpSpPr>
        <p:grpSpPr>
          <a:xfrm>
            <a:off x="7428942" y="390286"/>
            <a:ext cx="3246401" cy="5486875"/>
            <a:chOff x="7428942" y="390286"/>
            <a:chExt cx="3246401" cy="548687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D5DFF95-F2FD-45DA-BF1C-3ACA5771B165}"/>
                </a:ext>
              </a:extLst>
            </p:cNvPr>
            <p:cNvGrpSpPr/>
            <p:nvPr/>
          </p:nvGrpSpPr>
          <p:grpSpPr>
            <a:xfrm>
              <a:off x="7428942" y="390286"/>
              <a:ext cx="3246401" cy="5486875"/>
              <a:chOff x="7428942" y="390286"/>
              <a:chExt cx="3246401" cy="5486875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5490A84E-BA23-4801-9BEF-0590AB455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bg2">
                    <a:lumMod val="75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8942" y="390286"/>
                <a:ext cx="3246401" cy="5486875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2A38F7A0-81CF-4979-A8FE-07D800BDB1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766088" y="1526052"/>
                <a:ext cx="2572109" cy="1905266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8F9559-36BD-449B-8F6C-5F50D5985DBB}"/>
                  </a:ext>
                </a:extLst>
              </p:cNvPr>
              <p:cNvSpPr txBox="1"/>
              <p:nvPr/>
            </p:nvSpPr>
            <p:spPr>
              <a:xfrm>
                <a:off x="7868587" y="695055"/>
                <a:ext cx="23671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800" b="1" dirty="0"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금 감자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9B6E03-414E-4388-89E0-9520F928442A}"/>
                </a:ext>
              </a:extLst>
            </p:cNvPr>
            <p:cNvSpPr txBox="1"/>
            <p:nvPr/>
          </p:nvSpPr>
          <p:spPr>
            <a:xfrm>
              <a:off x="7645595" y="3498545"/>
              <a:ext cx="30006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가격 </a:t>
              </a:r>
              <a:r>
                <a:rPr lang="en-US" altLang="ko-KR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: 200</a:t>
              </a:r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원</a:t>
              </a:r>
              <a:endParaRPr lang="en-US" altLang="ko-KR" sz="24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출현조건 </a:t>
              </a:r>
              <a:r>
                <a:rPr lang="en-US" altLang="ko-KR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: </a:t>
              </a:r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금 물뿌리개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08763-3D61-4409-91FE-001ADE210A50}"/>
                </a:ext>
              </a:extLst>
            </p:cNvPr>
            <p:cNvSpPr txBox="1"/>
            <p:nvPr/>
          </p:nvSpPr>
          <p:spPr>
            <a:xfrm>
              <a:off x="7576730" y="4378047"/>
              <a:ext cx="301589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금으로 된 감자이다</a:t>
              </a:r>
              <a:r>
                <a: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. </a:t>
              </a:r>
              <a:r>
                <a:rPr lang="ko-KR" altLang="en-US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겉만 보고 레몬으로 오해하기 쉽다</a:t>
              </a:r>
              <a:r>
                <a: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. </a:t>
              </a:r>
              <a:r>
                <a:rPr lang="ko-KR" altLang="en-US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이쯤 되면 농사의 수준을 넘어선 것 같다</a:t>
              </a:r>
              <a:r>
                <a: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.</a:t>
              </a:r>
              <a:endParaRPr lang="ko-KR" altLang="en-US" sz="2000" dirty="0">
                <a:solidFill>
                  <a:schemeClr val="accent2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568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A665FB-5CC8-4E7A-A1BF-02E6814C7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98" y="390287"/>
            <a:ext cx="9754445" cy="5486875"/>
          </a:xfrm>
          <a:prstGeom prst="rect">
            <a:avLst/>
          </a:prstGeom>
          <a:noFill/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EEA2C1E7-4EC5-4EEF-BE58-66E998A4E365}"/>
              </a:ext>
            </a:extLst>
          </p:cNvPr>
          <p:cNvGrpSpPr/>
          <p:nvPr/>
        </p:nvGrpSpPr>
        <p:grpSpPr>
          <a:xfrm>
            <a:off x="928519" y="390285"/>
            <a:ext cx="3246401" cy="5486875"/>
            <a:chOff x="928519" y="390285"/>
            <a:chExt cx="3246401" cy="54868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6726EEB-E388-44ED-A1C4-0AEF4B59D686}"/>
                </a:ext>
              </a:extLst>
            </p:cNvPr>
            <p:cNvGrpSpPr/>
            <p:nvPr/>
          </p:nvGrpSpPr>
          <p:grpSpPr>
            <a:xfrm>
              <a:off x="928519" y="390285"/>
              <a:ext cx="3246401" cy="5486875"/>
              <a:chOff x="928519" y="390285"/>
              <a:chExt cx="3246401" cy="5486875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D47FC65A-A800-492D-8EEB-AD962405E4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bg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519" y="390285"/>
                <a:ext cx="3246401" cy="5486875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DE331081-2F41-4C4C-819F-61C09780E1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265664" y="1523734"/>
                <a:ext cx="2572109" cy="1905266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98D067-774C-4D47-A887-F43E226F2DA3}"/>
                  </a:ext>
                </a:extLst>
              </p:cNvPr>
              <p:cNvSpPr txBox="1"/>
              <p:nvPr/>
            </p:nvSpPr>
            <p:spPr>
              <a:xfrm>
                <a:off x="1089498" y="815847"/>
                <a:ext cx="284047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400" b="1" dirty="0"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다이아 감자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5247AF-24F9-4CFF-809E-384F00F694D7}"/>
                </a:ext>
              </a:extLst>
            </p:cNvPr>
            <p:cNvSpPr txBox="1"/>
            <p:nvPr/>
          </p:nvSpPr>
          <p:spPr>
            <a:xfrm>
              <a:off x="1444481" y="3424136"/>
              <a:ext cx="24854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가격 </a:t>
              </a:r>
              <a:r>
                <a:rPr lang="en-US" altLang="ko-KR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: 1000</a:t>
              </a:r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원</a:t>
              </a:r>
              <a:endParaRPr lang="en-US" altLang="ko-KR" sz="24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출현조건 </a:t>
              </a:r>
              <a:r>
                <a:rPr lang="en-US" altLang="ko-KR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: </a:t>
              </a:r>
            </a:p>
            <a:p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다이아 물뿌리개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E057EB-D54A-4FA5-931F-425C1742AEDD}"/>
                </a:ext>
              </a:extLst>
            </p:cNvPr>
            <p:cNvSpPr txBox="1"/>
            <p:nvPr/>
          </p:nvSpPr>
          <p:spPr>
            <a:xfrm>
              <a:off x="1089497" y="4650647"/>
              <a:ext cx="300129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와</a:t>
              </a:r>
              <a:r>
                <a: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! </a:t>
              </a:r>
              <a:r>
                <a:rPr lang="ko-KR" altLang="en-US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다이아</a:t>
              </a:r>
              <a:r>
                <a: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!</a:t>
              </a:r>
            </a:p>
            <a:p>
              <a:r>
                <a:rPr lang="ko-KR" altLang="en-US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색깔 때문에 의도치 않게 식욕을 억제 시키는 효과를 준다</a:t>
              </a:r>
              <a:r>
                <a: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.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134BDD5-480C-4975-8410-5DC638225689}"/>
              </a:ext>
            </a:extLst>
          </p:cNvPr>
          <p:cNvGrpSpPr/>
          <p:nvPr/>
        </p:nvGrpSpPr>
        <p:grpSpPr>
          <a:xfrm>
            <a:off x="4182541" y="390285"/>
            <a:ext cx="3246401" cy="5486875"/>
            <a:chOff x="4182541" y="390285"/>
            <a:chExt cx="3246401" cy="54868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2A98B3-6C6B-42D7-96C5-C8F90833D94B}"/>
                </a:ext>
              </a:extLst>
            </p:cNvPr>
            <p:cNvGrpSpPr/>
            <p:nvPr/>
          </p:nvGrpSpPr>
          <p:grpSpPr>
            <a:xfrm>
              <a:off x="4182541" y="390285"/>
              <a:ext cx="3246401" cy="5486875"/>
              <a:chOff x="4182541" y="390285"/>
              <a:chExt cx="3246401" cy="5486875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08607C64-D1C3-49ED-89AA-7BB960C27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bg2">
                    <a:lumMod val="75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2541" y="390285"/>
                <a:ext cx="3246401" cy="548687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3F429BF3-5A87-4803-90F1-9E409CFFA9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519686" y="1523734"/>
                <a:ext cx="2572109" cy="1905266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D75895-114B-4688-8448-23C1323C35BB}"/>
                  </a:ext>
                </a:extLst>
              </p:cNvPr>
              <p:cNvSpPr txBox="1"/>
              <p:nvPr/>
            </p:nvSpPr>
            <p:spPr>
              <a:xfrm>
                <a:off x="4483391" y="814571"/>
                <a:ext cx="275021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400" b="1" dirty="0" err="1"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포카칩</a:t>
                </a:r>
                <a:r>
                  <a:rPr lang="ko-KR" altLang="en-US" sz="4400" b="1" dirty="0"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 감자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51798E-FCE9-48A6-862D-D9B62F576EFE}"/>
                </a:ext>
              </a:extLst>
            </p:cNvPr>
            <p:cNvSpPr txBox="1"/>
            <p:nvPr/>
          </p:nvSpPr>
          <p:spPr>
            <a:xfrm>
              <a:off x="4610004" y="3447886"/>
              <a:ext cx="23914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가격 </a:t>
              </a:r>
              <a:r>
                <a:rPr lang="en-US" altLang="ko-KR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: 5000</a:t>
              </a:r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원</a:t>
              </a:r>
              <a:endParaRPr lang="en-US" altLang="ko-KR" sz="24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출현조건 </a:t>
              </a:r>
              <a:r>
                <a:rPr lang="en-US" altLang="ko-KR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: </a:t>
              </a:r>
            </a:p>
            <a:p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이리듐 물뿌리개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BDD8B8-1E0D-419E-9445-21E7A7D600F4}"/>
                </a:ext>
              </a:extLst>
            </p:cNvPr>
            <p:cNvSpPr txBox="1"/>
            <p:nvPr/>
          </p:nvSpPr>
          <p:spPr>
            <a:xfrm>
              <a:off x="4309454" y="4648215"/>
              <a:ext cx="30158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중간중간 </a:t>
              </a:r>
              <a:r>
                <a:rPr lang="ko-KR" altLang="en-US" sz="2000" dirty="0" err="1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포카칩이</a:t>
              </a:r>
              <a:r>
                <a:rPr lang="ko-KR" altLang="en-US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 박혀 있다</a:t>
              </a:r>
              <a:r>
                <a: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. </a:t>
              </a:r>
              <a:r>
                <a:rPr lang="ko-KR" altLang="en-US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자신의 미래와 공존하고 있는 슬픈 감자이다</a:t>
              </a:r>
              <a:r>
                <a: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.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1AFF1D2-F229-4F6A-813F-5BB21A9B5E22}"/>
              </a:ext>
            </a:extLst>
          </p:cNvPr>
          <p:cNvGrpSpPr/>
          <p:nvPr/>
        </p:nvGrpSpPr>
        <p:grpSpPr>
          <a:xfrm>
            <a:off x="7417095" y="390285"/>
            <a:ext cx="3246401" cy="5486875"/>
            <a:chOff x="7417095" y="390285"/>
            <a:chExt cx="3246401" cy="548687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735FB67-88F0-4F88-B892-177C46949AD9}"/>
                </a:ext>
              </a:extLst>
            </p:cNvPr>
            <p:cNvGrpSpPr/>
            <p:nvPr/>
          </p:nvGrpSpPr>
          <p:grpSpPr>
            <a:xfrm>
              <a:off x="7417095" y="390285"/>
              <a:ext cx="3246401" cy="5486875"/>
              <a:chOff x="7417095" y="390285"/>
              <a:chExt cx="3246401" cy="5486875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5490A84E-BA23-4801-9BEF-0590AB455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bg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7095" y="390285"/>
                <a:ext cx="3246401" cy="5486875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C4348482-A67A-413C-92E6-F683F881DA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749765" y="1523734"/>
                <a:ext cx="2572109" cy="1905266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319988-FFB5-4CC5-96AB-7EA364242A98}"/>
                  </a:ext>
                </a:extLst>
              </p:cNvPr>
              <p:cNvSpPr txBox="1"/>
              <p:nvPr/>
            </p:nvSpPr>
            <p:spPr>
              <a:xfrm>
                <a:off x="7587070" y="754292"/>
                <a:ext cx="291829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400" b="1" dirty="0"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무지개 감자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7524EB-99B1-4B8B-9431-1A2C55205597}"/>
                </a:ext>
              </a:extLst>
            </p:cNvPr>
            <p:cNvSpPr txBox="1"/>
            <p:nvPr/>
          </p:nvSpPr>
          <p:spPr>
            <a:xfrm>
              <a:off x="7787749" y="3452750"/>
              <a:ext cx="27176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가격 </a:t>
              </a:r>
              <a:r>
                <a:rPr lang="en-US" altLang="ko-KR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: 50000</a:t>
              </a:r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원</a:t>
              </a:r>
              <a:endParaRPr lang="en-US" altLang="ko-KR" sz="24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출현조건 </a:t>
              </a:r>
              <a:r>
                <a:rPr lang="en-US" altLang="ko-KR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: </a:t>
              </a:r>
            </a:p>
            <a:p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무지개 물뿌리개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3CAB86-2A19-4F10-B91B-16242D5A9913}"/>
                </a:ext>
              </a:extLst>
            </p:cNvPr>
            <p:cNvSpPr txBox="1"/>
            <p:nvPr/>
          </p:nvSpPr>
          <p:spPr>
            <a:xfrm>
              <a:off x="7638611" y="4676829"/>
              <a:ext cx="30158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농부가 물을 너무 많이 줘서 감자 안에 무지개가 생겨버렸다고 한다</a:t>
              </a:r>
              <a:r>
                <a: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63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A665FB-5CC8-4E7A-A1BF-02E6814C7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98" y="390287"/>
            <a:ext cx="9754445" cy="5486875"/>
          </a:xfrm>
          <a:prstGeom prst="rect">
            <a:avLst/>
          </a:prstGeom>
          <a:noFill/>
        </p:spPr>
      </p:pic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3182E5FB-9D2A-425C-B5D3-E3EA117D819D}"/>
              </a:ext>
            </a:extLst>
          </p:cNvPr>
          <p:cNvSpPr/>
          <p:nvPr/>
        </p:nvSpPr>
        <p:spPr>
          <a:xfrm>
            <a:off x="400261" y="5545828"/>
            <a:ext cx="776786" cy="662661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왼쪽 22">
            <a:extLst>
              <a:ext uri="{FF2B5EF4-FFF2-40B4-BE49-F238E27FC236}">
                <a16:creationId xmlns:a16="http://schemas.microsoft.com/office/drawing/2014/main" id="{EB6FF86B-931E-4E54-A035-1EE0FDC334B1}"/>
              </a:ext>
            </a:extLst>
          </p:cNvPr>
          <p:cNvSpPr/>
          <p:nvPr/>
        </p:nvSpPr>
        <p:spPr>
          <a:xfrm rot="10800000">
            <a:off x="10419194" y="5545828"/>
            <a:ext cx="776786" cy="662661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CDE083-F355-4C3D-8B64-DF66A5FC8EDF}"/>
              </a:ext>
            </a:extLst>
          </p:cNvPr>
          <p:cNvGrpSpPr/>
          <p:nvPr/>
        </p:nvGrpSpPr>
        <p:grpSpPr>
          <a:xfrm>
            <a:off x="920897" y="390284"/>
            <a:ext cx="4873507" cy="5486875"/>
            <a:chOff x="920897" y="390284"/>
            <a:chExt cx="4873507" cy="54868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09BC765-705B-4193-8101-1F750598DB7A}"/>
                </a:ext>
              </a:extLst>
            </p:cNvPr>
            <p:cNvGrpSpPr/>
            <p:nvPr/>
          </p:nvGrpSpPr>
          <p:grpSpPr>
            <a:xfrm>
              <a:off x="920897" y="390284"/>
              <a:ext cx="4873507" cy="5486875"/>
              <a:chOff x="920897" y="390286"/>
              <a:chExt cx="5236027" cy="5486875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08607C64-D1C3-49ED-89AA-7BB960C27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bg2">
                    <a:lumMod val="75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897" y="390286"/>
                <a:ext cx="5236027" cy="5486875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EAB707-F682-47F7-B58E-7FF66763B755}"/>
                  </a:ext>
                </a:extLst>
              </p:cNvPr>
              <p:cNvSpPr txBox="1"/>
              <p:nvPr/>
            </p:nvSpPr>
            <p:spPr>
              <a:xfrm>
                <a:off x="1935401" y="833904"/>
                <a:ext cx="33130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800" b="1" dirty="0" err="1"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대홍단</a:t>
                </a:r>
                <a:r>
                  <a:rPr lang="ko-KR" altLang="en-US" sz="4800" b="1" dirty="0"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 감자</a:t>
                </a:r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16060D78-FD74-4B53-8BF9-93631C0418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157125" y="1857881"/>
                <a:ext cx="2763569" cy="1919575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AE8090-A7BF-4892-B8E7-8EA80AD2B972}"/>
                </a:ext>
              </a:extLst>
            </p:cNvPr>
            <p:cNvSpPr txBox="1"/>
            <p:nvPr/>
          </p:nvSpPr>
          <p:spPr>
            <a:xfrm>
              <a:off x="1253286" y="3785181"/>
              <a:ext cx="44723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가격 </a:t>
              </a:r>
              <a:r>
                <a:rPr lang="en-US" altLang="ko-KR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: 500000</a:t>
              </a:r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원</a:t>
              </a:r>
              <a:r>
                <a:rPr lang="en-US" altLang="ko-KR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 </a:t>
              </a:r>
            </a:p>
            <a:p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출현조건 </a:t>
              </a:r>
              <a:r>
                <a:rPr lang="en-US" altLang="ko-KR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: </a:t>
              </a:r>
              <a:r>
                <a:rPr lang="ko-KR" altLang="en-US" sz="2400" dirty="0" err="1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너무많이빛나는</a:t>
              </a:r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 물뿌리개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65069D-286F-41BF-85F6-D9955A3F3117}"/>
                </a:ext>
              </a:extLst>
            </p:cNvPr>
            <p:cNvSpPr txBox="1"/>
            <p:nvPr/>
          </p:nvSpPr>
          <p:spPr>
            <a:xfrm>
              <a:off x="1972165" y="4834083"/>
              <a:ext cx="3228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감자</a:t>
              </a:r>
              <a:r>
                <a:rPr lang="en-US" altLang="ko-KR" sz="24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! </a:t>
              </a:r>
              <a:r>
                <a:rPr lang="ko-KR" altLang="en-US" sz="24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감자</a:t>
              </a:r>
              <a:r>
                <a:rPr lang="en-US" altLang="ko-KR" sz="24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! </a:t>
              </a:r>
              <a:r>
                <a:rPr lang="ko-KR" altLang="en-US" sz="24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왕</a:t>
              </a:r>
              <a:r>
                <a:rPr lang="en-US" altLang="ko-KR" sz="24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!</a:t>
              </a:r>
              <a:r>
                <a:rPr lang="ko-KR" altLang="en-US" sz="24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감자</a:t>
              </a:r>
              <a:r>
                <a: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!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1B40F60-D4FB-4BF4-AF68-3BCFF539D74E}"/>
              </a:ext>
            </a:extLst>
          </p:cNvPr>
          <p:cNvGrpSpPr/>
          <p:nvPr/>
        </p:nvGrpSpPr>
        <p:grpSpPr>
          <a:xfrm>
            <a:off x="5801835" y="390285"/>
            <a:ext cx="4873507" cy="5486875"/>
            <a:chOff x="5801835" y="390285"/>
            <a:chExt cx="4873507" cy="548687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48C857E-79F3-4A00-B4A2-5F5368EB959A}"/>
                </a:ext>
              </a:extLst>
            </p:cNvPr>
            <p:cNvGrpSpPr/>
            <p:nvPr/>
          </p:nvGrpSpPr>
          <p:grpSpPr>
            <a:xfrm>
              <a:off x="5801835" y="390285"/>
              <a:ext cx="4873507" cy="5486875"/>
              <a:chOff x="6042088" y="390285"/>
              <a:chExt cx="4633255" cy="5486875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A39D1D94-2D21-4886-9C50-760FEEF4C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bg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2088" y="390285"/>
                <a:ext cx="4633255" cy="5486875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1CDF4650-CA1B-4ACB-90F6-F5F03FBFF6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123180" y="1551861"/>
                <a:ext cx="2565270" cy="1998733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45AA92-D273-4CCB-8633-0AC9B179480A}"/>
                  </a:ext>
                </a:extLst>
              </p:cNvPr>
              <p:cNvSpPr txBox="1"/>
              <p:nvPr/>
            </p:nvSpPr>
            <p:spPr>
              <a:xfrm>
                <a:off x="6944442" y="849834"/>
                <a:ext cx="29759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800" b="1" dirty="0"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두더지 감자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3BF31B-D596-421C-8E8E-11A33205480F}"/>
                  </a:ext>
                </a:extLst>
              </p:cNvPr>
              <p:cNvSpPr txBox="1"/>
              <p:nvPr/>
            </p:nvSpPr>
            <p:spPr>
              <a:xfrm>
                <a:off x="7283050" y="478227"/>
                <a:ext cx="2245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b="1" dirty="0" err="1">
                    <a:solidFill>
                      <a:schemeClr val="accent2">
                        <a:lumMod val="75000"/>
                      </a:schemeClr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히든</a:t>
                </a:r>
                <a:r>
                  <a:rPr lang="ko-KR" altLang="en-US" sz="2400" b="1" dirty="0">
                    <a:solidFill>
                      <a:schemeClr val="accent2">
                        <a:lumMod val="75000"/>
                      </a:schemeClr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 감자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A57578-B7A3-49C5-A507-2FC7E214CF5B}"/>
                </a:ext>
              </a:extLst>
            </p:cNvPr>
            <p:cNvSpPr txBox="1"/>
            <p:nvPr/>
          </p:nvSpPr>
          <p:spPr>
            <a:xfrm>
              <a:off x="6110275" y="3607021"/>
              <a:ext cx="42491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보상 </a:t>
              </a:r>
              <a:r>
                <a:rPr lang="en-US" altLang="ko-KR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: </a:t>
              </a:r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두더지 물뿌리개로 강화가능</a:t>
              </a:r>
              <a:endParaRPr lang="en-US" altLang="ko-KR" sz="24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출현조건 </a:t>
              </a:r>
              <a:r>
                <a:rPr lang="en-US" altLang="ko-KR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: </a:t>
              </a:r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두더지 </a:t>
              </a:r>
              <a:r>
                <a:rPr lang="en-US" altLang="ko-KR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100</a:t>
              </a:r>
              <a:r>
                <a:rPr lang="ko-KR" altLang="en-US" sz="24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마리 사냥</a:t>
              </a:r>
              <a:endParaRPr lang="en-US" altLang="ko-KR" sz="24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D8BD5F-C28D-4AF6-AE2F-948CA877E665}"/>
                </a:ext>
              </a:extLst>
            </p:cNvPr>
            <p:cNvSpPr txBox="1"/>
            <p:nvPr/>
          </p:nvSpPr>
          <p:spPr>
            <a:xfrm>
              <a:off x="5924114" y="4438018"/>
              <a:ext cx="472764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캐라는 감자는 안 캐고 두더지나 때려 잡은 사람들이 발견할 수 있는 </a:t>
              </a:r>
              <a:r>
                <a:rPr lang="ko-KR" altLang="en-US" sz="2000" dirty="0" err="1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히든</a:t>
              </a:r>
              <a:r>
                <a:rPr lang="ko-KR" altLang="en-US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 감자이다</a:t>
              </a:r>
              <a:r>
                <a: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. </a:t>
              </a:r>
              <a:r>
                <a:rPr lang="en-US" altLang="ko-KR" sz="14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(</a:t>
              </a:r>
              <a:r>
                <a:rPr lang="ko-KR" altLang="en-US" sz="14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너무해</a:t>
              </a:r>
              <a:r>
                <a:rPr lang="en-US" altLang="ko-KR" sz="1400" dirty="0">
                  <a:solidFill>
                    <a:schemeClr val="accent2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..</a:t>
              </a:r>
              <a:r>
                <a:rPr lang="en-US" altLang="ko-KR" sz="14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) </a:t>
              </a:r>
              <a:r>
                <a:rPr lang="ko-KR" altLang="en-US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한번</a:t>
              </a:r>
              <a:r>
                <a: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 </a:t>
              </a:r>
              <a:r>
                <a:rPr lang="ko-KR" altLang="en-US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두더지 물뿌리개로 바꾸면 두더지의 저주에 걸려 되돌릴 수 없다고 한다</a:t>
              </a:r>
              <a:r>
                <a:rPr lang="en-US" altLang="ko-KR" sz="2000" dirty="0">
                  <a:solidFill>
                    <a:schemeClr val="accent2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623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195</Words>
  <Application>Microsoft Office PowerPoint</Application>
  <PresentationFormat>와이드스크린</PresentationFormat>
  <Paragraphs>41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HY헤드라인M</vt:lpstr>
      <vt:lpstr>맑은 고딕</vt:lpstr>
      <vt:lpstr>휴먼편지체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혜인 박</dc:creator>
  <cp:lastModifiedBy>혜인 박</cp:lastModifiedBy>
  <cp:revision>23</cp:revision>
  <dcterms:created xsi:type="dcterms:W3CDTF">2020-05-02T15:44:05Z</dcterms:created>
  <dcterms:modified xsi:type="dcterms:W3CDTF">2020-05-03T16:37:40Z</dcterms:modified>
</cp:coreProperties>
</file>