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6858000" cx="12188825"/>
  <p:notesSz cx="6858000" cy="9144000"/>
  <p:embeddedFontLst>
    <p:embeddedFont>
      <p:font typeface="Corbel"/>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39">
          <p15:clr>
            <a:srgbClr val="A4A3A4"/>
          </p15:clr>
        </p15:guide>
      </p15:sldGuideLst>
    </p:ext>
    <p:ext uri="http://customooxmlschemas.google.com/">
      <go:slidesCustomData xmlns:go="http://customooxmlschemas.google.com/" r:id="rId26" roundtripDataSignature="AMtx7mg8BMbePJsSfkMoWgWB6TrWJoQ/H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FE3C37D-30D8-4434-80FB-C699FFFADF6D}">
  <a:tblStyle styleId="{1FE3C37D-30D8-4434-80FB-C699FFFADF6D}"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39"/>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Corbel-regular.fntdata"/><Relationship Id="rId21" Type="http://schemas.openxmlformats.org/officeDocument/2006/relationships/slide" Target="slides/slide15.xml"/><Relationship Id="rId24" Type="http://schemas.openxmlformats.org/officeDocument/2006/relationships/font" Target="fonts/Corbel-italic.fntdata"/><Relationship Id="rId23" Type="http://schemas.openxmlformats.org/officeDocument/2006/relationships/font" Target="fonts/Corbel-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customschemas.google.com/relationships/presentationmetadata" Target="metadata"/><Relationship Id="rId25" Type="http://schemas.openxmlformats.org/officeDocument/2006/relationships/font" Target="fonts/Corbel-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3" name="Google Shape;83;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GB"/>
              <a:t>Associated Resource: Python GUI Solutions Folder:</a:t>
            </a:r>
            <a:endParaRPr/>
          </a:p>
          <a:p>
            <a:pPr indent="0" lvl="0" marL="0" rtl="0" algn="l">
              <a:spcBef>
                <a:spcPts val="0"/>
              </a:spcBef>
              <a:spcAft>
                <a:spcPts val="0"/>
              </a:spcAft>
              <a:buNone/>
            </a:pPr>
            <a:r>
              <a:rPr lang="en-GB"/>
              <a:t>Please see the above folder (as part of this resource) for the solutions for the given tasks/challenges.</a:t>
            </a:r>
            <a:endParaRPr/>
          </a:p>
          <a:p>
            <a:pPr indent="0" lvl="0" marL="0" rtl="0" algn="l">
              <a:spcBef>
                <a:spcPts val="0"/>
              </a:spcBef>
              <a:spcAft>
                <a:spcPts val="0"/>
              </a:spcAft>
              <a:buNone/>
            </a:pPr>
            <a:r>
              <a:rPr lang="en-GB"/>
              <a:t>They are linked to each task. Task 1 has an associated .py file (1_Python_create3widgets) Task 2 = 2_Python_Create_output_withLabel) etc.</a:t>
            </a:r>
            <a:endParaRPr/>
          </a:p>
        </p:txBody>
      </p:sp>
      <p:sp>
        <p:nvSpPr>
          <p:cNvPr id="84" name="Google Shape;84;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5" name="Google Shape;165;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See Folder: Python GUI Solutions: 6b – contains the correct solution</a:t>
            </a:r>
            <a:endParaRPr/>
          </a:p>
          <a:p>
            <a:pPr indent="0" lvl="0" marL="0" rtl="0" algn="l">
              <a:spcBef>
                <a:spcPts val="0"/>
              </a:spcBef>
              <a:spcAft>
                <a:spcPts val="0"/>
              </a:spcAft>
              <a:buNone/>
            </a:pPr>
            <a:r>
              <a:rPr lang="en-GB"/>
              <a:t>	</a:t>
            </a:r>
            <a:endParaRPr/>
          </a:p>
        </p:txBody>
      </p:sp>
      <p:sp>
        <p:nvSpPr>
          <p:cNvPr id="166" name="Google Shape;166;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6" name="Google Shape;176;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See Folder: Python GUI Solutions: 6b – contains the correct solution</a:t>
            </a:r>
            <a:endParaRPr/>
          </a:p>
          <a:p>
            <a:pPr indent="0" lvl="0" marL="0" rtl="0" algn="l">
              <a:spcBef>
                <a:spcPts val="0"/>
              </a:spcBef>
              <a:spcAft>
                <a:spcPts val="0"/>
              </a:spcAft>
              <a:buNone/>
            </a:pPr>
            <a:r>
              <a:rPr lang="en-GB"/>
              <a:t>	</a:t>
            </a:r>
            <a:endParaRPr/>
          </a:p>
        </p:txBody>
      </p:sp>
      <p:sp>
        <p:nvSpPr>
          <p:cNvPr id="177" name="Google Shape;177;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5" name="Google Shape;185;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See Folder: Python GUI Solutions: 6b – contains the correct solution</a:t>
            </a:r>
            <a:endParaRPr/>
          </a:p>
          <a:p>
            <a:pPr indent="0" lvl="0" marL="0" rtl="0" algn="l">
              <a:spcBef>
                <a:spcPts val="0"/>
              </a:spcBef>
              <a:spcAft>
                <a:spcPts val="0"/>
              </a:spcAft>
              <a:buNone/>
            </a:pPr>
            <a:r>
              <a:rPr lang="en-GB"/>
              <a:t>	</a:t>
            </a:r>
            <a:endParaRPr/>
          </a:p>
        </p:txBody>
      </p:sp>
      <p:sp>
        <p:nvSpPr>
          <p:cNvPr id="186" name="Google Shape;186;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4" name="Google Shape;194;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See Folder: Python GUI Solutions: 6b – contains the correct solution</a:t>
            </a:r>
            <a:endParaRPr/>
          </a:p>
          <a:p>
            <a:pPr indent="0" lvl="0" marL="0" rtl="0" algn="l">
              <a:spcBef>
                <a:spcPts val="0"/>
              </a:spcBef>
              <a:spcAft>
                <a:spcPts val="0"/>
              </a:spcAft>
              <a:buNone/>
            </a:pPr>
            <a:r>
              <a:rPr lang="en-GB"/>
              <a:t>	</a:t>
            </a:r>
            <a:endParaRPr/>
          </a:p>
        </p:txBody>
      </p:sp>
      <p:sp>
        <p:nvSpPr>
          <p:cNvPr id="195" name="Google Shape;195;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3" name="Google Shape;203;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Solution for Username and Password Program is in Python GUI Solutions Folder – see 7b (also pasted below)</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#import tkinter</a:t>
            </a:r>
            <a:endParaRPr/>
          </a:p>
          <a:p>
            <a:pPr indent="0" lvl="0" marL="0" rtl="0" algn="l">
              <a:spcBef>
                <a:spcPts val="0"/>
              </a:spcBef>
              <a:spcAft>
                <a:spcPts val="0"/>
              </a:spcAft>
              <a:buNone/>
            </a:pPr>
            <a:r>
              <a:rPr lang="en-GB"/>
              <a:t>from tkinter import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#to initialise tkinter we have to create a Tk root widget</a:t>
            </a:r>
            <a:endParaRPr/>
          </a:p>
          <a:p>
            <a:pPr indent="0" lvl="0" marL="0" rtl="0" algn="l">
              <a:spcBef>
                <a:spcPts val="0"/>
              </a:spcBef>
              <a:spcAft>
                <a:spcPts val="0"/>
              </a:spcAft>
              <a:buNone/>
            </a:pPr>
            <a:r>
              <a:rPr lang="en-GB"/>
              <a:t>#this is basically an ordinary window, with a title bar and other decoration as necessary</a:t>
            </a:r>
            <a:endParaRPr/>
          </a:p>
          <a:p>
            <a:pPr indent="0" lvl="0" marL="0" rtl="0" algn="l">
              <a:spcBef>
                <a:spcPts val="0"/>
              </a:spcBef>
              <a:spcAft>
                <a:spcPts val="0"/>
              </a:spcAft>
              <a:buNone/>
            </a:pPr>
            <a:r>
              <a:rPr lang="en-GB"/>
              <a:t>#the root widget (only one can be created for each program) must be created before any other widgets</a:t>
            </a:r>
            <a:endParaRPr/>
          </a:p>
          <a:p>
            <a:pPr indent="0" lvl="0" marL="0" rtl="0" algn="l">
              <a:spcBef>
                <a:spcPts val="0"/>
              </a:spcBef>
              <a:spcAft>
                <a:spcPts val="0"/>
              </a:spcAft>
              <a:buNone/>
            </a:pPr>
            <a:r>
              <a:rPr lang="en-GB"/>
              <a:t>root = Tk()</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#creating and packing a Label which says "Login Screen"</a:t>
            </a:r>
            <a:endParaRPr/>
          </a:p>
          <a:p>
            <a:pPr indent="0" lvl="0" marL="0" rtl="0" algn="l">
              <a:spcBef>
                <a:spcPts val="0"/>
              </a:spcBef>
              <a:spcAft>
                <a:spcPts val="0"/>
              </a:spcAft>
              <a:buNone/>
            </a:pPr>
            <a:r>
              <a:rPr lang="en-GB"/>
              <a:t>w = Label(root, text="Login Screen")</a:t>
            </a:r>
            <a:endParaRPr/>
          </a:p>
          <a:p>
            <a:pPr indent="0" lvl="0" marL="0" rtl="0" algn="l">
              <a:spcBef>
                <a:spcPts val="0"/>
              </a:spcBef>
              <a:spcAft>
                <a:spcPts val="0"/>
              </a:spcAft>
              <a:buNone/>
            </a:pPr>
            <a:r>
              <a:rPr lang="en-GB"/>
              <a:t>w.pack()</a:t>
            </a:r>
            <a:endParaRPr/>
          </a:p>
          <a:p>
            <a:pPr indent="0" lvl="0" marL="0" rtl="0" algn="l">
              <a:spcBef>
                <a:spcPts val="0"/>
              </a:spcBef>
              <a:spcAft>
                <a:spcPts val="0"/>
              </a:spcAft>
              <a:buNone/>
            </a:pPr>
            <a:r>
              <a:rPr lang="en-GB"/>
              <a:t>#creating and packing a Label which has lots of stars!</a:t>
            </a:r>
            <a:endParaRPr/>
          </a:p>
          <a:p>
            <a:pPr indent="0" lvl="0" marL="0" rtl="0" algn="l">
              <a:spcBef>
                <a:spcPts val="0"/>
              </a:spcBef>
              <a:spcAft>
                <a:spcPts val="0"/>
              </a:spcAft>
              <a:buNone/>
            </a:pPr>
            <a:r>
              <a:rPr lang="en-GB"/>
              <a:t>e1 = Label(root, text="******************************")</a:t>
            </a:r>
            <a:endParaRPr/>
          </a:p>
          <a:p>
            <a:pPr indent="0" lvl="0" marL="0" rtl="0" algn="l">
              <a:spcBef>
                <a:spcPts val="0"/>
              </a:spcBef>
              <a:spcAft>
                <a:spcPts val="0"/>
              </a:spcAft>
              <a:buNone/>
            </a:pPr>
            <a:r>
              <a:rPr lang="en-GB"/>
              <a:t>e1.pack()</a:t>
            </a:r>
            <a:endParaRPr/>
          </a:p>
          <a:p>
            <a:pPr indent="0" lvl="0" marL="0" rtl="0" algn="l">
              <a:spcBef>
                <a:spcPts val="0"/>
              </a:spcBef>
              <a:spcAft>
                <a:spcPts val="0"/>
              </a:spcAft>
              <a:buNone/>
            </a:pPr>
            <a:r>
              <a:rPr lang="en-GB"/>
              <a:t>#creating and packing a Label which says "Username"</a:t>
            </a:r>
            <a:endParaRPr/>
          </a:p>
          <a:p>
            <a:pPr indent="0" lvl="0" marL="0" rtl="0" algn="l">
              <a:spcBef>
                <a:spcPts val="0"/>
              </a:spcBef>
              <a:spcAft>
                <a:spcPts val="0"/>
              </a:spcAft>
              <a:buNone/>
            </a:pPr>
            <a:r>
              <a:rPr lang="en-GB"/>
              <a:t>w1 = Label(root, text="Username")</a:t>
            </a:r>
            <a:endParaRPr/>
          </a:p>
          <a:p>
            <a:pPr indent="0" lvl="0" marL="0" rtl="0" algn="l">
              <a:spcBef>
                <a:spcPts val="0"/>
              </a:spcBef>
              <a:spcAft>
                <a:spcPts val="0"/>
              </a:spcAft>
              <a:buNone/>
            </a:pPr>
            <a:r>
              <a:rPr lang="en-GB"/>
              <a:t>w1.pack()</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#creating and packing a text entry input box (this will come under Username)</a:t>
            </a:r>
            <a:endParaRPr/>
          </a:p>
          <a:p>
            <a:pPr indent="0" lvl="0" marL="0" rtl="0" algn="l">
              <a:spcBef>
                <a:spcPts val="0"/>
              </a:spcBef>
              <a:spcAft>
                <a:spcPts val="0"/>
              </a:spcAft>
              <a:buNone/>
            </a:pPr>
            <a:r>
              <a:rPr lang="en-GB"/>
              <a:t>e = Entry(root)</a:t>
            </a:r>
            <a:endParaRPr/>
          </a:p>
          <a:p>
            <a:pPr indent="0" lvl="0" marL="0" rtl="0" algn="l">
              <a:spcBef>
                <a:spcPts val="0"/>
              </a:spcBef>
              <a:spcAft>
                <a:spcPts val="0"/>
              </a:spcAft>
              <a:buNone/>
            </a:pPr>
            <a:r>
              <a:rPr lang="en-GB"/>
              <a:t>e.pack()</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#creating and packing a Label which says "Username"</a:t>
            </a:r>
            <a:endParaRPr/>
          </a:p>
          <a:p>
            <a:pPr indent="0" lvl="0" marL="0" rtl="0" algn="l">
              <a:spcBef>
                <a:spcPts val="0"/>
              </a:spcBef>
              <a:spcAft>
                <a:spcPts val="0"/>
              </a:spcAft>
              <a:buNone/>
            </a:pPr>
            <a:r>
              <a:rPr lang="en-GB"/>
              <a:t>w2 = Label(root, text="Password")</a:t>
            </a:r>
            <a:endParaRPr/>
          </a:p>
          <a:p>
            <a:pPr indent="0" lvl="0" marL="0" rtl="0" algn="l">
              <a:spcBef>
                <a:spcPts val="0"/>
              </a:spcBef>
              <a:spcAft>
                <a:spcPts val="0"/>
              </a:spcAft>
              <a:buNone/>
            </a:pPr>
            <a:r>
              <a:rPr lang="en-GB"/>
              <a:t>w2.pack()</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#creating and packing a second text entry input box (this will come under Username)</a:t>
            </a:r>
            <a:endParaRPr/>
          </a:p>
          <a:p>
            <a:pPr indent="0" lvl="0" marL="0" rtl="0" algn="l">
              <a:spcBef>
                <a:spcPts val="0"/>
              </a:spcBef>
              <a:spcAft>
                <a:spcPts val="0"/>
              </a:spcAft>
              <a:buNone/>
            </a:pPr>
            <a:r>
              <a:rPr lang="en-GB"/>
              <a:t>e1 = Entry(root)</a:t>
            </a:r>
            <a:endParaRPr/>
          </a:p>
          <a:p>
            <a:pPr indent="0" lvl="0" marL="0" rtl="0" algn="l">
              <a:spcBef>
                <a:spcPts val="0"/>
              </a:spcBef>
              <a:spcAft>
                <a:spcPts val="0"/>
              </a:spcAft>
              <a:buNone/>
            </a:pPr>
            <a:r>
              <a:rPr lang="en-GB"/>
              <a:t>e1.pack()</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#This is another interesting layout feature - it creates a tool bar</a:t>
            </a:r>
            <a:endParaRPr/>
          </a:p>
          <a:p>
            <a:pPr indent="0" lvl="0" marL="0" rtl="0" algn="l">
              <a:spcBef>
                <a:spcPts val="0"/>
              </a:spcBef>
              <a:spcAft>
                <a:spcPts val="0"/>
              </a:spcAft>
              <a:buNone/>
            </a:pPr>
            <a:r>
              <a:rPr lang="en-GB"/>
              <a:t>toolbar = Frame(root)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#creates a button (variable b) called 'Enter'</a:t>
            </a:r>
            <a:endParaRPr/>
          </a:p>
          <a:p>
            <a:pPr indent="0" lvl="0" marL="0" rtl="0" algn="l">
              <a:spcBef>
                <a:spcPts val="0"/>
              </a:spcBef>
              <a:spcAft>
                <a:spcPts val="0"/>
              </a:spcAft>
              <a:buNone/>
            </a:pPr>
            <a:r>
              <a:rPr lang="en-GB"/>
              <a:t>b = Button(toolbar, text="Enter", width=9)</a:t>
            </a:r>
            <a:endParaRPr/>
          </a:p>
          <a:p>
            <a:pPr indent="0" lvl="0" marL="0" rtl="0" algn="l">
              <a:spcBef>
                <a:spcPts val="0"/>
              </a:spcBef>
              <a:spcAft>
                <a:spcPts val="0"/>
              </a:spcAft>
              <a:buNone/>
            </a:pPr>
            <a:r>
              <a:rPr lang="en-GB"/>
              <a:t>b.pack(side=LEFT, padx=2, pady=2)</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#creates a button called 'Cancel'</a:t>
            </a:r>
            <a:endParaRPr/>
          </a:p>
          <a:p>
            <a:pPr indent="0" lvl="0" marL="0" rtl="0" algn="l">
              <a:spcBef>
                <a:spcPts val="0"/>
              </a:spcBef>
              <a:spcAft>
                <a:spcPts val="0"/>
              </a:spcAft>
              <a:buNone/>
            </a:pPr>
            <a:r>
              <a:rPr lang="en-GB"/>
              <a:t>b = Button(toolbar, text="Cancel", width=9)</a:t>
            </a:r>
            <a:endParaRPr/>
          </a:p>
          <a:p>
            <a:pPr indent="0" lvl="0" marL="0" rtl="0" algn="l">
              <a:spcBef>
                <a:spcPts val="0"/>
              </a:spcBef>
              <a:spcAft>
                <a:spcPts val="0"/>
              </a:spcAft>
              <a:buNone/>
            </a:pPr>
            <a:r>
              <a:rPr lang="en-GB"/>
              <a:t>b.pack(side=LEFT, padx=2, pady=2)</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#This is the interesting bit - it's a function called 'callback</a:t>
            </a:r>
            <a:endParaRPr/>
          </a:p>
          <a:p>
            <a:pPr indent="0" lvl="0" marL="0" rtl="0" algn="l">
              <a:spcBef>
                <a:spcPts val="0"/>
              </a:spcBef>
              <a:spcAft>
                <a:spcPts val="0"/>
              </a:spcAft>
              <a:buNone/>
            </a:pPr>
            <a:r>
              <a:rPr lang="en-GB"/>
              <a:t>#it has an IF function that asks for two specific text inputs for username and password</a:t>
            </a:r>
            <a:endParaRPr/>
          </a:p>
          <a:p>
            <a:pPr indent="0" lvl="0" marL="0" rtl="0" algn="l">
              <a:spcBef>
                <a:spcPts val="0"/>
              </a:spcBef>
              <a:spcAft>
                <a:spcPts val="0"/>
              </a:spcAft>
              <a:buNone/>
            </a:pPr>
            <a:r>
              <a:rPr lang="en-GB"/>
              <a:t>#it displays a label message depending on whether the input was valid</a:t>
            </a:r>
            <a:endParaRPr/>
          </a:p>
          <a:p>
            <a:pPr indent="0" lvl="0" marL="0" rtl="0" algn="l">
              <a:spcBef>
                <a:spcPts val="0"/>
              </a:spcBef>
              <a:spcAft>
                <a:spcPts val="0"/>
              </a:spcAft>
              <a:buNone/>
            </a:pPr>
            <a:r>
              <a:rPr lang="en-GB"/>
              <a:t>def callback():</a:t>
            </a:r>
            <a:endParaRPr/>
          </a:p>
          <a:p>
            <a:pPr indent="0" lvl="0" marL="0" rtl="0" algn="l">
              <a:spcBef>
                <a:spcPts val="0"/>
              </a:spcBef>
              <a:spcAft>
                <a:spcPts val="0"/>
              </a:spcAft>
              <a:buNone/>
            </a:pPr>
            <a:r>
              <a:rPr lang="en-GB"/>
              <a:t>    if e.get()=="Hello" and e1.get()=="God":</a:t>
            </a:r>
            <a:endParaRPr/>
          </a:p>
          <a:p>
            <a:pPr indent="0" lvl="0" marL="0" rtl="0" algn="l">
              <a:spcBef>
                <a:spcPts val="0"/>
              </a:spcBef>
              <a:spcAft>
                <a:spcPts val="0"/>
              </a:spcAft>
              <a:buNone/>
            </a:pPr>
            <a:r>
              <a:rPr lang="en-GB"/>
              <a:t>        welcome = Label(root,text="Welcome - Access Granted")</a:t>
            </a:r>
            <a:endParaRPr/>
          </a:p>
          <a:p>
            <a:pPr indent="0" lvl="0" marL="0" rtl="0" algn="l">
              <a:spcBef>
                <a:spcPts val="0"/>
              </a:spcBef>
              <a:spcAft>
                <a:spcPts val="0"/>
              </a:spcAft>
              <a:buNone/>
            </a:pPr>
            <a:r>
              <a:rPr lang="en-GB"/>
              <a:t>        welcome.pack()</a:t>
            </a:r>
            <a:endParaRPr/>
          </a:p>
          <a:p>
            <a:pPr indent="0" lvl="0" marL="0" rtl="0" algn="l">
              <a:spcBef>
                <a:spcPts val="0"/>
              </a:spcBef>
              <a:spcAft>
                <a:spcPts val="0"/>
              </a:spcAft>
              <a:buNone/>
            </a:pPr>
            <a:r>
              <a:rPr lang="en-GB"/>
              <a:t>    else:</a:t>
            </a:r>
            <a:endParaRPr/>
          </a:p>
          <a:p>
            <a:pPr indent="0" lvl="0" marL="0" rtl="0" algn="l">
              <a:spcBef>
                <a:spcPts val="0"/>
              </a:spcBef>
              <a:spcAft>
                <a:spcPts val="0"/>
              </a:spcAft>
              <a:buNone/>
            </a:pPr>
            <a:r>
              <a:rPr lang="en-GB"/>
              <a:t>        denied = Label(root,text="Sorry, Access Denied")</a:t>
            </a:r>
            <a:endParaRPr/>
          </a:p>
          <a:p>
            <a:pPr indent="0" lvl="0" marL="0" rtl="0" algn="l">
              <a:spcBef>
                <a:spcPts val="0"/>
              </a:spcBef>
              <a:spcAft>
                <a:spcPts val="0"/>
              </a:spcAft>
              <a:buNone/>
            </a:pPr>
            <a:r>
              <a:rPr lang="en-GB"/>
              <a:t>        denied.pack()</a:t>
            </a:r>
            <a:endParaRPr/>
          </a:p>
          <a:p>
            <a:pPr indent="0" lvl="0" marL="0" rtl="0" algn="l">
              <a:spcBef>
                <a:spcPts val="0"/>
              </a:spcBef>
              <a:spcAft>
                <a:spcPts val="0"/>
              </a:spcAft>
              <a:buNone/>
            </a:pPr>
            <a:r>
              <a:rPr lang="en-GB"/>
              <a:t>    </a:t>
            </a:r>
            <a:endParaRPr/>
          </a:p>
          <a:p>
            <a:pPr indent="0" lvl="0" marL="0" rtl="0" algn="l">
              <a:spcBef>
                <a:spcPts val="0"/>
              </a:spcBef>
              <a:spcAft>
                <a:spcPts val="0"/>
              </a:spcAft>
              <a:buNone/>
            </a:pPr>
            <a:r>
              <a:rPr lang="en-GB"/>
              <a:t>#This produces a final 'Sign up' button -it's in order, so goes after the 'Cancel' Button</a:t>
            </a:r>
            <a:endParaRPr/>
          </a:p>
          <a:p>
            <a:pPr indent="0" lvl="0" marL="0" rtl="0" algn="l">
              <a:spcBef>
                <a:spcPts val="0"/>
              </a:spcBef>
              <a:spcAft>
                <a:spcPts val="0"/>
              </a:spcAft>
              <a:buNone/>
            </a:pPr>
            <a:r>
              <a:rPr lang="en-GB"/>
              <a:t>#Notice it is this button that contains a CALL to the callback function above.</a:t>
            </a:r>
            <a:endParaRPr/>
          </a:p>
          <a:p>
            <a:pPr indent="0" lvl="0" marL="0" rtl="0" algn="l">
              <a:spcBef>
                <a:spcPts val="0"/>
              </a:spcBef>
              <a:spcAft>
                <a:spcPts val="0"/>
              </a:spcAft>
              <a:buNone/>
            </a:pPr>
            <a:r>
              <a:rPr lang="en-GB"/>
              <a:t>b = Button(toolbar, text="Sign-Up", command=callback, width=9)</a:t>
            </a:r>
            <a:endParaRPr/>
          </a:p>
          <a:p>
            <a:pPr indent="0" lvl="0" marL="0" rtl="0" algn="l">
              <a:spcBef>
                <a:spcPts val="0"/>
              </a:spcBef>
              <a:spcAft>
                <a:spcPts val="0"/>
              </a:spcAft>
              <a:buNone/>
            </a:pPr>
            <a:r>
              <a:rPr lang="en-GB"/>
              <a:t>b.pack(side=LEFT, padx=2, pady=2)</a:t>
            </a:r>
            <a:endParaRPr/>
          </a:p>
          <a:p>
            <a:pPr indent="0" lvl="0" marL="0" rtl="0" algn="l">
              <a:spcBef>
                <a:spcPts val="0"/>
              </a:spcBef>
              <a:spcAft>
                <a:spcPts val="0"/>
              </a:spcAft>
              <a:buNone/>
            </a:pPr>
            <a:r>
              <a:rPr lang="en-GB"/>
              <a:t>#this defines the position and layout of the toolbar.</a:t>
            </a:r>
            <a:endParaRPr/>
          </a:p>
          <a:p>
            <a:pPr indent="0" lvl="0" marL="0" rtl="0" algn="l">
              <a:spcBef>
                <a:spcPts val="0"/>
              </a:spcBef>
              <a:spcAft>
                <a:spcPts val="0"/>
              </a:spcAft>
              <a:buNone/>
            </a:pPr>
            <a:r>
              <a:rPr lang="en-GB"/>
              <a:t>toolbar.pack(side=TOP, fill=X)</a:t>
            </a:r>
            <a:endParaRPr/>
          </a:p>
          <a:p>
            <a:pPr indent="0" lvl="0" marL="0" rtl="0" algn="l">
              <a:spcBef>
                <a:spcPts val="0"/>
              </a:spcBef>
              <a:spcAft>
                <a:spcPts val="0"/>
              </a:spcAft>
              <a:buNone/>
            </a:pPr>
            <a:r>
              <a:t/>
            </a:r>
            <a:endParaRPr/>
          </a:p>
        </p:txBody>
      </p:sp>
      <p:sp>
        <p:nvSpPr>
          <p:cNvPr id="204" name="Google Shape;204;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2" name="Google Shape;212;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Solution for Username and Password Program is in Python GUI Solutions Folder – see 7b (also pasted below)</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#import tkinter</a:t>
            </a:r>
            <a:endParaRPr/>
          </a:p>
          <a:p>
            <a:pPr indent="0" lvl="0" marL="0" rtl="0" algn="l">
              <a:spcBef>
                <a:spcPts val="0"/>
              </a:spcBef>
              <a:spcAft>
                <a:spcPts val="0"/>
              </a:spcAft>
              <a:buNone/>
            </a:pPr>
            <a:r>
              <a:rPr lang="en-GB"/>
              <a:t>from tkinter import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#to initialise tkinter we have to create a Tk root widget</a:t>
            </a:r>
            <a:endParaRPr/>
          </a:p>
          <a:p>
            <a:pPr indent="0" lvl="0" marL="0" rtl="0" algn="l">
              <a:spcBef>
                <a:spcPts val="0"/>
              </a:spcBef>
              <a:spcAft>
                <a:spcPts val="0"/>
              </a:spcAft>
              <a:buNone/>
            </a:pPr>
            <a:r>
              <a:rPr lang="en-GB"/>
              <a:t>#this is basically an ordinary window, with a title bar and other decoration as necessary</a:t>
            </a:r>
            <a:endParaRPr/>
          </a:p>
          <a:p>
            <a:pPr indent="0" lvl="0" marL="0" rtl="0" algn="l">
              <a:spcBef>
                <a:spcPts val="0"/>
              </a:spcBef>
              <a:spcAft>
                <a:spcPts val="0"/>
              </a:spcAft>
              <a:buNone/>
            </a:pPr>
            <a:r>
              <a:rPr lang="en-GB"/>
              <a:t>#the root widget (only one can be created for each program) must be created before any other widgets</a:t>
            </a:r>
            <a:endParaRPr/>
          </a:p>
          <a:p>
            <a:pPr indent="0" lvl="0" marL="0" rtl="0" algn="l">
              <a:spcBef>
                <a:spcPts val="0"/>
              </a:spcBef>
              <a:spcAft>
                <a:spcPts val="0"/>
              </a:spcAft>
              <a:buNone/>
            </a:pPr>
            <a:r>
              <a:rPr lang="en-GB"/>
              <a:t>root = Tk()</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#creating and packing a Label which says "Login Screen"</a:t>
            </a:r>
            <a:endParaRPr/>
          </a:p>
          <a:p>
            <a:pPr indent="0" lvl="0" marL="0" rtl="0" algn="l">
              <a:spcBef>
                <a:spcPts val="0"/>
              </a:spcBef>
              <a:spcAft>
                <a:spcPts val="0"/>
              </a:spcAft>
              <a:buNone/>
            </a:pPr>
            <a:r>
              <a:rPr lang="en-GB"/>
              <a:t>w = Label(root, text="Login Screen")</a:t>
            </a:r>
            <a:endParaRPr/>
          </a:p>
          <a:p>
            <a:pPr indent="0" lvl="0" marL="0" rtl="0" algn="l">
              <a:spcBef>
                <a:spcPts val="0"/>
              </a:spcBef>
              <a:spcAft>
                <a:spcPts val="0"/>
              </a:spcAft>
              <a:buNone/>
            </a:pPr>
            <a:r>
              <a:rPr lang="en-GB"/>
              <a:t>w.pack()</a:t>
            </a:r>
            <a:endParaRPr/>
          </a:p>
          <a:p>
            <a:pPr indent="0" lvl="0" marL="0" rtl="0" algn="l">
              <a:spcBef>
                <a:spcPts val="0"/>
              </a:spcBef>
              <a:spcAft>
                <a:spcPts val="0"/>
              </a:spcAft>
              <a:buNone/>
            </a:pPr>
            <a:r>
              <a:rPr lang="en-GB"/>
              <a:t>#creating and packing a Label which has lots of stars!</a:t>
            </a:r>
            <a:endParaRPr/>
          </a:p>
          <a:p>
            <a:pPr indent="0" lvl="0" marL="0" rtl="0" algn="l">
              <a:spcBef>
                <a:spcPts val="0"/>
              </a:spcBef>
              <a:spcAft>
                <a:spcPts val="0"/>
              </a:spcAft>
              <a:buNone/>
            </a:pPr>
            <a:r>
              <a:rPr lang="en-GB"/>
              <a:t>e1 = Label(root, text="******************************")</a:t>
            </a:r>
            <a:endParaRPr/>
          </a:p>
          <a:p>
            <a:pPr indent="0" lvl="0" marL="0" rtl="0" algn="l">
              <a:spcBef>
                <a:spcPts val="0"/>
              </a:spcBef>
              <a:spcAft>
                <a:spcPts val="0"/>
              </a:spcAft>
              <a:buNone/>
            </a:pPr>
            <a:r>
              <a:rPr lang="en-GB"/>
              <a:t>e1.pack()</a:t>
            </a:r>
            <a:endParaRPr/>
          </a:p>
          <a:p>
            <a:pPr indent="0" lvl="0" marL="0" rtl="0" algn="l">
              <a:spcBef>
                <a:spcPts val="0"/>
              </a:spcBef>
              <a:spcAft>
                <a:spcPts val="0"/>
              </a:spcAft>
              <a:buNone/>
            </a:pPr>
            <a:r>
              <a:rPr lang="en-GB"/>
              <a:t>#creating and packing a Label which says "Username"</a:t>
            </a:r>
            <a:endParaRPr/>
          </a:p>
          <a:p>
            <a:pPr indent="0" lvl="0" marL="0" rtl="0" algn="l">
              <a:spcBef>
                <a:spcPts val="0"/>
              </a:spcBef>
              <a:spcAft>
                <a:spcPts val="0"/>
              </a:spcAft>
              <a:buNone/>
            </a:pPr>
            <a:r>
              <a:rPr lang="en-GB"/>
              <a:t>w1 = Label(root, text="Username")</a:t>
            </a:r>
            <a:endParaRPr/>
          </a:p>
          <a:p>
            <a:pPr indent="0" lvl="0" marL="0" rtl="0" algn="l">
              <a:spcBef>
                <a:spcPts val="0"/>
              </a:spcBef>
              <a:spcAft>
                <a:spcPts val="0"/>
              </a:spcAft>
              <a:buNone/>
            </a:pPr>
            <a:r>
              <a:rPr lang="en-GB"/>
              <a:t>w1.pack()</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#creating and packing a text entry input box (this will come under Username)</a:t>
            </a:r>
            <a:endParaRPr/>
          </a:p>
          <a:p>
            <a:pPr indent="0" lvl="0" marL="0" rtl="0" algn="l">
              <a:spcBef>
                <a:spcPts val="0"/>
              </a:spcBef>
              <a:spcAft>
                <a:spcPts val="0"/>
              </a:spcAft>
              <a:buNone/>
            </a:pPr>
            <a:r>
              <a:rPr lang="en-GB"/>
              <a:t>e = Entry(root)</a:t>
            </a:r>
            <a:endParaRPr/>
          </a:p>
          <a:p>
            <a:pPr indent="0" lvl="0" marL="0" rtl="0" algn="l">
              <a:spcBef>
                <a:spcPts val="0"/>
              </a:spcBef>
              <a:spcAft>
                <a:spcPts val="0"/>
              </a:spcAft>
              <a:buNone/>
            </a:pPr>
            <a:r>
              <a:rPr lang="en-GB"/>
              <a:t>e.pack()</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#creating and packing a Label which says "Username"</a:t>
            </a:r>
            <a:endParaRPr/>
          </a:p>
          <a:p>
            <a:pPr indent="0" lvl="0" marL="0" rtl="0" algn="l">
              <a:spcBef>
                <a:spcPts val="0"/>
              </a:spcBef>
              <a:spcAft>
                <a:spcPts val="0"/>
              </a:spcAft>
              <a:buNone/>
            </a:pPr>
            <a:r>
              <a:rPr lang="en-GB"/>
              <a:t>w2 = Label(root, text="Password")</a:t>
            </a:r>
            <a:endParaRPr/>
          </a:p>
          <a:p>
            <a:pPr indent="0" lvl="0" marL="0" rtl="0" algn="l">
              <a:spcBef>
                <a:spcPts val="0"/>
              </a:spcBef>
              <a:spcAft>
                <a:spcPts val="0"/>
              </a:spcAft>
              <a:buNone/>
            </a:pPr>
            <a:r>
              <a:rPr lang="en-GB"/>
              <a:t>w2.pack()</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#creating and packing a second text entry input box (this will come under Username)</a:t>
            </a:r>
            <a:endParaRPr/>
          </a:p>
          <a:p>
            <a:pPr indent="0" lvl="0" marL="0" rtl="0" algn="l">
              <a:spcBef>
                <a:spcPts val="0"/>
              </a:spcBef>
              <a:spcAft>
                <a:spcPts val="0"/>
              </a:spcAft>
              <a:buNone/>
            </a:pPr>
            <a:r>
              <a:rPr lang="en-GB"/>
              <a:t>e1 = Entry(root)</a:t>
            </a:r>
            <a:endParaRPr/>
          </a:p>
          <a:p>
            <a:pPr indent="0" lvl="0" marL="0" rtl="0" algn="l">
              <a:spcBef>
                <a:spcPts val="0"/>
              </a:spcBef>
              <a:spcAft>
                <a:spcPts val="0"/>
              </a:spcAft>
              <a:buNone/>
            </a:pPr>
            <a:r>
              <a:rPr lang="en-GB"/>
              <a:t>e1.pack()</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#This is another interesting layout feature - it creates a tool bar</a:t>
            </a:r>
            <a:endParaRPr/>
          </a:p>
          <a:p>
            <a:pPr indent="0" lvl="0" marL="0" rtl="0" algn="l">
              <a:spcBef>
                <a:spcPts val="0"/>
              </a:spcBef>
              <a:spcAft>
                <a:spcPts val="0"/>
              </a:spcAft>
              <a:buNone/>
            </a:pPr>
            <a:r>
              <a:rPr lang="en-GB"/>
              <a:t>toolbar = Frame(root)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#creates a button (variable b) called 'Enter'</a:t>
            </a:r>
            <a:endParaRPr/>
          </a:p>
          <a:p>
            <a:pPr indent="0" lvl="0" marL="0" rtl="0" algn="l">
              <a:spcBef>
                <a:spcPts val="0"/>
              </a:spcBef>
              <a:spcAft>
                <a:spcPts val="0"/>
              </a:spcAft>
              <a:buNone/>
            </a:pPr>
            <a:r>
              <a:rPr lang="en-GB"/>
              <a:t>b = Button(toolbar, text="Enter", width=9)</a:t>
            </a:r>
            <a:endParaRPr/>
          </a:p>
          <a:p>
            <a:pPr indent="0" lvl="0" marL="0" rtl="0" algn="l">
              <a:spcBef>
                <a:spcPts val="0"/>
              </a:spcBef>
              <a:spcAft>
                <a:spcPts val="0"/>
              </a:spcAft>
              <a:buNone/>
            </a:pPr>
            <a:r>
              <a:rPr lang="en-GB"/>
              <a:t>b.pack(side=LEFT, padx=2, pady=2)</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#creates a button called 'Cancel'</a:t>
            </a:r>
            <a:endParaRPr/>
          </a:p>
          <a:p>
            <a:pPr indent="0" lvl="0" marL="0" rtl="0" algn="l">
              <a:spcBef>
                <a:spcPts val="0"/>
              </a:spcBef>
              <a:spcAft>
                <a:spcPts val="0"/>
              </a:spcAft>
              <a:buNone/>
            </a:pPr>
            <a:r>
              <a:rPr lang="en-GB"/>
              <a:t>b = Button(toolbar, text="Cancel", width=9)</a:t>
            </a:r>
            <a:endParaRPr/>
          </a:p>
          <a:p>
            <a:pPr indent="0" lvl="0" marL="0" rtl="0" algn="l">
              <a:spcBef>
                <a:spcPts val="0"/>
              </a:spcBef>
              <a:spcAft>
                <a:spcPts val="0"/>
              </a:spcAft>
              <a:buNone/>
            </a:pPr>
            <a:r>
              <a:rPr lang="en-GB"/>
              <a:t>b.pack(side=LEFT, padx=2, pady=2)</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#This is the interesting bit - it's a function called 'callback</a:t>
            </a:r>
            <a:endParaRPr/>
          </a:p>
          <a:p>
            <a:pPr indent="0" lvl="0" marL="0" rtl="0" algn="l">
              <a:spcBef>
                <a:spcPts val="0"/>
              </a:spcBef>
              <a:spcAft>
                <a:spcPts val="0"/>
              </a:spcAft>
              <a:buNone/>
            </a:pPr>
            <a:r>
              <a:rPr lang="en-GB"/>
              <a:t>#it has an IF function that asks for two specific text inputs for username and password</a:t>
            </a:r>
            <a:endParaRPr/>
          </a:p>
          <a:p>
            <a:pPr indent="0" lvl="0" marL="0" rtl="0" algn="l">
              <a:spcBef>
                <a:spcPts val="0"/>
              </a:spcBef>
              <a:spcAft>
                <a:spcPts val="0"/>
              </a:spcAft>
              <a:buNone/>
            </a:pPr>
            <a:r>
              <a:rPr lang="en-GB"/>
              <a:t>#it displays a label message depending on whether the input was valid</a:t>
            </a:r>
            <a:endParaRPr/>
          </a:p>
          <a:p>
            <a:pPr indent="0" lvl="0" marL="0" rtl="0" algn="l">
              <a:spcBef>
                <a:spcPts val="0"/>
              </a:spcBef>
              <a:spcAft>
                <a:spcPts val="0"/>
              </a:spcAft>
              <a:buNone/>
            </a:pPr>
            <a:r>
              <a:rPr lang="en-GB"/>
              <a:t>def callback():</a:t>
            </a:r>
            <a:endParaRPr/>
          </a:p>
          <a:p>
            <a:pPr indent="0" lvl="0" marL="0" rtl="0" algn="l">
              <a:spcBef>
                <a:spcPts val="0"/>
              </a:spcBef>
              <a:spcAft>
                <a:spcPts val="0"/>
              </a:spcAft>
              <a:buNone/>
            </a:pPr>
            <a:r>
              <a:rPr lang="en-GB"/>
              <a:t>    if e.get()=="Hello" and e1.get()=="God":</a:t>
            </a:r>
            <a:endParaRPr/>
          </a:p>
          <a:p>
            <a:pPr indent="0" lvl="0" marL="0" rtl="0" algn="l">
              <a:spcBef>
                <a:spcPts val="0"/>
              </a:spcBef>
              <a:spcAft>
                <a:spcPts val="0"/>
              </a:spcAft>
              <a:buNone/>
            </a:pPr>
            <a:r>
              <a:rPr lang="en-GB"/>
              <a:t>        welcome = Label(root,text="Welcome - Access Granted")</a:t>
            </a:r>
            <a:endParaRPr/>
          </a:p>
          <a:p>
            <a:pPr indent="0" lvl="0" marL="0" rtl="0" algn="l">
              <a:spcBef>
                <a:spcPts val="0"/>
              </a:spcBef>
              <a:spcAft>
                <a:spcPts val="0"/>
              </a:spcAft>
              <a:buNone/>
            </a:pPr>
            <a:r>
              <a:rPr lang="en-GB"/>
              <a:t>        welcome.pack()</a:t>
            </a:r>
            <a:endParaRPr/>
          </a:p>
          <a:p>
            <a:pPr indent="0" lvl="0" marL="0" rtl="0" algn="l">
              <a:spcBef>
                <a:spcPts val="0"/>
              </a:spcBef>
              <a:spcAft>
                <a:spcPts val="0"/>
              </a:spcAft>
              <a:buNone/>
            </a:pPr>
            <a:r>
              <a:rPr lang="en-GB"/>
              <a:t>    else:</a:t>
            </a:r>
            <a:endParaRPr/>
          </a:p>
          <a:p>
            <a:pPr indent="0" lvl="0" marL="0" rtl="0" algn="l">
              <a:spcBef>
                <a:spcPts val="0"/>
              </a:spcBef>
              <a:spcAft>
                <a:spcPts val="0"/>
              </a:spcAft>
              <a:buNone/>
            </a:pPr>
            <a:r>
              <a:rPr lang="en-GB"/>
              <a:t>        denied = Label(root,text="Sorry, Access Denied")</a:t>
            </a:r>
            <a:endParaRPr/>
          </a:p>
          <a:p>
            <a:pPr indent="0" lvl="0" marL="0" rtl="0" algn="l">
              <a:spcBef>
                <a:spcPts val="0"/>
              </a:spcBef>
              <a:spcAft>
                <a:spcPts val="0"/>
              </a:spcAft>
              <a:buNone/>
            </a:pPr>
            <a:r>
              <a:rPr lang="en-GB"/>
              <a:t>        denied.pack()</a:t>
            </a:r>
            <a:endParaRPr/>
          </a:p>
          <a:p>
            <a:pPr indent="0" lvl="0" marL="0" rtl="0" algn="l">
              <a:spcBef>
                <a:spcPts val="0"/>
              </a:spcBef>
              <a:spcAft>
                <a:spcPts val="0"/>
              </a:spcAft>
              <a:buNone/>
            </a:pPr>
            <a:r>
              <a:rPr lang="en-GB"/>
              <a:t>    </a:t>
            </a:r>
            <a:endParaRPr/>
          </a:p>
          <a:p>
            <a:pPr indent="0" lvl="0" marL="0" rtl="0" algn="l">
              <a:spcBef>
                <a:spcPts val="0"/>
              </a:spcBef>
              <a:spcAft>
                <a:spcPts val="0"/>
              </a:spcAft>
              <a:buNone/>
            </a:pPr>
            <a:r>
              <a:rPr lang="en-GB"/>
              <a:t>#This produces a final 'Sign up' button -it's in order, so goes after the 'Cancel' Button</a:t>
            </a:r>
            <a:endParaRPr/>
          </a:p>
          <a:p>
            <a:pPr indent="0" lvl="0" marL="0" rtl="0" algn="l">
              <a:spcBef>
                <a:spcPts val="0"/>
              </a:spcBef>
              <a:spcAft>
                <a:spcPts val="0"/>
              </a:spcAft>
              <a:buNone/>
            </a:pPr>
            <a:r>
              <a:rPr lang="en-GB"/>
              <a:t>#Notice it is this button that contains a CALL to the callback function above.</a:t>
            </a:r>
            <a:endParaRPr/>
          </a:p>
          <a:p>
            <a:pPr indent="0" lvl="0" marL="0" rtl="0" algn="l">
              <a:spcBef>
                <a:spcPts val="0"/>
              </a:spcBef>
              <a:spcAft>
                <a:spcPts val="0"/>
              </a:spcAft>
              <a:buNone/>
            </a:pPr>
            <a:r>
              <a:rPr lang="en-GB"/>
              <a:t>b = Button(toolbar, text="Sign-Up", command=callback, width=9)</a:t>
            </a:r>
            <a:endParaRPr/>
          </a:p>
          <a:p>
            <a:pPr indent="0" lvl="0" marL="0" rtl="0" algn="l">
              <a:spcBef>
                <a:spcPts val="0"/>
              </a:spcBef>
              <a:spcAft>
                <a:spcPts val="0"/>
              </a:spcAft>
              <a:buNone/>
            </a:pPr>
            <a:r>
              <a:rPr lang="en-GB"/>
              <a:t>b.pack(side=LEFT, padx=2, pady=2)</a:t>
            </a:r>
            <a:endParaRPr/>
          </a:p>
          <a:p>
            <a:pPr indent="0" lvl="0" marL="0" rtl="0" algn="l">
              <a:spcBef>
                <a:spcPts val="0"/>
              </a:spcBef>
              <a:spcAft>
                <a:spcPts val="0"/>
              </a:spcAft>
              <a:buNone/>
            </a:pPr>
            <a:r>
              <a:rPr lang="en-GB"/>
              <a:t>#this defines the position and layout of the toolbar.</a:t>
            </a:r>
            <a:endParaRPr/>
          </a:p>
          <a:p>
            <a:pPr indent="0" lvl="0" marL="0" rtl="0" algn="l">
              <a:spcBef>
                <a:spcPts val="0"/>
              </a:spcBef>
              <a:spcAft>
                <a:spcPts val="0"/>
              </a:spcAft>
              <a:buNone/>
            </a:pPr>
            <a:r>
              <a:rPr lang="en-GB"/>
              <a:t>toolbar.pack(side=TOP, fill=X)</a:t>
            </a:r>
            <a:endParaRPr/>
          </a:p>
          <a:p>
            <a:pPr indent="0" lvl="0" marL="0" rtl="0" algn="l">
              <a:spcBef>
                <a:spcPts val="0"/>
              </a:spcBef>
              <a:spcAft>
                <a:spcPts val="0"/>
              </a:spcAft>
              <a:buNone/>
            </a:pPr>
            <a:r>
              <a:t/>
            </a:r>
            <a:endParaRPr/>
          </a:p>
        </p:txBody>
      </p:sp>
      <p:sp>
        <p:nvSpPr>
          <p:cNvPr id="213" name="Google Shape;213;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0" name="Google Shape;90;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Image(s) source: wikipedia</a:t>
            </a:r>
            <a:endParaRPr/>
          </a:p>
          <a:p>
            <a:pPr indent="0" lvl="0" marL="0" rtl="0" algn="l">
              <a:spcBef>
                <a:spcPts val="0"/>
              </a:spcBef>
              <a:spcAft>
                <a:spcPts val="0"/>
              </a:spcAft>
              <a:buNone/>
            </a:pPr>
            <a:r>
              <a:t/>
            </a:r>
            <a:endParaRPr/>
          </a:p>
        </p:txBody>
      </p:sp>
      <p:sp>
        <p:nvSpPr>
          <p:cNvPr id="91" name="Google Shape;91;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1" name="Google Shape;101;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 name="Google Shape;110;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 name="Google Shape;121;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9" name="Google Shape;129;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9" name="Google Shape;139;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7" name="Google Shape;147;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5" name="Google Shape;155;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*Please refer to PythonGUISolutionsFolder: Solution 5</a:t>
            </a:r>
            <a:endParaRPr/>
          </a:p>
        </p:txBody>
      </p:sp>
      <p:sp>
        <p:nvSpPr>
          <p:cNvPr id="156" name="Google Shape;156;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noFill/>
      </p:bgPr>
    </p:bg>
    <p:spTree>
      <p:nvGrpSpPr>
        <p:cNvPr id="15" name="Shape 15"/>
        <p:cNvGrpSpPr/>
        <p:nvPr/>
      </p:nvGrpSpPr>
      <p:grpSpPr>
        <a:xfrm>
          <a:off x="0" y="0"/>
          <a:ext cx="0" cy="0"/>
          <a:chOff x="0" y="0"/>
          <a:chExt cx="0" cy="0"/>
        </a:xfrm>
      </p:grpSpPr>
      <p:sp>
        <p:nvSpPr>
          <p:cNvPr id="16" name="Google Shape;16;p17"/>
          <p:cNvSpPr txBox="1"/>
          <p:nvPr>
            <p:ph type="ctrTitle"/>
          </p:nvPr>
        </p:nvSpPr>
        <p:spPr>
          <a:xfrm>
            <a:off x="8398667" y="1"/>
            <a:ext cx="3790157" cy="404664"/>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b" bIns="45700" lIns="91425" spcFirstLastPara="1" rIns="91425" wrap="square" tIns="45700">
            <a:noAutofit/>
          </a:bodyPr>
          <a:lstStyle>
            <a:lvl1pPr lvl="0" algn="ctr">
              <a:lnSpc>
                <a:spcPct val="80000"/>
              </a:lnSpc>
              <a:spcBef>
                <a:spcPts val="0"/>
              </a:spcBef>
              <a:spcAft>
                <a:spcPts val="0"/>
              </a:spcAft>
              <a:buSzPts val="1400"/>
              <a:buNone/>
              <a:defRPr b="1" sz="1800">
                <a:solidFill>
                  <a:schemeClr val="lt2"/>
                </a:solidFill>
                <a:latin typeface="Arial"/>
                <a:ea typeface="Arial"/>
                <a:cs typeface="Arial"/>
                <a:sym typeface="Aria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7" name="Google Shape;17;p17"/>
          <p:cNvSpPr txBox="1"/>
          <p:nvPr>
            <p:ph idx="1" type="subTitle"/>
          </p:nvPr>
        </p:nvSpPr>
        <p:spPr>
          <a:xfrm>
            <a:off x="8317433" y="412372"/>
            <a:ext cx="3842691" cy="33874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lvl1pPr lvl="0" algn="l">
              <a:lnSpc>
                <a:spcPct val="90000"/>
              </a:lnSpc>
              <a:spcBef>
                <a:spcPts val="0"/>
              </a:spcBef>
              <a:spcAft>
                <a:spcPts val="0"/>
              </a:spcAft>
              <a:buSzPts val="1600"/>
              <a:buNone/>
              <a:defRPr sz="1600" cap="none">
                <a:solidFill>
                  <a:srgbClr val="56C5FF"/>
                </a:solidFill>
              </a:defRPr>
            </a:lvl1pPr>
            <a:lvl2pPr lvl="1" algn="l">
              <a:lnSpc>
                <a:spcPct val="90000"/>
              </a:lnSpc>
              <a:spcBef>
                <a:spcPts val="1200"/>
              </a:spcBef>
              <a:spcAft>
                <a:spcPts val="0"/>
              </a:spcAft>
              <a:buSzPts val="1800"/>
              <a:buChar char="•"/>
              <a:defRPr/>
            </a:lvl2pPr>
            <a:lvl3pPr lvl="2" algn="l">
              <a:lnSpc>
                <a:spcPct val="90000"/>
              </a:lnSpc>
              <a:spcBef>
                <a:spcPts val="600"/>
              </a:spcBef>
              <a:spcAft>
                <a:spcPts val="0"/>
              </a:spcAft>
              <a:buSzPts val="1800"/>
              <a:buChar char="•"/>
              <a:defRPr/>
            </a:lvl3pPr>
            <a:lvl4pPr lvl="3" algn="l">
              <a:lnSpc>
                <a:spcPct val="90000"/>
              </a:lnSpc>
              <a:spcBef>
                <a:spcPts val="600"/>
              </a:spcBef>
              <a:spcAft>
                <a:spcPts val="0"/>
              </a:spcAft>
              <a:buSzPts val="1800"/>
              <a:buChar char="•"/>
              <a:defRPr/>
            </a:lvl4pPr>
            <a:lvl5pPr lvl="4" algn="l">
              <a:lnSpc>
                <a:spcPct val="90000"/>
              </a:lnSpc>
              <a:spcBef>
                <a:spcPts val="600"/>
              </a:spcBef>
              <a:spcAft>
                <a:spcPts val="0"/>
              </a:spcAft>
              <a:buSzPts val="1800"/>
              <a:buChar char="•"/>
              <a:defRPr/>
            </a:lvl5pPr>
            <a:lvl6pPr lvl="5" algn="l">
              <a:lnSpc>
                <a:spcPct val="90000"/>
              </a:lnSpc>
              <a:spcBef>
                <a:spcPts val="600"/>
              </a:spcBef>
              <a:spcAft>
                <a:spcPts val="0"/>
              </a:spcAft>
              <a:buSzPts val="1800"/>
              <a:buChar char="•"/>
              <a:defRPr/>
            </a:lvl6pPr>
            <a:lvl7pPr lvl="6" algn="l">
              <a:lnSpc>
                <a:spcPct val="90000"/>
              </a:lnSpc>
              <a:spcBef>
                <a:spcPts val="600"/>
              </a:spcBef>
              <a:spcAft>
                <a:spcPts val="0"/>
              </a:spcAft>
              <a:buSzPts val="1800"/>
              <a:buChar char="•"/>
              <a:defRPr/>
            </a:lvl7pPr>
            <a:lvl8pPr lvl="7" algn="l">
              <a:lnSpc>
                <a:spcPct val="90000"/>
              </a:lnSpc>
              <a:spcBef>
                <a:spcPts val="600"/>
              </a:spcBef>
              <a:spcAft>
                <a:spcPts val="0"/>
              </a:spcAft>
              <a:buSzPts val="1800"/>
              <a:buChar char="•"/>
              <a:defRPr/>
            </a:lvl8pPr>
            <a:lvl9pPr lvl="8" algn="l">
              <a:lnSpc>
                <a:spcPct val="90000"/>
              </a:lnSpc>
              <a:spcBef>
                <a:spcPts val="600"/>
              </a:spcBef>
              <a:spcAft>
                <a:spcPts val="0"/>
              </a:spcAft>
              <a:buSzPts val="1800"/>
              <a:buChar char="•"/>
              <a:defRPr/>
            </a:lvl9pPr>
          </a:lstStyle>
          <a:p/>
        </p:txBody>
      </p:sp>
    </p:spTree>
  </p:cSld>
  <p:clrMapOvr>
    <a:masterClrMapping/>
  </p:clrMapOvr>
  <mc:AlternateContent>
    <mc:Choice Requires="p14">
      <p:transition spd="slow" p14:dur="25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9" name="Shape 69"/>
        <p:cNvGrpSpPr/>
        <p:nvPr/>
      </p:nvGrpSpPr>
      <p:grpSpPr>
        <a:xfrm>
          <a:off x="0" y="0"/>
          <a:ext cx="0" cy="0"/>
          <a:chOff x="0" y="0"/>
          <a:chExt cx="0" cy="0"/>
        </a:xfrm>
      </p:grpSpPr>
      <p:sp>
        <p:nvSpPr>
          <p:cNvPr id="70" name="Google Shape;70;p26"/>
          <p:cNvSpPr txBox="1"/>
          <p:nvPr>
            <p:ph type="title"/>
          </p:nvPr>
        </p:nvSpPr>
        <p:spPr>
          <a:xfrm>
            <a:off x="1522413" y="381000"/>
            <a:ext cx="9144000" cy="13716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71" name="Google Shape;71;p26"/>
          <p:cNvSpPr txBox="1"/>
          <p:nvPr>
            <p:ph idx="1" type="body"/>
          </p:nvPr>
        </p:nvSpPr>
        <p:spPr>
          <a:xfrm rot="5400000">
            <a:off x="4032251" y="-604838"/>
            <a:ext cx="4114800" cy="9134475"/>
          </a:xfrm>
          <a:prstGeom prst="rect">
            <a:avLst/>
          </a:prstGeom>
          <a:noFill/>
          <a:ln>
            <a:noFill/>
          </a:ln>
        </p:spPr>
        <p:txBody>
          <a:bodyPr anchorCtr="0" anchor="t" bIns="45700" lIns="91425" spcFirstLastPara="1" rIns="91425" wrap="square" tIns="45700">
            <a:noAutofit/>
          </a:bodyPr>
          <a:lstStyle>
            <a:lvl1pPr indent="-381000" lvl="0" marL="457200" algn="l">
              <a:lnSpc>
                <a:spcPct val="90000"/>
              </a:lnSpc>
              <a:spcBef>
                <a:spcPts val="1800"/>
              </a:spcBef>
              <a:spcAft>
                <a:spcPts val="0"/>
              </a:spcAft>
              <a:buSzPts val="2400"/>
              <a:buChar char="•"/>
              <a:defRPr/>
            </a:lvl1pPr>
            <a:lvl2pPr indent="-355600" lvl="1" marL="914400" algn="l">
              <a:lnSpc>
                <a:spcPct val="90000"/>
              </a:lnSpc>
              <a:spcBef>
                <a:spcPts val="1200"/>
              </a:spcBef>
              <a:spcAft>
                <a:spcPts val="0"/>
              </a:spcAft>
              <a:buSzPts val="2000"/>
              <a:buChar char="•"/>
              <a:defRPr/>
            </a:lvl2pPr>
            <a:lvl3pPr indent="-342900" lvl="2" marL="1371600" algn="l">
              <a:lnSpc>
                <a:spcPct val="90000"/>
              </a:lnSpc>
              <a:spcBef>
                <a:spcPts val="600"/>
              </a:spcBef>
              <a:spcAft>
                <a:spcPts val="0"/>
              </a:spcAft>
              <a:buSzPts val="1800"/>
              <a:buChar char="•"/>
              <a:defRPr/>
            </a:lvl3pPr>
            <a:lvl4pPr indent="-330200" lvl="3" marL="1828800" algn="l">
              <a:lnSpc>
                <a:spcPct val="90000"/>
              </a:lnSpc>
              <a:spcBef>
                <a:spcPts val="600"/>
              </a:spcBef>
              <a:spcAft>
                <a:spcPts val="0"/>
              </a:spcAft>
              <a:buSzPts val="1600"/>
              <a:buChar char="•"/>
              <a:defRPr/>
            </a:lvl4pPr>
            <a:lvl5pPr indent="-330200" lvl="4" marL="2286000" algn="l">
              <a:lnSpc>
                <a:spcPct val="90000"/>
              </a:lnSpc>
              <a:spcBef>
                <a:spcPts val="600"/>
              </a:spcBef>
              <a:spcAft>
                <a:spcPts val="0"/>
              </a:spcAft>
              <a:buSzPts val="1600"/>
              <a:buChar char="•"/>
              <a:defRPr/>
            </a:lvl5pPr>
            <a:lvl6pPr indent="-342900" lvl="5" marL="2743200" algn="l">
              <a:lnSpc>
                <a:spcPct val="90000"/>
              </a:lnSpc>
              <a:spcBef>
                <a:spcPts val="600"/>
              </a:spcBef>
              <a:spcAft>
                <a:spcPts val="0"/>
              </a:spcAft>
              <a:buSzPts val="1800"/>
              <a:buChar char="•"/>
              <a:defRPr/>
            </a:lvl6pPr>
            <a:lvl7pPr indent="-342900" lvl="6" marL="3200400" algn="l">
              <a:lnSpc>
                <a:spcPct val="90000"/>
              </a:lnSpc>
              <a:spcBef>
                <a:spcPts val="600"/>
              </a:spcBef>
              <a:spcAft>
                <a:spcPts val="0"/>
              </a:spcAft>
              <a:buSzPts val="1800"/>
              <a:buChar char="•"/>
              <a:defRPr/>
            </a:lvl7pPr>
            <a:lvl8pPr indent="-342900" lvl="7" marL="3657600" algn="l">
              <a:lnSpc>
                <a:spcPct val="90000"/>
              </a:lnSpc>
              <a:spcBef>
                <a:spcPts val="600"/>
              </a:spcBef>
              <a:spcAft>
                <a:spcPts val="0"/>
              </a:spcAft>
              <a:buSzPts val="1800"/>
              <a:buChar char="•"/>
              <a:defRPr/>
            </a:lvl8pPr>
            <a:lvl9pPr indent="-342900" lvl="8" marL="4114800" algn="l">
              <a:lnSpc>
                <a:spcPct val="90000"/>
              </a:lnSpc>
              <a:spcBef>
                <a:spcPts val="600"/>
              </a:spcBef>
              <a:spcAft>
                <a:spcPts val="0"/>
              </a:spcAft>
              <a:buSzPts val="1800"/>
              <a:buChar char="•"/>
              <a:defRPr/>
            </a:lvl9pPr>
          </a:lstStyle>
          <a:p/>
        </p:txBody>
      </p:sp>
      <p:sp>
        <p:nvSpPr>
          <p:cNvPr id="72" name="Google Shape;72;p26"/>
          <p:cNvSpPr txBox="1"/>
          <p:nvPr>
            <p:ph idx="10" type="dt"/>
          </p:nvPr>
        </p:nvSpPr>
        <p:spPr>
          <a:xfrm>
            <a:off x="8226425" y="6400800"/>
            <a:ext cx="1449388" cy="2762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Clr>
                <a:srgbClr val="FFFFFF"/>
              </a:buClr>
              <a:buSzPts val="1000"/>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6"/>
          <p:cNvSpPr txBox="1"/>
          <p:nvPr>
            <p:ph idx="11" type="ftr"/>
          </p:nvPr>
        </p:nvSpPr>
        <p:spPr>
          <a:xfrm>
            <a:off x="1522413" y="6400800"/>
            <a:ext cx="6553200" cy="2762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FFFFFF"/>
              </a:buClr>
              <a:buSzPts val="1000"/>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6"/>
          <p:cNvSpPr txBox="1"/>
          <p:nvPr>
            <p:ph idx="12" type="sldNum"/>
          </p:nvPr>
        </p:nvSpPr>
        <p:spPr>
          <a:xfrm>
            <a:off x="9828213" y="6400800"/>
            <a:ext cx="838200" cy="2762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000">
                <a:solidFill>
                  <a:srgbClr val="FFFFFF"/>
                </a:solidFill>
                <a:latin typeface="Corbel"/>
                <a:ea typeface="Corbel"/>
                <a:cs typeface="Corbel"/>
                <a:sym typeface="Corbel"/>
              </a:defRPr>
            </a:lvl1pPr>
            <a:lvl2pPr indent="0" lvl="1" marL="0" marR="0" algn="r">
              <a:spcBef>
                <a:spcPts val="0"/>
              </a:spcBef>
              <a:spcAft>
                <a:spcPts val="0"/>
              </a:spcAft>
              <a:buNone/>
              <a:defRPr sz="1000">
                <a:solidFill>
                  <a:srgbClr val="FFFFFF"/>
                </a:solidFill>
                <a:latin typeface="Corbel"/>
                <a:ea typeface="Corbel"/>
                <a:cs typeface="Corbel"/>
                <a:sym typeface="Corbel"/>
              </a:defRPr>
            </a:lvl2pPr>
            <a:lvl3pPr indent="0" lvl="2" marL="0" marR="0" algn="r">
              <a:spcBef>
                <a:spcPts val="0"/>
              </a:spcBef>
              <a:spcAft>
                <a:spcPts val="0"/>
              </a:spcAft>
              <a:buNone/>
              <a:defRPr sz="1000">
                <a:solidFill>
                  <a:srgbClr val="FFFFFF"/>
                </a:solidFill>
                <a:latin typeface="Corbel"/>
                <a:ea typeface="Corbel"/>
                <a:cs typeface="Corbel"/>
                <a:sym typeface="Corbel"/>
              </a:defRPr>
            </a:lvl3pPr>
            <a:lvl4pPr indent="0" lvl="3" marL="0" marR="0" algn="r">
              <a:spcBef>
                <a:spcPts val="0"/>
              </a:spcBef>
              <a:spcAft>
                <a:spcPts val="0"/>
              </a:spcAft>
              <a:buNone/>
              <a:defRPr sz="1000">
                <a:solidFill>
                  <a:srgbClr val="FFFFFF"/>
                </a:solidFill>
                <a:latin typeface="Corbel"/>
                <a:ea typeface="Corbel"/>
                <a:cs typeface="Corbel"/>
                <a:sym typeface="Corbel"/>
              </a:defRPr>
            </a:lvl4pPr>
            <a:lvl5pPr indent="0" lvl="4" marL="0" marR="0" algn="r">
              <a:spcBef>
                <a:spcPts val="0"/>
              </a:spcBef>
              <a:spcAft>
                <a:spcPts val="0"/>
              </a:spcAft>
              <a:buNone/>
              <a:defRPr sz="1000">
                <a:solidFill>
                  <a:srgbClr val="FFFFFF"/>
                </a:solidFill>
                <a:latin typeface="Corbel"/>
                <a:ea typeface="Corbel"/>
                <a:cs typeface="Corbel"/>
                <a:sym typeface="Corbel"/>
              </a:defRPr>
            </a:lvl5pPr>
            <a:lvl6pPr indent="0" lvl="5" marL="0" marR="0" algn="r">
              <a:spcBef>
                <a:spcPts val="0"/>
              </a:spcBef>
              <a:spcAft>
                <a:spcPts val="0"/>
              </a:spcAft>
              <a:buNone/>
              <a:defRPr sz="1000">
                <a:solidFill>
                  <a:srgbClr val="FFFFFF"/>
                </a:solidFill>
                <a:latin typeface="Corbel"/>
                <a:ea typeface="Corbel"/>
                <a:cs typeface="Corbel"/>
                <a:sym typeface="Corbel"/>
              </a:defRPr>
            </a:lvl6pPr>
            <a:lvl7pPr indent="0" lvl="6" marL="0" marR="0" algn="r">
              <a:spcBef>
                <a:spcPts val="0"/>
              </a:spcBef>
              <a:spcAft>
                <a:spcPts val="0"/>
              </a:spcAft>
              <a:buNone/>
              <a:defRPr sz="1000">
                <a:solidFill>
                  <a:srgbClr val="FFFFFF"/>
                </a:solidFill>
                <a:latin typeface="Corbel"/>
                <a:ea typeface="Corbel"/>
                <a:cs typeface="Corbel"/>
                <a:sym typeface="Corbel"/>
              </a:defRPr>
            </a:lvl7pPr>
            <a:lvl8pPr indent="0" lvl="7" marL="0" marR="0" algn="r">
              <a:spcBef>
                <a:spcPts val="0"/>
              </a:spcBef>
              <a:spcAft>
                <a:spcPts val="0"/>
              </a:spcAft>
              <a:buNone/>
              <a:defRPr sz="1000">
                <a:solidFill>
                  <a:srgbClr val="FFFFFF"/>
                </a:solidFill>
                <a:latin typeface="Corbel"/>
                <a:ea typeface="Corbel"/>
                <a:cs typeface="Corbel"/>
                <a:sym typeface="Corbel"/>
              </a:defRPr>
            </a:lvl8pPr>
            <a:lvl9pPr indent="0" lvl="8" marL="0" marR="0" algn="r">
              <a:spcBef>
                <a:spcPts val="0"/>
              </a:spcBef>
              <a:spcAft>
                <a:spcPts val="0"/>
              </a:spcAft>
              <a:buNone/>
              <a:defRPr sz="1000">
                <a:solidFill>
                  <a:srgbClr val="FFFFFF"/>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mc:AlternateContent>
    <mc:Choice Requires="p14">
      <p:transition spd="slow" p14:dur="25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5" name="Shape 75"/>
        <p:cNvGrpSpPr/>
        <p:nvPr/>
      </p:nvGrpSpPr>
      <p:grpSpPr>
        <a:xfrm>
          <a:off x="0" y="0"/>
          <a:ext cx="0" cy="0"/>
          <a:chOff x="0" y="0"/>
          <a:chExt cx="0" cy="0"/>
        </a:xfrm>
      </p:grpSpPr>
      <p:sp>
        <p:nvSpPr>
          <p:cNvPr id="76" name="Google Shape;76;p27"/>
          <p:cNvSpPr txBox="1"/>
          <p:nvPr>
            <p:ph type="title"/>
          </p:nvPr>
        </p:nvSpPr>
        <p:spPr>
          <a:xfrm rot="5400000">
            <a:off x="7085008" y="2438403"/>
            <a:ext cx="5638803" cy="1524003"/>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77" name="Google Shape;77;p27"/>
          <p:cNvSpPr txBox="1"/>
          <p:nvPr>
            <p:ph idx="1" type="body"/>
          </p:nvPr>
        </p:nvSpPr>
        <p:spPr>
          <a:xfrm rot="5400000">
            <a:off x="2398707" y="-495294"/>
            <a:ext cx="5638803" cy="7391396"/>
          </a:xfrm>
          <a:prstGeom prst="rect">
            <a:avLst/>
          </a:prstGeom>
          <a:noFill/>
          <a:ln>
            <a:noFill/>
          </a:ln>
        </p:spPr>
        <p:txBody>
          <a:bodyPr anchorCtr="0" anchor="t" bIns="45700" lIns="91425" spcFirstLastPara="1" rIns="91425" wrap="square" tIns="45700">
            <a:noAutofit/>
          </a:bodyPr>
          <a:lstStyle>
            <a:lvl1pPr indent="-381000" lvl="0" marL="457200" algn="l">
              <a:lnSpc>
                <a:spcPct val="90000"/>
              </a:lnSpc>
              <a:spcBef>
                <a:spcPts val="1800"/>
              </a:spcBef>
              <a:spcAft>
                <a:spcPts val="0"/>
              </a:spcAft>
              <a:buSzPts val="2400"/>
              <a:buChar char="•"/>
              <a:defRPr/>
            </a:lvl1pPr>
            <a:lvl2pPr indent="-355600" lvl="1" marL="914400" algn="l">
              <a:lnSpc>
                <a:spcPct val="90000"/>
              </a:lnSpc>
              <a:spcBef>
                <a:spcPts val="1200"/>
              </a:spcBef>
              <a:spcAft>
                <a:spcPts val="0"/>
              </a:spcAft>
              <a:buSzPts val="2000"/>
              <a:buChar char="•"/>
              <a:defRPr/>
            </a:lvl2pPr>
            <a:lvl3pPr indent="-342900" lvl="2" marL="1371600" algn="l">
              <a:lnSpc>
                <a:spcPct val="90000"/>
              </a:lnSpc>
              <a:spcBef>
                <a:spcPts val="600"/>
              </a:spcBef>
              <a:spcAft>
                <a:spcPts val="0"/>
              </a:spcAft>
              <a:buSzPts val="1800"/>
              <a:buChar char="•"/>
              <a:defRPr/>
            </a:lvl3pPr>
            <a:lvl4pPr indent="-330200" lvl="3" marL="1828800" algn="l">
              <a:lnSpc>
                <a:spcPct val="90000"/>
              </a:lnSpc>
              <a:spcBef>
                <a:spcPts val="600"/>
              </a:spcBef>
              <a:spcAft>
                <a:spcPts val="0"/>
              </a:spcAft>
              <a:buSzPts val="1600"/>
              <a:buChar char="•"/>
              <a:defRPr/>
            </a:lvl4pPr>
            <a:lvl5pPr indent="-330200" lvl="4" marL="2286000" algn="l">
              <a:lnSpc>
                <a:spcPct val="90000"/>
              </a:lnSpc>
              <a:spcBef>
                <a:spcPts val="600"/>
              </a:spcBef>
              <a:spcAft>
                <a:spcPts val="0"/>
              </a:spcAft>
              <a:buSzPts val="1600"/>
              <a:buChar char="•"/>
              <a:defRPr/>
            </a:lvl5pPr>
            <a:lvl6pPr indent="-342900" lvl="5" marL="2743200" algn="l">
              <a:lnSpc>
                <a:spcPct val="90000"/>
              </a:lnSpc>
              <a:spcBef>
                <a:spcPts val="600"/>
              </a:spcBef>
              <a:spcAft>
                <a:spcPts val="0"/>
              </a:spcAft>
              <a:buSzPts val="1800"/>
              <a:buChar char="•"/>
              <a:defRPr/>
            </a:lvl6pPr>
            <a:lvl7pPr indent="-342900" lvl="6" marL="3200400" algn="l">
              <a:lnSpc>
                <a:spcPct val="90000"/>
              </a:lnSpc>
              <a:spcBef>
                <a:spcPts val="600"/>
              </a:spcBef>
              <a:spcAft>
                <a:spcPts val="0"/>
              </a:spcAft>
              <a:buSzPts val="1800"/>
              <a:buChar char="•"/>
              <a:defRPr/>
            </a:lvl7pPr>
            <a:lvl8pPr indent="-342900" lvl="7" marL="3657600" algn="l">
              <a:lnSpc>
                <a:spcPct val="90000"/>
              </a:lnSpc>
              <a:spcBef>
                <a:spcPts val="600"/>
              </a:spcBef>
              <a:spcAft>
                <a:spcPts val="0"/>
              </a:spcAft>
              <a:buSzPts val="1800"/>
              <a:buChar char="•"/>
              <a:defRPr/>
            </a:lvl8pPr>
            <a:lvl9pPr indent="-342900" lvl="8" marL="4114800" algn="l">
              <a:lnSpc>
                <a:spcPct val="90000"/>
              </a:lnSpc>
              <a:spcBef>
                <a:spcPts val="600"/>
              </a:spcBef>
              <a:spcAft>
                <a:spcPts val="0"/>
              </a:spcAft>
              <a:buSzPts val="1800"/>
              <a:buChar char="•"/>
              <a:defRPr/>
            </a:lvl9pPr>
          </a:lstStyle>
          <a:p/>
        </p:txBody>
      </p:sp>
      <p:sp>
        <p:nvSpPr>
          <p:cNvPr id="78" name="Google Shape;78;p27"/>
          <p:cNvSpPr txBox="1"/>
          <p:nvPr>
            <p:ph idx="10" type="dt"/>
          </p:nvPr>
        </p:nvSpPr>
        <p:spPr>
          <a:xfrm>
            <a:off x="8226425" y="6400800"/>
            <a:ext cx="1449388" cy="2762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Clr>
                <a:srgbClr val="FFFFFF"/>
              </a:buClr>
              <a:buSzPts val="1000"/>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7"/>
          <p:cNvSpPr txBox="1"/>
          <p:nvPr>
            <p:ph idx="11" type="ftr"/>
          </p:nvPr>
        </p:nvSpPr>
        <p:spPr>
          <a:xfrm>
            <a:off x="1522413" y="6400800"/>
            <a:ext cx="6553200" cy="2762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FFFFFF"/>
              </a:buClr>
              <a:buSzPts val="1000"/>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7"/>
          <p:cNvSpPr txBox="1"/>
          <p:nvPr>
            <p:ph idx="12" type="sldNum"/>
          </p:nvPr>
        </p:nvSpPr>
        <p:spPr>
          <a:xfrm>
            <a:off x="9828213" y="6400800"/>
            <a:ext cx="838200" cy="2762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000">
                <a:solidFill>
                  <a:srgbClr val="FFFFFF"/>
                </a:solidFill>
                <a:latin typeface="Corbel"/>
                <a:ea typeface="Corbel"/>
                <a:cs typeface="Corbel"/>
                <a:sym typeface="Corbel"/>
              </a:defRPr>
            </a:lvl1pPr>
            <a:lvl2pPr indent="0" lvl="1" marL="0" marR="0" algn="r">
              <a:spcBef>
                <a:spcPts val="0"/>
              </a:spcBef>
              <a:spcAft>
                <a:spcPts val="0"/>
              </a:spcAft>
              <a:buNone/>
              <a:defRPr sz="1000">
                <a:solidFill>
                  <a:srgbClr val="FFFFFF"/>
                </a:solidFill>
                <a:latin typeface="Corbel"/>
                <a:ea typeface="Corbel"/>
                <a:cs typeface="Corbel"/>
                <a:sym typeface="Corbel"/>
              </a:defRPr>
            </a:lvl2pPr>
            <a:lvl3pPr indent="0" lvl="2" marL="0" marR="0" algn="r">
              <a:spcBef>
                <a:spcPts val="0"/>
              </a:spcBef>
              <a:spcAft>
                <a:spcPts val="0"/>
              </a:spcAft>
              <a:buNone/>
              <a:defRPr sz="1000">
                <a:solidFill>
                  <a:srgbClr val="FFFFFF"/>
                </a:solidFill>
                <a:latin typeface="Corbel"/>
                <a:ea typeface="Corbel"/>
                <a:cs typeface="Corbel"/>
                <a:sym typeface="Corbel"/>
              </a:defRPr>
            </a:lvl3pPr>
            <a:lvl4pPr indent="0" lvl="3" marL="0" marR="0" algn="r">
              <a:spcBef>
                <a:spcPts val="0"/>
              </a:spcBef>
              <a:spcAft>
                <a:spcPts val="0"/>
              </a:spcAft>
              <a:buNone/>
              <a:defRPr sz="1000">
                <a:solidFill>
                  <a:srgbClr val="FFFFFF"/>
                </a:solidFill>
                <a:latin typeface="Corbel"/>
                <a:ea typeface="Corbel"/>
                <a:cs typeface="Corbel"/>
                <a:sym typeface="Corbel"/>
              </a:defRPr>
            </a:lvl4pPr>
            <a:lvl5pPr indent="0" lvl="4" marL="0" marR="0" algn="r">
              <a:spcBef>
                <a:spcPts val="0"/>
              </a:spcBef>
              <a:spcAft>
                <a:spcPts val="0"/>
              </a:spcAft>
              <a:buNone/>
              <a:defRPr sz="1000">
                <a:solidFill>
                  <a:srgbClr val="FFFFFF"/>
                </a:solidFill>
                <a:latin typeface="Corbel"/>
                <a:ea typeface="Corbel"/>
                <a:cs typeface="Corbel"/>
                <a:sym typeface="Corbel"/>
              </a:defRPr>
            </a:lvl5pPr>
            <a:lvl6pPr indent="0" lvl="5" marL="0" marR="0" algn="r">
              <a:spcBef>
                <a:spcPts val="0"/>
              </a:spcBef>
              <a:spcAft>
                <a:spcPts val="0"/>
              </a:spcAft>
              <a:buNone/>
              <a:defRPr sz="1000">
                <a:solidFill>
                  <a:srgbClr val="FFFFFF"/>
                </a:solidFill>
                <a:latin typeface="Corbel"/>
                <a:ea typeface="Corbel"/>
                <a:cs typeface="Corbel"/>
                <a:sym typeface="Corbel"/>
              </a:defRPr>
            </a:lvl6pPr>
            <a:lvl7pPr indent="0" lvl="6" marL="0" marR="0" algn="r">
              <a:spcBef>
                <a:spcPts val="0"/>
              </a:spcBef>
              <a:spcAft>
                <a:spcPts val="0"/>
              </a:spcAft>
              <a:buNone/>
              <a:defRPr sz="1000">
                <a:solidFill>
                  <a:srgbClr val="FFFFFF"/>
                </a:solidFill>
                <a:latin typeface="Corbel"/>
                <a:ea typeface="Corbel"/>
                <a:cs typeface="Corbel"/>
                <a:sym typeface="Corbel"/>
              </a:defRPr>
            </a:lvl7pPr>
            <a:lvl8pPr indent="0" lvl="7" marL="0" marR="0" algn="r">
              <a:spcBef>
                <a:spcPts val="0"/>
              </a:spcBef>
              <a:spcAft>
                <a:spcPts val="0"/>
              </a:spcAft>
              <a:buNone/>
              <a:defRPr sz="1000">
                <a:solidFill>
                  <a:srgbClr val="FFFFFF"/>
                </a:solidFill>
                <a:latin typeface="Corbel"/>
                <a:ea typeface="Corbel"/>
                <a:cs typeface="Corbel"/>
                <a:sym typeface="Corbel"/>
              </a:defRPr>
            </a:lvl8pPr>
            <a:lvl9pPr indent="0" lvl="8" marL="0" marR="0" algn="r">
              <a:spcBef>
                <a:spcPts val="0"/>
              </a:spcBef>
              <a:spcAft>
                <a:spcPts val="0"/>
              </a:spcAft>
              <a:buNone/>
              <a:defRPr sz="1000">
                <a:solidFill>
                  <a:srgbClr val="FFFFFF"/>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mc:AlternateContent>
    <mc:Choice Requires="p14">
      <p:transition spd="slow" p14:dur="25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 name="Shape 18"/>
        <p:cNvGrpSpPr/>
        <p:nvPr/>
      </p:nvGrpSpPr>
      <p:grpSpPr>
        <a:xfrm>
          <a:off x="0" y="0"/>
          <a:ext cx="0" cy="0"/>
          <a:chOff x="0" y="0"/>
          <a:chExt cx="0" cy="0"/>
        </a:xfrm>
      </p:grpSpPr>
      <p:sp>
        <p:nvSpPr>
          <p:cNvPr id="19" name="Google Shape;19;p18"/>
          <p:cNvSpPr txBox="1"/>
          <p:nvPr>
            <p:ph type="title"/>
          </p:nvPr>
        </p:nvSpPr>
        <p:spPr>
          <a:xfrm>
            <a:off x="1522413" y="381000"/>
            <a:ext cx="9144000" cy="13716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0" name="Google Shape;20;p18"/>
          <p:cNvSpPr txBox="1"/>
          <p:nvPr>
            <p:ph idx="1" type="body"/>
          </p:nvPr>
        </p:nvSpPr>
        <p:spPr>
          <a:xfrm>
            <a:off x="1522413" y="1905000"/>
            <a:ext cx="9134475" cy="4114800"/>
          </a:xfrm>
          <a:prstGeom prst="rect">
            <a:avLst/>
          </a:prstGeom>
          <a:noFill/>
          <a:ln>
            <a:noFill/>
          </a:ln>
        </p:spPr>
        <p:txBody>
          <a:bodyPr anchorCtr="0" anchor="t" bIns="45700" lIns="91425" spcFirstLastPara="1" rIns="91425" wrap="square" tIns="45700">
            <a:noAutofit/>
          </a:bodyPr>
          <a:lstStyle>
            <a:lvl1pPr indent="-381000" lvl="0" marL="457200" algn="l">
              <a:lnSpc>
                <a:spcPct val="90000"/>
              </a:lnSpc>
              <a:spcBef>
                <a:spcPts val="1800"/>
              </a:spcBef>
              <a:spcAft>
                <a:spcPts val="0"/>
              </a:spcAft>
              <a:buSzPts val="2400"/>
              <a:buChar char="•"/>
              <a:defRPr/>
            </a:lvl1pPr>
            <a:lvl2pPr indent="-355600" lvl="1" marL="914400" algn="l">
              <a:lnSpc>
                <a:spcPct val="90000"/>
              </a:lnSpc>
              <a:spcBef>
                <a:spcPts val="1200"/>
              </a:spcBef>
              <a:spcAft>
                <a:spcPts val="0"/>
              </a:spcAft>
              <a:buSzPts val="2000"/>
              <a:buChar char="•"/>
              <a:defRPr/>
            </a:lvl2pPr>
            <a:lvl3pPr indent="-342900" lvl="2" marL="1371600" algn="l">
              <a:lnSpc>
                <a:spcPct val="90000"/>
              </a:lnSpc>
              <a:spcBef>
                <a:spcPts val="600"/>
              </a:spcBef>
              <a:spcAft>
                <a:spcPts val="0"/>
              </a:spcAft>
              <a:buSzPts val="1800"/>
              <a:buChar char="•"/>
              <a:defRPr/>
            </a:lvl3pPr>
            <a:lvl4pPr indent="-330200" lvl="3" marL="1828800" algn="l">
              <a:lnSpc>
                <a:spcPct val="90000"/>
              </a:lnSpc>
              <a:spcBef>
                <a:spcPts val="600"/>
              </a:spcBef>
              <a:spcAft>
                <a:spcPts val="0"/>
              </a:spcAft>
              <a:buSzPts val="1600"/>
              <a:buChar char="•"/>
              <a:defRPr/>
            </a:lvl4pPr>
            <a:lvl5pPr indent="-330200" lvl="4" marL="2286000" algn="l">
              <a:lnSpc>
                <a:spcPct val="90000"/>
              </a:lnSpc>
              <a:spcBef>
                <a:spcPts val="600"/>
              </a:spcBef>
              <a:spcAft>
                <a:spcPts val="0"/>
              </a:spcAft>
              <a:buSzPts val="1600"/>
              <a:buChar char="•"/>
              <a:defRPr/>
            </a:lvl5pPr>
            <a:lvl6pPr indent="-342900" lvl="5" marL="2743200" algn="l">
              <a:lnSpc>
                <a:spcPct val="90000"/>
              </a:lnSpc>
              <a:spcBef>
                <a:spcPts val="600"/>
              </a:spcBef>
              <a:spcAft>
                <a:spcPts val="0"/>
              </a:spcAft>
              <a:buSzPts val="1800"/>
              <a:buChar char="•"/>
              <a:defRPr/>
            </a:lvl6pPr>
            <a:lvl7pPr indent="-342900" lvl="6" marL="3200400" algn="l">
              <a:lnSpc>
                <a:spcPct val="90000"/>
              </a:lnSpc>
              <a:spcBef>
                <a:spcPts val="600"/>
              </a:spcBef>
              <a:spcAft>
                <a:spcPts val="0"/>
              </a:spcAft>
              <a:buSzPts val="1800"/>
              <a:buChar char="•"/>
              <a:defRPr/>
            </a:lvl7pPr>
            <a:lvl8pPr indent="-342900" lvl="7" marL="3657600" algn="l">
              <a:lnSpc>
                <a:spcPct val="90000"/>
              </a:lnSpc>
              <a:spcBef>
                <a:spcPts val="600"/>
              </a:spcBef>
              <a:spcAft>
                <a:spcPts val="0"/>
              </a:spcAft>
              <a:buSzPts val="1800"/>
              <a:buChar char="•"/>
              <a:defRPr/>
            </a:lvl8pPr>
            <a:lvl9pPr indent="-342900" lvl="8" marL="4114800" algn="l">
              <a:lnSpc>
                <a:spcPct val="90000"/>
              </a:lnSpc>
              <a:spcBef>
                <a:spcPts val="600"/>
              </a:spcBef>
              <a:spcAft>
                <a:spcPts val="0"/>
              </a:spcAft>
              <a:buSzPts val="1800"/>
              <a:buChar char="•"/>
              <a:defRPr/>
            </a:lvl9pPr>
          </a:lstStyle>
          <a:p/>
        </p:txBody>
      </p:sp>
      <p:sp>
        <p:nvSpPr>
          <p:cNvPr id="21" name="Google Shape;21;p18"/>
          <p:cNvSpPr txBox="1"/>
          <p:nvPr>
            <p:ph idx="10" type="dt"/>
          </p:nvPr>
        </p:nvSpPr>
        <p:spPr>
          <a:xfrm>
            <a:off x="8226425" y="6400800"/>
            <a:ext cx="1449388" cy="2762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Clr>
                <a:srgbClr val="FFFFFF"/>
              </a:buClr>
              <a:buSzPts val="1000"/>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8"/>
          <p:cNvSpPr txBox="1"/>
          <p:nvPr>
            <p:ph idx="11" type="ftr"/>
          </p:nvPr>
        </p:nvSpPr>
        <p:spPr>
          <a:xfrm>
            <a:off x="1522413" y="6400800"/>
            <a:ext cx="6553200" cy="2762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FFFFFF"/>
              </a:buClr>
              <a:buSzPts val="1000"/>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8"/>
          <p:cNvSpPr txBox="1"/>
          <p:nvPr>
            <p:ph idx="12" type="sldNum"/>
          </p:nvPr>
        </p:nvSpPr>
        <p:spPr>
          <a:xfrm>
            <a:off x="9828213" y="6400800"/>
            <a:ext cx="838200" cy="2762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000">
                <a:solidFill>
                  <a:srgbClr val="FFFFFF"/>
                </a:solidFill>
                <a:latin typeface="Corbel"/>
                <a:ea typeface="Corbel"/>
                <a:cs typeface="Corbel"/>
                <a:sym typeface="Corbel"/>
              </a:defRPr>
            </a:lvl1pPr>
            <a:lvl2pPr indent="0" lvl="1" marL="0" marR="0" algn="r">
              <a:spcBef>
                <a:spcPts val="0"/>
              </a:spcBef>
              <a:spcAft>
                <a:spcPts val="0"/>
              </a:spcAft>
              <a:buNone/>
              <a:defRPr sz="1000">
                <a:solidFill>
                  <a:srgbClr val="FFFFFF"/>
                </a:solidFill>
                <a:latin typeface="Corbel"/>
                <a:ea typeface="Corbel"/>
                <a:cs typeface="Corbel"/>
                <a:sym typeface="Corbel"/>
              </a:defRPr>
            </a:lvl2pPr>
            <a:lvl3pPr indent="0" lvl="2" marL="0" marR="0" algn="r">
              <a:spcBef>
                <a:spcPts val="0"/>
              </a:spcBef>
              <a:spcAft>
                <a:spcPts val="0"/>
              </a:spcAft>
              <a:buNone/>
              <a:defRPr sz="1000">
                <a:solidFill>
                  <a:srgbClr val="FFFFFF"/>
                </a:solidFill>
                <a:latin typeface="Corbel"/>
                <a:ea typeface="Corbel"/>
                <a:cs typeface="Corbel"/>
                <a:sym typeface="Corbel"/>
              </a:defRPr>
            </a:lvl3pPr>
            <a:lvl4pPr indent="0" lvl="3" marL="0" marR="0" algn="r">
              <a:spcBef>
                <a:spcPts val="0"/>
              </a:spcBef>
              <a:spcAft>
                <a:spcPts val="0"/>
              </a:spcAft>
              <a:buNone/>
              <a:defRPr sz="1000">
                <a:solidFill>
                  <a:srgbClr val="FFFFFF"/>
                </a:solidFill>
                <a:latin typeface="Corbel"/>
                <a:ea typeface="Corbel"/>
                <a:cs typeface="Corbel"/>
                <a:sym typeface="Corbel"/>
              </a:defRPr>
            </a:lvl4pPr>
            <a:lvl5pPr indent="0" lvl="4" marL="0" marR="0" algn="r">
              <a:spcBef>
                <a:spcPts val="0"/>
              </a:spcBef>
              <a:spcAft>
                <a:spcPts val="0"/>
              </a:spcAft>
              <a:buNone/>
              <a:defRPr sz="1000">
                <a:solidFill>
                  <a:srgbClr val="FFFFFF"/>
                </a:solidFill>
                <a:latin typeface="Corbel"/>
                <a:ea typeface="Corbel"/>
                <a:cs typeface="Corbel"/>
                <a:sym typeface="Corbel"/>
              </a:defRPr>
            </a:lvl5pPr>
            <a:lvl6pPr indent="0" lvl="5" marL="0" marR="0" algn="r">
              <a:spcBef>
                <a:spcPts val="0"/>
              </a:spcBef>
              <a:spcAft>
                <a:spcPts val="0"/>
              </a:spcAft>
              <a:buNone/>
              <a:defRPr sz="1000">
                <a:solidFill>
                  <a:srgbClr val="FFFFFF"/>
                </a:solidFill>
                <a:latin typeface="Corbel"/>
                <a:ea typeface="Corbel"/>
                <a:cs typeface="Corbel"/>
                <a:sym typeface="Corbel"/>
              </a:defRPr>
            </a:lvl6pPr>
            <a:lvl7pPr indent="0" lvl="6" marL="0" marR="0" algn="r">
              <a:spcBef>
                <a:spcPts val="0"/>
              </a:spcBef>
              <a:spcAft>
                <a:spcPts val="0"/>
              </a:spcAft>
              <a:buNone/>
              <a:defRPr sz="1000">
                <a:solidFill>
                  <a:srgbClr val="FFFFFF"/>
                </a:solidFill>
                <a:latin typeface="Corbel"/>
                <a:ea typeface="Corbel"/>
                <a:cs typeface="Corbel"/>
                <a:sym typeface="Corbel"/>
              </a:defRPr>
            </a:lvl7pPr>
            <a:lvl8pPr indent="0" lvl="7" marL="0" marR="0" algn="r">
              <a:spcBef>
                <a:spcPts val="0"/>
              </a:spcBef>
              <a:spcAft>
                <a:spcPts val="0"/>
              </a:spcAft>
              <a:buNone/>
              <a:defRPr sz="1000">
                <a:solidFill>
                  <a:srgbClr val="FFFFFF"/>
                </a:solidFill>
                <a:latin typeface="Corbel"/>
                <a:ea typeface="Corbel"/>
                <a:cs typeface="Corbel"/>
                <a:sym typeface="Corbel"/>
              </a:defRPr>
            </a:lvl8pPr>
            <a:lvl9pPr indent="0" lvl="8" marL="0" marR="0" algn="r">
              <a:spcBef>
                <a:spcPts val="0"/>
              </a:spcBef>
              <a:spcAft>
                <a:spcPts val="0"/>
              </a:spcAft>
              <a:buNone/>
              <a:defRPr sz="1000">
                <a:solidFill>
                  <a:srgbClr val="FFFFFF"/>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mc:AlternateContent>
    <mc:Choice Requires="p14">
      <p:transition spd="slow" p14:dur="25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noFill/>
      </p:bgPr>
    </p:bg>
    <p:spTree>
      <p:nvGrpSpPr>
        <p:cNvPr id="24" name="Shape 24"/>
        <p:cNvGrpSpPr/>
        <p:nvPr/>
      </p:nvGrpSpPr>
      <p:grpSpPr>
        <a:xfrm>
          <a:off x="0" y="0"/>
          <a:ext cx="0" cy="0"/>
          <a:chOff x="0" y="0"/>
          <a:chExt cx="0" cy="0"/>
        </a:xfrm>
      </p:grpSpPr>
      <p:sp>
        <p:nvSpPr>
          <p:cNvPr id="25" name="Google Shape;25;p19"/>
          <p:cNvSpPr txBox="1"/>
          <p:nvPr>
            <p:ph type="title"/>
          </p:nvPr>
        </p:nvSpPr>
        <p:spPr>
          <a:xfrm>
            <a:off x="1059615" y="2514600"/>
            <a:ext cx="8692396" cy="2819396"/>
          </a:xfrm>
          <a:prstGeom prst="rect">
            <a:avLst/>
          </a:prstGeom>
          <a:noFill/>
          <a:ln>
            <a:noFill/>
          </a:ln>
        </p:spPr>
        <p:txBody>
          <a:bodyPr anchorCtr="0" anchor="b" bIns="45700" lIns="91425" spcFirstLastPara="1" rIns="91425" wrap="square" tIns="45700">
            <a:noAutofit/>
          </a:bodyPr>
          <a:lstStyle>
            <a:lvl1pPr lvl="0" algn="l">
              <a:lnSpc>
                <a:spcPct val="80000"/>
              </a:lnSpc>
              <a:spcBef>
                <a:spcPts val="0"/>
              </a:spcBef>
              <a:spcAft>
                <a:spcPts val="0"/>
              </a:spcAft>
              <a:buSzPts val="1400"/>
              <a:buNone/>
              <a:defRPr sz="48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6" name="Google Shape;26;p19"/>
          <p:cNvSpPr txBox="1"/>
          <p:nvPr>
            <p:ph idx="1" type="body"/>
          </p:nvPr>
        </p:nvSpPr>
        <p:spPr>
          <a:xfrm>
            <a:off x="1065211" y="5410203"/>
            <a:ext cx="8687330" cy="60960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0"/>
              </a:spcBef>
              <a:spcAft>
                <a:spcPts val="0"/>
              </a:spcAft>
              <a:buSzPts val="2000"/>
              <a:buNone/>
              <a:defRPr sz="2000" cap="none">
                <a:solidFill>
                  <a:srgbClr val="56C5FF"/>
                </a:solidFill>
              </a:defRPr>
            </a:lvl1pPr>
            <a:lvl2pPr indent="-342900" lvl="1" marL="914400" algn="l">
              <a:lnSpc>
                <a:spcPct val="90000"/>
              </a:lnSpc>
              <a:spcBef>
                <a:spcPts val="12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lnSpc>
                <a:spcPct val="90000"/>
              </a:lnSpc>
              <a:spcBef>
                <a:spcPts val="600"/>
              </a:spcBef>
              <a:spcAft>
                <a:spcPts val="0"/>
              </a:spcAft>
              <a:buSzPts val="1800"/>
              <a:buChar char="•"/>
              <a:defRPr/>
            </a:lvl5pPr>
            <a:lvl6pPr indent="-342900" lvl="5" marL="2743200" algn="l">
              <a:lnSpc>
                <a:spcPct val="90000"/>
              </a:lnSpc>
              <a:spcBef>
                <a:spcPts val="600"/>
              </a:spcBef>
              <a:spcAft>
                <a:spcPts val="0"/>
              </a:spcAft>
              <a:buSzPts val="1800"/>
              <a:buChar char="•"/>
              <a:defRPr/>
            </a:lvl6pPr>
            <a:lvl7pPr indent="-342900" lvl="6" marL="3200400" algn="l">
              <a:lnSpc>
                <a:spcPct val="90000"/>
              </a:lnSpc>
              <a:spcBef>
                <a:spcPts val="600"/>
              </a:spcBef>
              <a:spcAft>
                <a:spcPts val="0"/>
              </a:spcAft>
              <a:buSzPts val="1800"/>
              <a:buChar char="•"/>
              <a:defRPr/>
            </a:lvl7pPr>
            <a:lvl8pPr indent="-342900" lvl="7" marL="3657600" algn="l">
              <a:lnSpc>
                <a:spcPct val="90000"/>
              </a:lnSpc>
              <a:spcBef>
                <a:spcPts val="600"/>
              </a:spcBef>
              <a:spcAft>
                <a:spcPts val="0"/>
              </a:spcAft>
              <a:buSzPts val="1800"/>
              <a:buChar char="•"/>
              <a:defRPr/>
            </a:lvl8pPr>
            <a:lvl9pPr indent="-342900" lvl="8" marL="4114800" algn="l">
              <a:lnSpc>
                <a:spcPct val="90000"/>
              </a:lnSpc>
              <a:spcBef>
                <a:spcPts val="600"/>
              </a:spcBef>
              <a:spcAft>
                <a:spcPts val="0"/>
              </a:spcAft>
              <a:buSzPts val="1800"/>
              <a:buChar char="•"/>
              <a:defRPr/>
            </a:lvl9pPr>
          </a:lstStyle>
          <a:p/>
        </p:txBody>
      </p:sp>
      <p:sp>
        <p:nvSpPr>
          <p:cNvPr id="27" name="Google Shape;27;p19"/>
          <p:cNvSpPr txBox="1"/>
          <p:nvPr>
            <p:ph idx="10" type="dt"/>
          </p:nvPr>
        </p:nvSpPr>
        <p:spPr>
          <a:xfrm>
            <a:off x="8226425" y="6400800"/>
            <a:ext cx="1449388" cy="2762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Clr>
                <a:srgbClr val="FFFFFF"/>
              </a:buClr>
              <a:buSzPts val="1000"/>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9"/>
          <p:cNvSpPr txBox="1"/>
          <p:nvPr>
            <p:ph idx="11" type="ftr"/>
          </p:nvPr>
        </p:nvSpPr>
        <p:spPr>
          <a:xfrm>
            <a:off x="1522413" y="6400800"/>
            <a:ext cx="6553200" cy="2762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FFFFFF"/>
              </a:buClr>
              <a:buSzPts val="1000"/>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9"/>
          <p:cNvSpPr txBox="1"/>
          <p:nvPr>
            <p:ph idx="12" type="sldNum"/>
          </p:nvPr>
        </p:nvSpPr>
        <p:spPr>
          <a:xfrm>
            <a:off x="9828213" y="6400800"/>
            <a:ext cx="838200" cy="2762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000">
                <a:solidFill>
                  <a:srgbClr val="FFFFFF"/>
                </a:solidFill>
                <a:latin typeface="Corbel"/>
                <a:ea typeface="Corbel"/>
                <a:cs typeface="Corbel"/>
                <a:sym typeface="Corbel"/>
              </a:defRPr>
            </a:lvl1pPr>
            <a:lvl2pPr indent="0" lvl="1" marL="0" marR="0" algn="r">
              <a:spcBef>
                <a:spcPts val="0"/>
              </a:spcBef>
              <a:spcAft>
                <a:spcPts val="0"/>
              </a:spcAft>
              <a:buNone/>
              <a:defRPr sz="1000">
                <a:solidFill>
                  <a:srgbClr val="FFFFFF"/>
                </a:solidFill>
                <a:latin typeface="Corbel"/>
                <a:ea typeface="Corbel"/>
                <a:cs typeface="Corbel"/>
                <a:sym typeface="Corbel"/>
              </a:defRPr>
            </a:lvl2pPr>
            <a:lvl3pPr indent="0" lvl="2" marL="0" marR="0" algn="r">
              <a:spcBef>
                <a:spcPts val="0"/>
              </a:spcBef>
              <a:spcAft>
                <a:spcPts val="0"/>
              </a:spcAft>
              <a:buNone/>
              <a:defRPr sz="1000">
                <a:solidFill>
                  <a:srgbClr val="FFFFFF"/>
                </a:solidFill>
                <a:latin typeface="Corbel"/>
                <a:ea typeface="Corbel"/>
                <a:cs typeface="Corbel"/>
                <a:sym typeface="Corbel"/>
              </a:defRPr>
            </a:lvl3pPr>
            <a:lvl4pPr indent="0" lvl="3" marL="0" marR="0" algn="r">
              <a:spcBef>
                <a:spcPts val="0"/>
              </a:spcBef>
              <a:spcAft>
                <a:spcPts val="0"/>
              </a:spcAft>
              <a:buNone/>
              <a:defRPr sz="1000">
                <a:solidFill>
                  <a:srgbClr val="FFFFFF"/>
                </a:solidFill>
                <a:latin typeface="Corbel"/>
                <a:ea typeface="Corbel"/>
                <a:cs typeface="Corbel"/>
                <a:sym typeface="Corbel"/>
              </a:defRPr>
            </a:lvl4pPr>
            <a:lvl5pPr indent="0" lvl="4" marL="0" marR="0" algn="r">
              <a:spcBef>
                <a:spcPts val="0"/>
              </a:spcBef>
              <a:spcAft>
                <a:spcPts val="0"/>
              </a:spcAft>
              <a:buNone/>
              <a:defRPr sz="1000">
                <a:solidFill>
                  <a:srgbClr val="FFFFFF"/>
                </a:solidFill>
                <a:latin typeface="Corbel"/>
                <a:ea typeface="Corbel"/>
                <a:cs typeface="Corbel"/>
                <a:sym typeface="Corbel"/>
              </a:defRPr>
            </a:lvl5pPr>
            <a:lvl6pPr indent="0" lvl="5" marL="0" marR="0" algn="r">
              <a:spcBef>
                <a:spcPts val="0"/>
              </a:spcBef>
              <a:spcAft>
                <a:spcPts val="0"/>
              </a:spcAft>
              <a:buNone/>
              <a:defRPr sz="1000">
                <a:solidFill>
                  <a:srgbClr val="FFFFFF"/>
                </a:solidFill>
                <a:latin typeface="Corbel"/>
                <a:ea typeface="Corbel"/>
                <a:cs typeface="Corbel"/>
                <a:sym typeface="Corbel"/>
              </a:defRPr>
            </a:lvl6pPr>
            <a:lvl7pPr indent="0" lvl="6" marL="0" marR="0" algn="r">
              <a:spcBef>
                <a:spcPts val="0"/>
              </a:spcBef>
              <a:spcAft>
                <a:spcPts val="0"/>
              </a:spcAft>
              <a:buNone/>
              <a:defRPr sz="1000">
                <a:solidFill>
                  <a:srgbClr val="FFFFFF"/>
                </a:solidFill>
                <a:latin typeface="Corbel"/>
                <a:ea typeface="Corbel"/>
                <a:cs typeface="Corbel"/>
                <a:sym typeface="Corbel"/>
              </a:defRPr>
            </a:lvl7pPr>
            <a:lvl8pPr indent="0" lvl="7" marL="0" marR="0" algn="r">
              <a:spcBef>
                <a:spcPts val="0"/>
              </a:spcBef>
              <a:spcAft>
                <a:spcPts val="0"/>
              </a:spcAft>
              <a:buNone/>
              <a:defRPr sz="1000">
                <a:solidFill>
                  <a:srgbClr val="FFFFFF"/>
                </a:solidFill>
                <a:latin typeface="Corbel"/>
                <a:ea typeface="Corbel"/>
                <a:cs typeface="Corbel"/>
                <a:sym typeface="Corbel"/>
              </a:defRPr>
            </a:lvl8pPr>
            <a:lvl9pPr indent="0" lvl="8" marL="0" marR="0" algn="r">
              <a:spcBef>
                <a:spcPts val="0"/>
              </a:spcBef>
              <a:spcAft>
                <a:spcPts val="0"/>
              </a:spcAft>
              <a:buNone/>
              <a:defRPr sz="1000">
                <a:solidFill>
                  <a:srgbClr val="FFFFFF"/>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mc:AlternateContent>
    <mc:Choice Requires="p14">
      <p:transition spd="slow" p14:dur="25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0" name="Shape 30"/>
        <p:cNvGrpSpPr/>
        <p:nvPr/>
      </p:nvGrpSpPr>
      <p:grpSpPr>
        <a:xfrm>
          <a:off x="0" y="0"/>
          <a:ext cx="0" cy="0"/>
          <a:chOff x="0" y="0"/>
          <a:chExt cx="0" cy="0"/>
        </a:xfrm>
      </p:grpSpPr>
      <p:sp>
        <p:nvSpPr>
          <p:cNvPr id="31" name="Google Shape;31;p20"/>
          <p:cNvSpPr txBox="1"/>
          <p:nvPr>
            <p:ph type="title"/>
          </p:nvPr>
        </p:nvSpPr>
        <p:spPr>
          <a:xfrm>
            <a:off x="1522413" y="381000"/>
            <a:ext cx="9144000" cy="13716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2" name="Google Shape;32;p20"/>
          <p:cNvSpPr txBox="1"/>
          <p:nvPr>
            <p:ph idx="1" type="body"/>
          </p:nvPr>
        </p:nvSpPr>
        <p:spPr>
          <a:xfrm>
            <a:off x="1504782" y="1904996"/>
            <a:ext cx="4419596" cy="4114800"/>
          </a:xfrm>
          <a:prstGeom prst="rect">
            <a:avLst/>
          </a:prstGeom>
          <a:noFill/>
          <a:ln>
            <a:noFill/>
          </a:ln>
        </p:spPr>
        <p:txBody>
          <a:bodyPr anchorCtr="0" anchor="t" bIns="45700" lIns="91425" spcFirstLastPara="1" rIns="91425" wrap="square" tIns="45700">
            <a:noAutofit/>
          </a:bodyPr>
          <a:lstStyle>
            <a:lvl1pPr indent="-381000" lvl="0" marL="457200" algn="l">
              <a:lnSpc>
                <a:spcPct val="90000"/>
              </a:lnSpc>
              <a:spcBef>
                <a:spcPts val="1800"/>
              </a:spcBef>
              <a:spcAft>
                <a:spcPts val="0"/>
              </a:spcAft>
              <a:buSzPts val="2400"/>
              <a:buChar char="•"/>
              <a:defRPr/>
            </a:lvl1pPr>
            <a:lvl2pPr indent="-355600" lvl="1" marL="914400" algn="l">
              <a:lnSpc>
                <a:spcPct val="90000"/>
              </a:lnSpc>
              <a:spcBef>
                <a:spcPts val="1200"/>
              </a:spcBef>
              <a:spcAft>
                <a:spcPts val="0"/>
              </a:spcAft>
              <a:buSzPts val="2000"/>
              <a:buChar char="•"/>
              <a:defRPr/>
            </a:lvl2pPr>
            <a:lvl3pPr indent="-342900" lvl="2" marL="1371600" algn="l">
              <a:lnSpc>
                <a:spcPct val="90000"/>
              </a:lnSpc>
              <a:spcBef>
                <a:spcPts val="600"/>
              </a:spcBef>
              <a:spcAft>
                <a:spcPts val="0"/>
              </a:spcAft>
              <a:buSzPts val="1800"/>
              <a:buChar char="•"/>
              <a:defRPr/>
            </a:lvl3pPr>
            <a:lvl4pPr indent="-330200" lvl="3" marL="1828800" algn="l">
              <a:lnSpc>
                <a:spcPct val="90000"/>
              </a:lnSpc>
              <a:spcBef>
                <a:spcPts val="600"/>
              </a:spcBef>
              <a:spcAft>
                <a:spcPts val="0"/>
              </a:spcAft>
              <a:buSzPts val="1600"/>
              <a:buChar char="•"/>
              <a:defRPr/>
            </a:lvl4pPr>
            <a:lvl5pPr indent="-330200" lvl="4" marL="2286000" algn="l">
              <a:lnSpc>
                <a:spcPct val="90000"/>
              </a:lnSpc>
              <a:spcBef>
                <a:spcPts val="600"/>
              </a:spcBef>
              <a:spcAft>
                <a:spcPts val="0"/>
              </a:spcAft>
              <a:buSzPts val="1600"/>
              <a:buChar char="•"/>
              <a:defRPr/>
            </a:lvl5pPr>
            <a:lvl6pPr indent="-342900" lvl="5" marL="2743200" algn="l">
              <a:lnSpc>
                <a:spcPct val="90000"/>
              </a:lnSpc>
              <a:spcBef>
                <a:spcPts val="600"/>
              </a:spcBef>
              <a:spcAft>
                <a:spcPts val="0"/>
              </a:spcAft>
              <a:buSzPts val="1800"/>
              <a:buChar char="•"/>
              <a:defRPr/>
            </a:lvl6pPr>
            <a:lvl7pPr indent="-342900" lvl="6" marL="3200400" algn="l">
              <a:lnSpc>
                <a:spcPct val="90000"/>
              </a:lnSpc>
              <a:spcBef>
                <a:spcPts val="600"/>
              </a:spcBef>
              <a:spcAft>
                <a:spcPts val="0"/>
              </a:spcAft>
              <a:buSzPts val="1800"/>
              <a:buChar char="•"/>
              <a:defRPr/>
            </a:lvl7pPr>
            <a:lvl8pPr indent="-342900" lvl="7" marL="3657600" algn="l">
              <a:lnSpc>
                <a:spcPct val="90000"/>
              </a:lnSpc>
              <a:spcBef>
                <a:spcPts val="600"/>
              </a:spcBef>
              <a:spcAft>
                <a:spcPts val="0"/>
              </a:spcAft>
              <a:buSzPts val="1800"/>
              <a:buChar char="•"/>
              <a:defRPr/>
            </a:lvl8pPr>
            <a:lvl9pPr indent="-342900" lvl="8" marL="4114800" algn="l">
              <a:lnSpc>
                <a:spcPct val="90000"/>
              </a:lnSpc>
              <a:spcBef>
                <a:spcPts val="600"/>
              </a:spcBef>
              <a:spcAft>
                <a:spcPts val="0"/>
              </a:spcAft>
              <a:buSzPts val="1800"/>
              <a:buChar char="•"/>
              <a:defRPr/>
            </a:lvl9pPr>
          </a:lstStyle>
          <a:p/>
        </p:txBody>
      </p:sp>
      <p:sp>
        <p:nvSpPr>
          <p:cNvPr id="33" name="Google Shape;33;p20"/>
          <p:cNvSpPr txBox="1"/>
          <p:nvPr>
            <p:ph idx="2" type="body"/>
          </p:nvPr>
        </p:nvSpPr>
        <p:spPr>
          <a:xfrm>
            <a:off x="6229185" y="1904996"/>
            <a:ext cx="4419596" cy="4114800"/>
          </a:xfrm>
          <a:prstGeom prst="rect">
            <a:avLst/>
          </a:prstGeom>
          <a:noFill/>
          <a:ln>
            <a:noFill/>
          </a:ln>
        </p:spPr>
        <p:txBody>
          <a:bodyPr anchorCtr="0" anchor="t" bIns="45700" lIns="91425" spcFirstLastPara="1" rIns="91425" wrap="square" tIns="45700">
            <a:noAutofit/>
          </a:bodyPr>
          <a:lstStyle>
            <a:lvl1pPr indent="-381000" lvl="0" marL="457200" algn="l">
              <a:lnSpc>
                <a:spcPct val="90000"/>
              </a:lnSpc>
              <a:spcBef>
                <a:spcPts val="1800"/>
              </a:spcBef>
              <a:spcAft>
                <a:spcPts val="0"/>
              </a:spcAft>
              <a:buSzPts val="2400"/>
              <a:buChar char="•"/>
              <a:defRPr/>
            </a:lvl1pPr>
            <a:lvl2pPr indent="-355600" lvl="1" marL="914400" algn="l">
              <a:lnSpc>
                <a:spcPct val="90000"/>
              </a:lnSpc>
              <a:spcBef>
                <a:spcPts val="1200"/>
              </a:spcBef>
              <a:spcAft>
                <a:spcPts val="0"/>
              </a:spcAft>
              <a:buSzPts val="2000"/>
              <a:buChar char="•"/>
              <a:defRPr/>
            </a:lvl2pPr>
            <a:lvl3pPr indent="-342900" lvl="2" marL="1371600" algn="l">
              <a:lnSpc>
                <a:spcPct val="90000"/>
              </a:lnSpc>
              <a:spcBef>
                <a:spcPts val="600"/>
              </a:spcBef>
              <a:spcAft>
                <a:spcPts val="0"/>
              </a:spcAft>
              <a:buSzPts val="1800"/>
              <a:buChar char="•"/>
              <a:defRPr/>
            </a:lvl3pPr>
            <a:lvl4pPr indent="-330200" lvl="3" marL="1828800" algn="l">
              <a:lnSpc>
                <a:spcPct val="90000"/>
              </a:lnSpc>
              <a:spcBef>
                <a:spcPts val="600"/>
              </a:spcBef>
              <a:spcAft>
                <a:spcPts val="0"/>
              </a:spcAft>
              <a:buSzPts val="1600"/>
              <a:buChar char="•"/>
              <a:defRPr/>
            </a:lvl4pPr>
            <a:lvl5pPr indent="-330200" lvl="4" marL="2286000" algn="l">
              <a:lnSpc>
                <a:spcPct val="90000"/>
              </a:lnSpc>
              <a:spcBef>
                <a:spcPts val="600"/>
              </a:spcBef>
              <a:spcAft>
                <a:spcPts val="0"/>
              </a:spcAft>
              <a:buSzPts val="1600"/>
              <a:buChar char="•"/>
              <a:defRPr/>
            </a:lvl5pPr>
            <a:lvl6pPr indent="-342900" lvl="5" marL="2743200" algn="l">
              <a:lnSpc>
                <a:spcPct val="90000"/>
              </a:lnSpc>
              <a:spcBef>
                <a:spcPts val="600"/>
              </a:spcBef>
              <a:spcAft>
                <a:spcPts val="0"/>
              </a:spcAft>
              <a:buSzPts val="1800"/>
              <a:buChar char="•"/>
              <a:defRPr/>
            </a:lvl6pPr>
            <a:lvl7pPr indent="-342900" lvl="6" marL="3200400" algn="l">
              <a:lnSpc>
                <a:spcPct val="90000"/>
              </a:lnSpc>
              <a:spcBef>
                <a:spcPts val="600"/>
              </a:spcBef>
              <a:spcAft>
                <a:spcPts val="0"/>
              </a:spcAft>
              <a:buSzPts val="1800"/>
              <a:buChar char="•"/>
              <a:defRPr/>
            </a:lvl7pPr>
            <a:lvl8pPr indent="-342900" lvl="7" marL="3657600" algn="l">
              <a:lnSpc>
                <a:spcPct val="90000"/>
              </a:lnSpc>
              <a:spcBef>
                <a:spcPts val="600"/>
              </a:spcBef>
              <a:spcAft>
                <a:spcPts val="0"/>
              </a:spcAft>
              <a:buSzPts val="1800"/>
              <a:buChar char="•"/>
              <a:defRPr/>
            </a:lvl8pPr>
            <a:lvl9pPr indent="-342900" lvl="8" marL="4114800" algn="l">
              <a:lnSpc>
                <a:spcPct val="90000"/>
              </a:lnSpc>
              <a:spcBef>
                <a:spcPts val="600"/>
              </a:spcBef>
              <a:spcAft>
                <a:spcPts val="0"/>
              </a:spcAft>
              <a:buSzPts val="1800"/>
              <a:buChar char="•"/>
              <a:defRPr/>
            </a:lvl9pPr>
          </a:lstStyle>
          <a:p/>
        </p:txBody>
      </p:sp>
      <p:sp>
        <p:nvSpPr>
          <p:cNvPr id="34" name="Google Shape;34;p20"/>
          <p:cNvSpPr txBox="1"/>
          <p:nvPr>
            <p:ph idx="10" type="dt"/>
          </p:nvPr>
        </p:nvSpPr>
        <p:spPr>
          <a:xfrm>
            <a:off x="8226425" y="6400800"/>
            <a:ext cx="1449388" cy="2762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Clr>
                <a:srgbClr val="FFFFFF"/>
              </a:buClr>
              <a:buSzPts val="1000"/>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0"/>
          <p:cNvSpPr txBox="1"/>
          <p:nvPr>
            <p:ph idx="11" type="ftr"/>
          </p:nvPr>
        </p:nvSpPr>
        <p:spPr>
          <a:xfrm>
            <a:off x="1522413" y="6400800"/>
            <a:ext cx="6553200" cy="2762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FFFFFF"/>
              </a:buClr>
              <a:buSzPts val="1000"/>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0"/>
          <p:cNvSpPr txBox="1"/>
          <p:nvPr>
            <p:ph idx="12" type="sldNum"/>
          </p:nvPr>
        </p:nvSpPr>
        <p:spPr>
          <a:xfrm>
            <a:off x="9828213" y="6400800"/>
            <a:ext cx="838200" cy="2762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000">
                <a:solidFill>
                  <a:srgbClr val="FFFFFF"/>
                </a:solidFill>
                <a:latin typeface="Corbel"/>
                <a:ea typeface="Corbel"/>
                <a:cs typeface="Corbel"/>
                <a:sym typeface="Corbel"/>
              </a:defRPr>
            </a:lvl1pPr>
            <a:lvl2pPr indent="0" lvl="1" marL="0" marR="0" algn="r">
              <a:spcBef>
                <a:spcPts val="0"/>
              </a:spcBef>
              <a:spcAft>
                <a:spcPts val="0"/>
              </a:spcAft>
              <a:buNone/>
              <a:defRPr sz="1000">
                <a:solidFill>
                  <a:srgbClr val="FFFFFF"/>
                </a:solidFill>
                <a:latin typeface="Corbel"/>
                <a:ea typeface="Corbel"/>
                <a:cs typeface="Corbel"/>
                <a:sym typeface="Corbel"/>
              </a:defRPr>
            </a:lvl2pPr>
            <a:lvl3pPr indent="0" lvl="2" marL="0" marR="0" algn="r">
              <a:spcBef>
                <a:spcPts val="0"/>
              </a:spcBef>
              <a:spcAft>
                <a:spcPts val="0"/>
              </a:spcAft>
              <a:buNone/>
              <a:defRPr sz="1000">
                <a:solidFill>
                  <a:srgbClr val="FFFFFF"/>
                </a:solidFill>
                <a:latin typeface="Corbel"/>
                <a:ea typeface="Corbel"/>
                <a:cs typeface="Corbel"/>
                <a:sym typeface="Corbel"/>
              </a:defRPr>
            </a:lvl3pPr>
            <a:lvl4pPr indent="0" lvl="3" marL="0" marR="0" algn="r">
              <a:spcBef>
                <a:spcPts val="0"/>
              </a:spcBef>
              <a:spcAft>
                <a:spcPts val="0"/>
              </a:spcAft>
              <a:buNone/>
              <a:defRPr sz="1000">
                <a:solidFill>
                  <a:srgbClr val="FFFFFF"/>
                </a:solidFill>
                <a:latin typeface="Corbel"/>
                <a:ea typeface="Corbel"/>
                <a:cs typeface="Corbel"/>
                <a:sym typeface="Corbel"/>
              </a:defRPr>
            </a:lvl4pPr>
            <a:lvl5pPr indent="0" lvl="4" marL="0" marR="0" algn="r">
              <a:spcBef>
                <a:spcPts val="0"/>
              </a:spcBef>
              <a:spcAft>
                <a:spcPts val="0"/>
              </a:spcAft>
              <a:buNone/>
              <a:defRPr sz="1000">
                <a:solidFill>
                  <a:srgbClr val="FFFFFF"/>
                </a:solidFill>
                <a:latin typeface="Corbel"/>
                <a:ea typeface="Corbel"/>
                <a:cs typeface="Corbel"/>
                <a:sym typeface="Corbel"/>
              </a:defRPr>
            </a:lvl5pPr>
            <a:lvl6pPr indent="0" lvl="5" marL="0" marR="0" algn="r">
              <a:spcBef>
                <a:spcPts val="0"/>
              </a:spcBef>
              <a:spcAft>
                <a:spcPts val="0"/>
              </a:spcAft>
              <a:buNone/>
              <a:defRPr sz="1000">
                <a:solidFill>
                  <a:srgbClr val="FFFFFF"/>
                </a:solidFill>
                <a:latin typeface="Corbel"/>
                <a:ea typeface="Corbel"/>
                <a:cs typeface="Corbel"/>
                <a:sym typeface="Corbel"/>
              </a:defRPr>
            </a:lvl6pPr>
            <a:lvl7pPr indent="0" lvl="6" marL="0" marR="0" algn="r">
              <a:spcBef>
                <a:spcPts val="0"/>
              </a:spcBef>
              <a:spcAft>
                <a:spcPts val="0"/>
              </a:spcAft>
              <a:buNone/>
              <a:defRPr sz="1000">
                <a:solidFill>
                  <a:srgbClr val="FFFFFF"/>
                </a:solidFill>
                <a:latin typeface="Corbel"/>
                <a:ea typeface="Corbel"/>
                <a:cs typeface="Corbel"/>
                <a:sym typeface="Corbel"/>
              </a:defRPr>
            </a:lvl7pPr>
            <a:lvl8pPr indent="0" lvl="7" marL="0" marR="0" algn="r">
              <a:spcBef>
                <a:spcPts val="0"/>
              </a:spcBef>
              <a:spcAft>
                <a:spcPts val="0"/>
              </a:spcAft>
              <a:buNone/>
              <a:defRPr sz="1000">
                <a:solidFill>
                  <a:srgbClr val="FFFFFF"/>
                </a:solidFill>
                <a:latin typeface="Corbel"/>
                <a:ea typeface="Corbel"/>
                <a:cs typeface="Corbel"/>
                <a:sym typeface="Corbel"/>
              </a:defRPr>
            </a:lvl8pPr>
            <a:lvl9pPr indent="0" lvl="8" marL="0" marR="0" algn="r">
              <a:spcBef>
                <a:spcPts val="0"/>
              </a:spcBef>
              <a:spcAft>
                <a:spcPts val="0"/>
              </a:spcAft>
              <a:buNone/>
              <a:defRPr sz="1000">
                <a:solidFill>
                  <a:srgbClr val="FFFFFF"/>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mc:AlternateContent>
    <mc:Choice Requires="p14">
      <p:transition spd="slow" p14:dur="25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7" name="Shape 37"/>
        <p:cNvGrpSpPr/>
        <p:nvPr/>
      </p:nvGrpSpPr>
      <p:grpSpPr>
        <a:xfrm>
          <a:off x="0" y="0"/>
          <a:ext cx="0" cy="0"/>
          <a:chOff x="0" y="0"/>
          <a:chExt cx="0" cy="0"/>
        </a:xfrm>
      </p:grpSpPr>
      <p:sp>
        <p:nvSpPr>
          <p:cNvPr id="38" name="Google Shape;38;p21"/>
          <p:cNvSpPr txBox="1"/>
          <p:nvPr>
            <p:ph type="title"/>
          </p:nvPr>
        </p:nvSpPr>
        <p:spPr>
          <a:xfrm>
            <a:off x="1522413" y="381000"/>
            <a:ext cx="9144000" cy="13716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9" name="Google Shape;39;p21"/>
          <p:cNvSpPr txBox="1"/>
          <p:nvPr>
            <p:ph idx="1" type="body"/>
          </p:nvPr>
        </p:nvSpPr>
        <p:spPr>
          <a:xfrm>
            <a:off x="1522411" y="1904996"/>
            <a:ext cx="4416552" cy="761996"/>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0"/>
              </a:spcBef>
              <a:spcAft>
                <a:spcPts val="0"/>
              </a:spcAft>
              <a:buSzPts val="2000"/>
              <a:buNone/>
              <a:defRPr sz="2000" cap="none">
                <a:solidFill>
                  <a:srgbClr val="56C5FF"/>
                </a:solidFill>
              </a:defRPr>
            </a:lvl1pPr>
            <a:lvl2pPr indent="-342900" lvl="1" marL="914400" algn="l">
              <a:lnSpc>
                <a:spcPct val="90000"/>
              </a:lnSpc>
              <a:spcBef>
                <a:spcPts val="12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lnSpc>
                <a:spcPct val="90000"/>
              </a:lnSpc>
              <a:spcBef>
                <a:spcPts val="600"/>
              </a:spcBef>
              <a:spcAft>
                <a:spcPts val="0"/>
              </a:spcAft>
              <a:buSzPts val="1800"/>
              <a:buChar char="•"/>
              <a:defRPr/>
            </a:lvl5pPr>
            <a:lvl6pPr indent="-342900" lvl="5" marL="2743200" algn="l">
              <a:lnSpc>
                <a:spcPct val="90000"/>
              </a:lnSpc>
              <a:spcBef>
                <a:spcPts val="600"/>
              </a:spcBef>
              <a:spcAft>
                <a:spcPts val="0"/>
              </a:spcAft>
              <a:buSzPts val="1800"/>
              <a:buChar char="•"/>
              <a:defRPr/>
            </a:lvl6pPr>
            <a:lvl7pPr indent="-342900" lvl="6" marL="3200400" algn="l">
              <a:lnSpc>
                <a:spcPct val="90000"/>
              </a:lnSpc>
              <a:spcBef>
                <a:spcPts val="600"/>
              </a:spcBef>
              <a:spcAft>
                <a:spcPts val="0"/>
              </a:spcAft>
              <a:buSzPts val="1800"/>
              <a:buChar char="•"/>
              <a:defRPr/>
            </a:lvl7pPr>
            <a:lvl8pPr indent="-342900" lvl="7" marL="3657600" algn="l">
              <a:lnSpc>
                <a:spcPct val="90000"/>
              </a:lnSpc>
              <a:spcBef>
                <a:spcPts val="600"/>
              </a:spcBef>
              <a:spcAft>
                <a:spcPts val="0"/>
              </a:spcAft>
              <a:buSzPts val="1800"/>
              <a:buChar char="•"/>
              <a:defRPr/>
            </a:lvl8pPr>
            <a:lvl9pPr indent="-342900" lvl="8" marL="4114800" algn="l">
              <a:lnSpc>
                <a:spcPct val="90000"/>
              </a:lnSpc>
              <a:spcBef>
                <a:spcPts val="600"/>
              </a:spcBef>
              <a:spcAft>
                <a:spcPts val="0"/>
              </a:spcAft>
              <a:buSzPts val="1800"/>
              <a:buChar char="•"/>
              <a:defRPr/>
            </a:lvl9pPr>
          </a:lstStyle>
          <a:p/>
        </p:txBody>
      </p:sp>
      <p:sp>
        <p:nvSpPr>
          <p:cNvPr id="40" name="Google Shape;40;p21"/>
          <p:cNvSpPr txBox="1"/>
          <p:nvPr>
            <p:ph idx="2" type="body"/>
          </p:nvPr>
        </p:nvSpPr>
        <p:spPr>
          <a:xfrm>
            <a:off x="1522411" y="2743200"/>
            <a:ext cx="4416552" cy="3276596"/>
          </a:xfrm>
          <a:prstGeom prst="rect">
            <a:avLst/>
          </a:prstGeom>
          <a:noFill/>
          <a:ln>
            <a:noFill/>
          </a:ln>
        </p:spPr>
        <p:txBody>
          <a:bodyPr anchorCtr="0" anchor="t" bIns="45700" lIns="91425" spcFirstLastPara="1" rIns="91425" wrap="square" tIns="45700">
            <a:noAutofit/>
          </a:bodyPr>
          <a:lstStyle>
            <a:lvl1pPr indent="-381000" lvl="0" marL="457200" algn="l">
              <a:lnSpc>
                <a:spcPct val="90000"/>
              </a:lnSpc>
              <a:spcBef>
                <a:spcPts val="1800"/>
              </a:spcBef>
              <a:spcAft>
                <a:spcPts val="0"/>
              </a:spcAft>
              <a:buSzPts val="2400"/>
              <a:buChar char="•"/>
              <a:defRPr/>
            </a:lvl1pPr>
            <a:lvl2pPr indent="-355600" lvl="1" marL="914400" algn="l">
              <a:lnSpc>
                <a:spcPct val="90000"/>
              </a:lnSpc>
              <a:spcBef>
                <a:spcPts val="1200"/>
              </a:spcBef>
              <a:spcAft>
                <a:spcPts val="0"/>
              </a:spcAft>
              <a:buSzPts val="2000"/>
              <a:buChar char="•"/>
              <a:defRPr/>
            </a:lvl2pPr>
            <a:lvl3pPr indent="-342900" lvl="2" marL="1371600" algn="l">
              <a:lnSpc>
                <a:spcPct val="90000"/>
              </a:lnSpc>
              <a:spcBef>
                <a:spcPts val="600"/>
              </a:spcBef>
              <a:spcAft>
                <a:spcPts val="0"/>
              </a:spcAft>
              <a:buSzPts val="1800"/>
              <a:buChar char="•"/>
              <a:defRPr/>
            </a:lvl3pPr>
            <a:lvl4pPr indent="-330200" lvl="3" marL="1828800" algn="l">
              <a:lnSpc>
                <a:spcPct val="90000"/>
              </a:lnSpc>
              <a:spcBef>
                <a:spcPts val="600"/>
              </a:spcBef>
              <a:spcAft>
                <a:spcPts val="0"/>
              </a:spcAft>
              <a:buSzPts val="1600"/>
              <a:buChar char="•"/>
              <a:defRPr/>
            </a:lvl4pPr>
            <a:lvl5pPr indent="-330200" lvl="4" marL="2286000" algn="l">
              <a:lnSpc>
                <a:spcPct val="90000"/>
              </a:lnSpc>
              <a:spcBef>
                <a:spcPts val="600"/>
              </a:spcBef>
              <a:spcAft>
                <a:spcPts val="0"/>
              </a:spcAft>
              <a:buSzPts val="1600"/>
              <a:buChar char="•"/>
              <a:defRPr/>
            </a:lvl5pPr>
            <a:lvl6pPr indent="-342900" lvl="5" marL="2743200" algn="l">
              <a:lnSpc>
                <a:spcPct val="90000"/>
              </a:lnSpc>
              <a:spcBef>
                <a:spcPts val="600"/>
              </a:spcBef>
              <a:spcAft>
                <a:spcPts val="0"/>
              </a:spcAft>
              <a:buSzPts val="1800"/>
              <a:buChar char="•"/>
              <a:defRPr/>
            </a:lvl6pPr>
            <a:lvl7pPr indent="-342900" lvl="6" marL="3200400" algn="l">
              <a:lnSpc>
                <a:spcPct val="90000"/>
              </a:lnSpc>
              <a:spcBef>
                <a:spcPts val="600"/>
              </a:spcBef>
              <a:spcAft>
                <a:spcPts val="0"/>
              </a:spcAft>
              <a:buSzPts val="1800"/>
              <a:buChar char="•"/>
              <a:defRPr/>
            </a:lvl7pPr>
            <a:lvl8pPr indent="-342900" lvl="7" marL="3657600" algn="l">
              <a:lnSpc>
                <a:spcPct val="90000"/>
              </a:lnSpc>
              <a:spcBef>
                <a:spcPts val="600"/>
              </a:spcBef>
              <a:spcAft>
                <a:spcPts val="0"/>
              </a:spcAft>
              <a:buSzPts val="1800"/>
              <a:buChar char="•"/>
              <a:defRPr/>
            </a:lvl8pPr>
            <a:lvl9pPr indent="-342900" lvl="8" marL="4114800" algn="l">
              <a:lnSpc>
                <a:spcPct val="90000"/>
              </a:lnSpc>
              <a:spcBef>
                <a:spcPts val="600"/>
              </a:spcBef>
              <a:spcAft>
                <a:spcPts val="0"/>
              </a:spcAft>
              <a:buSzPts val="1800"/>
              <a:buChar char="•"/>
              <a:defRPr/>
            </a:lvl9pPr>
          </a:lstStyle>
          <a:p/>
        </p:txBody>
      </p:sp>
      <p:sp>
        <p:nvSpPr>
          <p:cNvPr id="41" name="Google Shape;41;p21"/>
          <p:cNvSpPr txBox="1"/>
          <p:nvPr>
            <p:ph idx="3" type="body"/>
          </p:nvPr>
        </p:nvSpPr>
        <p:spPr>
          <a:xfrm>
            <a:off x="6249859" y="1904996"/>
            <a:ext cx="4416552" cy="761996"/>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0"/>
              </a:spcBef>
              <a:spcAft>
                <a:spcPts val="0"/>
              </a:spcAft>
              <a:buSzPts val="2000"/>
              <a:buNone/>
              <a:defRPr sz="2000" cap="none">
                <a:solidFill>
                  <a:srgbClr val="56C5FF"/>
                </a:solidFill>
              </a:defRPr>
            </a:lvl1pPr>
            <a:lvl2pPr indent="-342900" lvl="1" marL="914400" algn="l">
              <a:lnSpc>
                <a:spcPct val="90000"/>
              </a:lnSpc>
              <a:spcBef>
                <a:spcPts val="12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lnSpc>
                <a:spcPct val="90000"/>
              </a:lnSpc>
              <a:spcBef>
                <a:spcPts val="600"/>
              </a:spcBef>
              <a:spcAft>
                <a:spcPts val="0"/>
              </a:spcAft>
              <a:buSzPts val="1800"/>
              <a:buChar char="•"/>
              <a:defRPr/>
            </a:lvl5pPr>
            <a:lvl6pPr indent="-342900" lvl="5" marL="2743200" algn="l">
              <a:lnSpc>
                <a:spcPct val="90000"/>
              </a:lnSpc>
              <a:spcBef>
                <a:spcPts val="600"/>
              </a:spcBef>
              <a:spcAft>
                <a:spcPts val="0"/>
              </a:spcAft>
              <a:buSzPts val="1800"/>
              <a:buChar char="•"/>
              <a:defRPr/>
            </a:lvl6pPr>
            <a:lvl7pPr indent="-342900" lvl="6" marL="3200400" algn="l">
              <a:lnSpc>
                <a:spcPct val="90000"/>
              </a:lnSpc>
              <a:spcBef>
                <a:spcPts val="600"/>
              </a:spcBef>
              <a:spcAft>
                <a:spcPts val="0"/>
              </a:spcAft>
              <a:buSzPts val="1800"/>
              <a:buChar char="•"/>
              <a:defRPr/>
            </a:lvl7pPr>
            <a:lvl8pPr indent="-342900" lvl="7" marL="3657600" algn="l">
              <a:lnSpc>
                <a:spcPct val="90000"/>
              </a:lnSpc>
              <a:spcBef>
                <a:spcPts val="600"/>
              </a:spcBef>
              <a:spcAft>
                <a:spcPts val="0"/>
              </a:spcAft>
              <a:buSzPts val="1800"/>
              <a:buChar char="•"/>
              <a:defRPr/>
            </a:lvl8pPr>
            <a:lvl9pPr indent="-342900" lvl="8" marL="4114800" algn="l">
              <a:lnSpc>
                <a:spcPct val="90000"/>
              </a:lnSpc>
              <a:spcBef>
                <a:spcPts val="600"/>
              </a:spcBef>
              <a:spcAft>
                <a:spcPts val="0"/>
              </a:spcAft>
              <a:buSzPts val="1800"/>
              <a:buChar char="•"/>
              <a:defRPr/>
            </a:lvl9pPr>
          </a:lstStyle>
          <a:p/>
        </p:txBody>
      </p:sp>
      <p:sp>
        <p:nvSpPr>
          <p:cNvPr id="42" name="Google Shape;42;p21"/>
          <p:cNvSpPr txBox="1"/>
          <p:nvPr>
            <p:ph idx="4" type="body"/>
          </p:nvPr>
        </p:nvSpPr>
        <p:spPr>
          <a:xfrm>
            <a:off x="6249859" y="2743200"/>
            <a:ext cx="4416552" cy="3276596"/>
          </a:xfrm>
          <a:prstGeom prst="rect">
            <a:avLst/>
          </a:prstGeom>
          <a:noFill/>
          <a:ln>
            <a:noFill/>
          </a:ln>
        </p:spPr>
        <p:txBody>
          <a:bodyPr anchorCtr="0" anchor="t" bIns="45700" lIns="91425" spcFirstLastPara="1" rIns="91425" wrap="square" tIns="45700">
            <a:noAutofit/>
          </a:bodyPr>
          <a:lstStyle>
            <a:lvl1pPr indent="-381000" lvl="0" marL="457200" algn="l">
              <a:lnSpc>
                <a:spcPct val="90000"/>
              </a:lnSpc>
              <a:spcBef>
                <a:spcPts val="1800"/>
              </a:spcBef>
              <a:spcAft>
                <a:spcPts val="0"/>
              </a:spcAft>
              <a:buSzPts val="2400"/>
              <a:buChar char="•"/>
              <a:defRPr/>
            </a:lvl1pPr>
            <a:lvl2pPr indent="-355600" lvl="1" marL="914400" algn="l">
              <a:lnSpc>
                <a:spcPct val="90000"/>
              </a:lnSpc>
              <a:spcBef>
                <a:spcPts val="1200"/>
              </a:spcBef>
              <a:spcAft>
                <a:spcPts val="0"/>
              </a:spcAft>
              <a:buSzPts val="2000"/>
              <a:buChar char="•"/>
              <a:defRPr/>
            </a:lvl2pPr>
            <a:lvl3pPr indent="-342900" lvl="2" marL="1371600" algn="l">
              <a:lnSpc>
                <a:spcPct val="90000"/>
              </a:lnSpc>
              <a:spcBef>
                <a:spcPts val="600"/>
              </a:spcBef>
              <a:spcAft>
                <a:spcPts val="0"/>
              </a:spcAft>
              <a:buSzPts val="1800"/>
              <a:buChar char="•"/>
              <a:defRPr/>
            </a:lvl3pPr>
            <a:lvl4pPr indent="-330200" lvl="3" marL="1828800" algn="l">
              <a:lnSpc>
                <a:spcPct val="90000"/>
              </a:lnSpc>
              <a:spcBef>
                <a:spcPts val="600"/>
              </a:spcBef>
              <a:spcAft>
                <a:spcPts val="0"/>
              </a:spcAft>
              <a:buSzPts val="1600"/>
              <a:buChar char="•"/>
              <a:defRPr/>
            </a:lvl4pPr>
            <a:lvl5pPr indent="-330200" lvl="4" marL="2286000" algn="l">
              <a:lnSpc>
                <a:spcPct val="90000"/>
              </a:lnSpc>
              <a:spcBef>
                <a:spcPts val="600"/>
              </a:spcBef>
              <a:spcAft>
                <a:spcPts val="0"/>
              </a:spcAft>
              <a:buSzPts val="1600"/>
              <a:buChar char="•"/>
              <a:defRPr/>
            </a:lvl5pPr>
            <a:lvl6pPr indent="-342900" lvl="5" marL="2743200" algn="l">
              <a:lnSpc>
                <a:spcPct val="90000"/>
              </a:lnSpc>
              <a:spcBef>
                <a:spcPts val="600"/>
              </a:spcBef>
              <a:spcAft>
                <a:spcPts val="0"/>
              </a:spcAft>
              <a:buSzPts val="1800"/>
              <a:buChar char="•"/>
              <a:defRPr/>
            </a:lvl6pPr>
            <a:lvl7pPr indent="-342900" lvl="6" marL="3200400" algn="l">
              <a:lnSpc>
                <a:spcPct val="90000"/>
              </a:lnSpc>
              <a:spcBef>
                <a:spcPts val="600"/>
              </a:spcBef>
              <a:spcAft>
                <a:spcPts val="0"/>
              </a:spcAft>
              <a:buSzPts val="1800"/>
              <a:buChar char="•"/>
              <a:defRPr/>
            </a:lvl7pPr>
            <a:lvl8pPr indent="-342900" lvl="7" marL="3657600" algn="l">
              <a:lnSpc>
                <a:spcPct val="90000"/>
              </a:lnSpc>
              <a:spcBef>
                <a:spcPts val="600"/>
              </a:spcBef>
              <a:spcAft>
                <a:spcPts val="0"/>
              </a:spcAft>
              <a:buSzPts val="1800"/>
              <a:buChar char="•"/>
              <a:defRPr/>
            </a:lvl8pPr>
            <a:lvl9pPr indent="-342900" lvl="8" marL="4114800" algn="l">
              <a:lnSpc>
                <a:spcPct val="90000"/>
              </a:lnSpc>
              <a:spcBef>
                <a:spcPts val="600"/>
              </a:spcBef>
              <a:spcAft>
                <a:spcPts val="0"/>
              </a:spcAft>
              <a:buSzPts val="1800"/>
              <a:buChar char="•"/>
              <a:defRPr/>
            </a:lvl9pPr>
          </a:lstStyle>
          <a:p/>
        </p:txBody>
      </p:sp>
      <p:sp>
        <p:nvSpPr>
          <p:cNvPr id="43" name="Google Shape;43;p21"/>
          <p:cNvSpPr txBox="1"/>
          <p:nvPr>
            <p:ph idx="10" type="dt"/>
          </p:nvPr>
        </p:nvSpPr>
        <p:spPr>
          <a:xfrm>
            <a:off x="8226425" y="6400800"/>
            <a:ext cx="1449388" cy="2762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Clr>
                <a:srgbClr val="FFFFFF"/>
              </a:buClr>
              <a:buSzPts val="1000"/>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1"/>
          <p:cNvSpPr txBox="1"/>
          <p:nvPr>
            <p:ph idx="11" type="ftr"/>
          </p:nvPr>
        </p:nvSpPr>
        <p:spPr>
          <a:xfrm>
            <a:off x="1522413" y="6400800"/>
            <a:ext cx="6553200" cy="2762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FFFFFF"/>
              </a:buClr>
              <a:buSzPts val="1000"/>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21"/>
          <p:cNvSpPr txBox="1"/>
          <p:nvPr>
            <p:ph idx="12" type="sldNum"/>
          </p:nvPr>
        </p:nvSpPr>
        <p:spPr>
          <a:xfrm>
            <a:off x="9828213" y="6400800"/>
            <a:ext cx="838200" cy="2762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000">
                <a:solidFill>
                  <a:srgbClr val="FFFFFF"/>
                </a:solidFill>
                <a:latin typeface="Corbel"/>
                <a:ea typeface="Corbel"/>
                <a:cs typeface="Corbel"/>
                <a:sym typeface="Corbel"/>
              </a:defRPr>
            </a:lvl1pPr>
            <a:lvl2pPr indent="0" lvl="1" marL="0" marR="0" algn="r">
              <a:spcBef>
                <a:spcPts val="0"/>
              </a:spcBef>
              <a:spcAft>
                <a:spcPts val="0"/>
              </a:spcAft>
              <a:buNone/>
              <a:defRPr sz="1000">
                <a:solidFill>
                  <a:srgbClr val="FFFFFF"/>
                </a:solidFill>
                <a:latin typeface="Corbel"/>
                <a:ea typeface="Corbel"/>
                <a:cs typeface="Corbel"/>
                <a:sym typeface="Corbel"/>
              </a:defRPr>
            </a:lvl2pPr>
            <a:lvl3pPr indent="0" lvl="2" marL="0" marR="0" algn="r">
              <a:spcBef>
                <a:spcPts val="0"/>
              </a:spcBef>
              <a:spcAft>
                <a:spcPts val="0"/>
              </a:spcAft>
              <a:buNone/>
              <a:defRPr sz="1000">
                <a:solidFill>
                  <a:srgbClr val="FFFFFF"/>
                </a:solidFill>
                <a:latin typeface="Corbel"/>
                <a:ea typeface="Corbel"/>
                <a:cs typeface="Corbel"/>
                <a:sym typeface="Corbel"/>
              </a:defRPr>
            </a:lvl3pPr>
            <a:lvl4pPr indent="0" lvl="3" marL="0" marR="0" algn="r">
              <a:spcBef>
                <a:spcPts val="0"/>
              </a:spcBef>
              <a:spcAft>
                <a:spcPts val="0"/>
              </a:spcAft>
              <a:buNone/>
              <a:defRPr sz="1000">
                <a:solidFill>
                  <a:srgbClr val="FFFFFF"/>
                </a:solidFill>
                <a:latin typeface="Corbel"/>
                <a:ea typeface="Corbel"/>
                <a:cs typeface="Corbel"/>
                <a:sym typeface="Corbel"/>
              </a:defRPr>
            </a:lvl4pPr>
            <a:lvl5pPr indent="0" lvl="4" marL="0" marR="0" algn="r">
              <a:spcBef>
                <a:spcPts val="0"/>
              </a:spcBef>
              <a:spcAft>
                <a:spcPts val="0"/>
              </a:spcAft>
              <a:buNone/>
              <a:defRPr sz="1000">
                <a:solidFill>
                  <a:srgbClr val="FFFFFF"/>
                </a:solidFill>
                <a:latin typeface="Corbel"/>
                <a:ea typeface="Corbel"/>
                <a:cs typeface="Corbel"/>
                <a:sym typeface="Corbel"/>
              </a:defRPr>
            </a:lvl5pPr>
            <a:lvl6pPr indent="0" lvl="5" marL="0" marR="0" algn="r">
              <a:spcBef>
                <a:spcPts val="0"/>
              </a:spcBef>
              <a:spcAft>
                <a:spcPts val="0"/>
              </a:spcAft>
              <a:buNone/>
              <a:defRPr sz="1000">
                <a:solidFill>
                  <a:srgbClr val="FFFFFF"/>
                </a:solidFill>
                <a:latin typeface="Corbel"/>
                <a:ea typeface="Corbel"/>
                <a:cs typeface="Corbel"/>
                <a:sym typeface="Corbel"/>
              </a:defRPr>
            </a:lvl6pPr>
            <a:lvl7pPr indent="0" lvl="6" marL="0" marR="0" algn="r">
              <a:spcBef>
                <a:spcPts val="0"/>
              </a:spcBef>
              <a:spcAft>
                <a:spcPts val="0"/>
              </a:spcAft>
              <a:buNone/>
              <a:defRPr sz="1000">
                <a:solidFill>
                  <a:srgbClr val="FFFFFF"/>
                </a:solidFill>
                <a:latin typeface="Corbel"/>
                <a:ea typeface="Corbel"/>
                <a:cs typeface="Corbel"/>
                <a:sym typeface="Corbel"/>
              </a:defRPr>
            </a:lvl7pPr>
            <a:lvl8pPr indent="0" lvl="7" marL="0" marR="0" algn="r">
              <a:spcBef>
                <a:spcPts val="0"/>
              </a:spcBef>
              <a:spcAft>
                <a:spcPts val="0"/>
              </a:spcAft>
              <a:buNone/>
              <a:defRPr sz="1000">
                <a:solidFill>
                  <a:srgbClr val="FFFFFF"/>
                </a:solidFill>
                <a:latin typeface="Corbel"/>
                <a:ea typeface="Corbel"/>
                <a:cs typeface="Corbel"/>
                <a:sym typeface="Corbel"/>
              </a:defRPr>
            </a:lvl8pPr>
            <a:lvl9pPr indent="0" lvl="8" marL="0" marR="0" algn="r">
              <a:spcBef>
                <a:spcPts val="0"/>
              </a:spcBef>
              <a:spcAft>
                <a:spcPts val="0"/>
              </a:spcAft>
              <a:buNone/>
              <a:defRPr sz="1000">
                <a:solidFill>
                  <a:srgbClr val="FFFFFF"/>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mc:AlternateContent>
    <mc:Choice Requires="p14">
      <p:transition spd="slow" p14:dur="25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6" name="Shape 46"/>
        <p:cNvGrpSpPr/>
        <p:nvPr/>
      </p:nvGrpSpPr>
      <p:grpSpPr>
        <a:xfrm>
          <a:off x="0" y="0"/>
          <a:ext cx="0" cy="0"/>
          <a:chOff x="0" y="0"/>
          <a:chExt cx="0" cy="0"/>
        </a:xfrm>
      </p:grpSpPr>
      <p:sp>
        <p:nvSpPr>
          <p:cNvPr id="47" name="Google Shape;47;p22"/>
          <p:cNvSpPr txBox="1"/>
          <p:nvPr>
            <p:ph type="title"/>
          </p:nvPr>
        </p:nvSpPr>
        <p:spPr>
          <a:xfrm>
            <a:off x="1522413" y="381000"/>
            <a:ext cx="9144000" cy="13716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8" name="Google Shape;48;p22"/>
          <p:cNvSpPr txBox="1"/>
          <p:nvPr>
            <p:ph idx="10" type="dt"/>
          </p:nvPr>
        </p:nvSpPr>
        <p:spPr>
          <a:xfrm>
            <a:off x="8226425" y="6400800"/>
            <a:ext cx="1449388" cy="2762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Clr>
                <a:srgbClr val="FFFFFF"/>
              </a:buClr>
              <a:buSzPts val="1000"/>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2"/>
          <p:cNvSpPr txBox="1"/>
          <p:nvPr>
            <p:ph idx="11" type="ftr"/>
          </p:nvPr>
        </p:nvSpPr>
        <p:spPr>
          <a:xfrm>
            <a:off x="1522413" y="6400800"/>
            <a:ext cx="6553200" cy="2762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FFFFFF"/>
              </a:buClr>
              <a:buSzPts val="1000"/>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2"/>
          <p:cNvSpPr txBox="1"/>
          <p:nvPr>
            <p:ph idx="12" type="sldNum"/>
          </p:nvPr>
        </p:nvSpPr>
        <p:spPr>
          <a:xfrm>
            <a:off x="9828213" y="6400800"/>
            <a:ext cx="838200" cy="2762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000">
                <a:solidFill>
                  <a:srgbClr val="FFFFFF"/>
                </a:solidFill>
                <a:latin typeface="Corbel"/>
                <a:ea typeface="Corbel"/>
                <a:cs typeface="Corbel"/>
                <a:sym typeface="Corbel"/>
              </a:defRPr>
            </a:lvl1pPr>
            <a:lvl2pPr indent="0" lvl="1" marL="0" marR="0" algn="r">
              <a:spcBef>
                <a:spcPts val="0"/>
              </a:spcBef>
              <a:spcAft>
                <a:spcPts val="0"/>
              </a:spcAft>
              <a:buNone/>
              <a:defRPr sz="1000">
                <a:solidFill>
                  <a:srgbClr val="FFFFFF"/>
                </a:solidFill>
                <a:latin typeface="Corbel"/>
                <a:ea typeface="Corbel"/>
                <a:cs typeface="Corbel"/>
                <a:sym typeface="Corbel"/>
              </a:defRPr>
            </a:lvl2pPr>
            <a:lvl3pPr indent="0" lvl="2" marL="0" marR="0" algn="r">
              <a:spcBef>
                <a:spcPts val="0"/>
              </a:spcBef>
              <a:spcAft>
                <a:spcPts val="0"/>
              </a:spcAft>
              <a:buNone/>
              <a:defRPr sz="1000">
                <a:solidFill>
                  <a:srgbClr val="FFFFFF"/>
                </a:solidFill>
                <a:latin typeface="Corbel"/>
                <a:ea typeface="Corbel"/>
                <a:cs typeface="Corbel"/>
                <a:sym typeface="Corbel"/>
              </a:defRPr>
            </a:lvl3pPr>
            <a:lvl4pPr indent="0" lvl="3" marL="0" marR="0" algn="r">
              <a:spcBef>
                <a:spcPts val="0"/>
              </a:spcBef>
              <a:spcAft>
                <a:spcPts val="0"/>
              </a:spcAft>
              <a:buNone/>
              <a:defRPr sz="1000">
                <a:solidFill>
                  <a:srgbClr val="FFFFFF"/>
                </a:solidFill>
                <a:latin typeface="Corbel"/>
                <a:ea typeface="Corbel"/>
                <a:cs typeface="Corbel"/>
                <a:sym typeface="Corbel"/>
              </a:defRPr>
            </a:lvl4pPr>
            <a:lvl5pPr indent="0" lvl="4" marL="0" marR="0" algn="r">
              <a:spcBef>
                <a:spcPts val="0"/>
              </a:spcBef>
              <a:spcAft>
                <a:spcPts val="0"/>
              </a:spcAft>
              <a:buNone/>
              <a:defRPr sz="1000">
                <a:solidFill>
                  <a:srgbClr val="FFFFFF"/>
                </a:solidFill>
                <a:latin typeface="Corbel"/>
                <a:ea typeface="Corbel"/>
                <a:cs typeface="Corbel"/>
                <a:sym typeface="Corbel"/>
              </a:defRPr>
            </a:lvl5pPr>
            <a:lvl6pPr indent="0" lvl="5" marL="0" marR="0" algn="r">
              <a:spcBef>
                <a:spcPts val="0"/>
              </a:spcBef>
              <a:spcAft>
                <a:spcPts val="0"/>
              </a:spcAft>
              <a:buNone/>
              <a:defRPr sz="1000">
                <a:solidFill>
                  <a:srgbClr val="FFFFFF"/>
                </a:solidFill>
                <a:latin typeface="Corbel"/>
                <a:ea typeface="Corbel"/>
                <a:cs typeface="Corbel"/>
                <a:sym typeface="Corbel"/>
              </a:defRPr>
            </a:lvl6pPr>
            <a:lvl7pPr indent="0" lvl="6" marL="0" marR="0" algn="r">
              <a:spcBef>
                <a:spcPts val="0"/>
              </a:spcBef>
              <a:spcAft>
                <a:spcPts val="0"/>
              </a:spcAft>
              <a:buNone/>
              <a:defRPr sz="1000">
                <a:solidFill>
                  <a:srgbClr val="FFFFFF"/>
                </a:solidFill>
                <a:latin typeface="Corbel"/>
                <a:ea typeface="Corbel"/>
                <a:cs typeface="Corbel"/>
                <a:sym typeface="Corbel"/>
              </a:defRPr>
            </a:lvl7pPr>
            <a:lvl8pPr indent="0" lvl="7" marL="0" marR="0" algn="r">
              <a:spcBef>
                <a:spcPts val="0"/>
              </a:spcBef>
              <a:spcAft>
                <a:spcPts val="0"/>
              </a:spcAft>
              <a:buNone/>
              <a:defRPr sz="1000">
                <a:solidFill>
                  <a:srgbClr val="FFFFFF"/>
                </a:solidFill>
                <a:latin typeface="Corbel"/>
                <a:ea typeface="Corbel"/>
                <a:cs typeface="Corbel"/>
                <a:sym typeface="Corbel"/>
              </a:defRPr>
            </a:lvl8pPr>
            <a:lvl9pPr indent="0" lvl="8" marL="0" marR="0" algn="r">
              <a:spcBef>
                <a:spcPts val="0"/>
              </a:spcBef>
              <a:spcAft>
                <a:spcPts val="0"/>
              </a:spcAft>
              <a:buNone/>
              <a:defRPr sz="1000">
                <a:solidFill>
                  <a:srgbClr val="FFFFFF"/>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mc:AlternateContent>
    <mc:Choice Requires="p14">
      <p:transition spd="slow" p14:dur="25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001027"/>
        </a:solidFill>
      </p:bgPr>
    </p:bg>
    <p:spTree>
      <p:nvGrpSpPr>
        <p:cNvPr id="51" name="Shape 51"/>
        <p:cNvGrpSpPr/>
        <p:nvPr/>
      </p:nvGrpSpPr>
      <p:grpSpPr>
        <a:xfrm>
          <a:off x="0" y="0"/>
          <a:ext cx="0" cy="0"/>
          <a:chOff x="0" y="0"/>
          <a:chExt cx="0" cy="0"/>
        </a:xfrm>
      </p:grpSpPr>
      <p:sp>
        <p:nvSpPr>
          <p:cNvPr id="52" name="Google Shape;52;p23"/>
          <p:cNvSpPr txBox="1"/>
          <p:nvPr>
            <p:ph idx="10" type="dt"/>
          </p:nvPr>
        </p:nvSpPr>
        <p:spPr>
          <a:xfrm>
            <a:off x="8226425" y="6400800"/>
            <a:ext cx="1449388" cy="2762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Clr>
                <a:srgbClr val="FFFFFF"/>
              </a:buClr>
              <a:buSzPts val="1000"/>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3"/>
          <p:cNvSpPr txBox="1"/>
          <p:nvPr>
            <p:ph idx="11" type="ftr"/>
          </p:nvPr>
        </p:nvSpPr>
        <p:spPr>
          <a:xfrm>
            <a:off x="1522413" y="6400800"/>
            <a:ext cx="6553200" cy="2762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FFFFFF"/>
              </a:buClr>
              <a:buSzPts val="1000"/>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3"/>
          <p:cNvSpPr txBox="1"/>
          <p:nvPr>
            <p:ph idx="12" type="sldNum"/>
          </p:nvPr>
        </p:nvSpPr>
        <p:spPr>
          <a:xfrm>
            <a:off x="9828213" y="6400800"/>
            <a:ext cx="838200" cy="2762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000">
                <a:solidFill>
                  <a:srgbClr val="FFFFFF"/>
                </a:solidFill>
                <a:latin typeface="Corbel"/>
                <a:ea typeface="Corbel"/>
                <a:cs typeface="Corbel"/>
                <a:sym typeface="Corbel"/>
              </a:defRPr>
            </a:lvl1pPr>
            <a:lvl2pPr indent="0" lvl="1" marL="0" marR="0" algn="r">
              <a:spcBef>
                <a:spcPts val="0"/>
              </a:spcBef>
              <a:spcAft>
                <a:spcPts val="0"/>
              </a:spcAft>
              <a:buNone/>
              <a:defRPr sz="1000">
                <a:solidFill>
                  <a:srgbClr val="FFFFFF"/>
                </a:solidFill>
                <a:latin typeface="Corbel"/>
                <a:ea typeface="Corbel"/>
                <a:cs typeface="Corbel"/>
                <a:sym typeface="Corbel"/>
              </a:defRPr>
            </a:lvl2pPr>
            <a:lvl3pPr indent="0" lvl="2" marL="0" marR="0" algn="r">
              <a:spcBef>
                <a:spcPts val="0"/>
              </a:spcBef>
              <a:spcAft>
                <a:spcPts val="0"/>
              </a:spcAft>
              <a:buNone/>
              <a:defRPr sz="1000">
                <a:solidFill>
                  <a:srgbClr val="FFFFFF"/>
                </a:solidFill>
                <a:latin typeface="Corbel"/>
                <a:ea typeface="Corbel"/>
                <a:cs typeface="Corbel"/>
                <a:sym typeface="Corbel"/>
              </a:defRPr>
            </a:lvl3pPr>
            <a:lvl4pPr indent="0" lvl="3" marL="0" marR="0" algn="r">
              <a:spcBef>
                <a:spcPts val="0"/>
              </a:spcBef>
              <a:spcAft>
                <a:spcPts val="0"/>
              </a:spcAft>
              <a:buNone/>
              <a:defRPr sz="1000">
                <a:solidFill>
                  <a:srgbClr val="FFFFFF"/>
                </a:solidFill>
                <a:latin typeface="Corbel"/>
                <a:ea typeface="Corbel"/>
                <a:cs typeface="Corbel"/>
                <a:sym typeface="Corbel"/>
              </a:defRPr>
            </a:lvl4pPr>
            <a:lvl5pPr indent="0" lvl="4" marL="0" marR="0" algn="r">
              <a:spcBef>
                <a:spcPts val="0"/>
              </a:spcBef>
              <a:spcAft>
                <a:spcPts val="0"/>
              </a:spcAft>
              <a:buNone/>
              <a:defRPr sz="1000">
                <a:solidFill>
                  <a:srgbClr val="FFFFFF"/>
                </a:solidFill>
                <a:latin typeface="Corbel"/>
                <a:ea typeface="Corbel"/>
                <a:cs typeface="Corbel"/>
                <a:sym typeface="Corbel"/>
              </a:defRPr>
            </a:lvl5pPr>
            <a:lvl6pPr indent="0" lvl="5" marL="0" marR="0" algn="r">
              <a:spcBef>
                <a:spcPts val="0"/>
              </a:spcBef>
              <a:spcAft>
                <a:spcPts val="0"/>
              </a:spcAft>
              <a:buNone/>
              <a:defRPr sz="1000">
                <a:solidFill>
                  <a:srgbClr val="FFFFFF"/>
                </a:solidFill>
                <a:latin typeface="Corbel"/>
                <a:ea typeface="Corbel"/>
                <a:cs typeface="Corbel"/>
                <a:sym typeface="Corbel"/>
              </a:defRPr>
            </a:lvl6pPr>
            <a:lvl7pPr indent="0" lvl="6" marL="0" marR="0" algn="r">
              <a:spcBef>
                <a:spcPts val="0"/>
              </a:spcBef>
              <a:spcAft>
                <a:spcPts val="0"/>
              </a:spcAft>
              <a:buNone/>
              <a:defRPr sz="1000">
                <a:solidFill>
                  <a:srgbClr val="FFFFFF"/>
                </a:solidFill>
                <a:latin typeface="Corbel"/>
                <a:ea typeface="Corbel"/>
                <a:cs typeface="Corbel"/>
                <a:sym typeface="Corbel"/>
              </a:defRPr>
            </a:lvl7pPr>
            <a:lvl8pPr indent="0" lvl="7" marL="0" marR="0" algn="r">
              <a:spcBef>
                <a:spcPts val="0"/>
              </a:spcBef>
              <a:spcAft>
                <a:spcPts val="0"/>
              </a:spcAft>
              <a:buNone/>
              <a:defRPr sz="1000">
                <a:solidFill>
                  <a:srgbClr val="FFFFFF"/>
                </a:solidFill>
                <a:latin typeface="Corbel"/>
                <a:ea typeface="Corbel"/>
                <a:cs typeface="Corbel"/>
                <a:sym typeface="Corbel"/>
              </a:defRPr>
            </a:lvl8pPr>
            <a:lvl9pPr indent="0" lvl="8" marL="0" marR="0" algn="r">
              <a:spcBef>
                <a:spcPts val="0"/>
              </a:spcBef>
              <a:spcAft>
                <a:spcPts val="0"/>
              </a:spcAft>
              <a:buNone/>
              <a:defRPr sz="1000">
                <a:solidFill>
                  <a:srgbClr val="FFFFFF"/>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mc:AlternateContent>
    <mc:Choice Requires="p14">
      <p:transition spd="slow" p14:dur="25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bg>
      <p:bgPr>
        <a:noFill/>
      </p:bgPr>
    </p:bg>
    <p:spTree>
      <p:nvGrpSpPr>
        <p:cNvPr id="55" name="Shape 55"/>
        <p:cNvGrpSpPr/>
        <p:nvPr/>
      </p:nvGrpSpPr>
      <p:grpSpPr>
        <a:xfrm>
          <a:off x="0" y="0"/>
          <a:ext cx="0" cy="0"/>
          <a:chOff x="0" y="0"/>
          <a:chExt cx="0" cy="0"/>
        </a:xfrm>
      </p:grpSpPr>
      <p:sp>
        <p:nvSpPr>
          <p:cNvPr id="56" name="Google Shape;56;p24"/>
          <p:cNvSpPr txBox="1"/>
          <p:nvPr>
            <p:ph type="title"/>
          </p:nvPr>
        </p:nvSpPr>
        <p:spPr>
          <a:xfrm>
            <a:off x="1055601" y="1904996"/>
            <a:ext cx="3596609" cy="2667003"/>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57" name="Google Shape;57;p24"/>
          <p:cNvSpPr txBox="1"/>
          <p:nvPr>
            <p:ph idx="1" type="body"/>
          </p:nvPr>
        </p:nvSpPr>
        <p:spPr>
          <a:xfrm>
            <a:off x="4951411" y="685800"/>
            <a:ext cx="6400800" cy="5333996"/>
          </a:xfrm>
          <a:prstGeom prst="rect">
            <a:avLst/>
          </a:prstGeom>
          <a:noFill/>
          <a:ln>
            <a:noFill/>
          </a:ln>
        </p:spPr>
        <p:txBody>
          <a:bodyPr anchorCtr="0" anchor="t" bIns="45700" lIns="91425" spcFirstLastPara="1" rIns="91425" wrap="square" tIns="45700">
            <a:noAutofit/>
          </a:bodyPr>
          <a:lstStyle>
            <a:lvl1pPr indent="-381000" lvl="0" marL="457200" algn="l">
              <a:lnSpc>
                <a:spcPct val="90000"/>
              </a:lnSpc>
              <a:spcBef>
                <a:spcPts val="1800"/>
              </a:spcBef>
              <a:spcAft>
                <a:spcPts val="0"/>
              </a:spcAft>
              <a:buSzPts val="2400"/>
              <a:buChar char="•"/>
              <a:defRPr/>
            </a:lvl1pPr>
            <a:lvl2pPr indent="-355600" lvl="1" marL="914400" algn="l">
              <a:lnSpc>
                <a:spcPct val="90000"/>
              </a:lnSpc>
              <a:spcBef>
                <a:spcPts val="1200"/>
              </a:spcBef>
              <a:spcAft>
                <a:spcPts val="0"/>
              </a:spcAft>
              <a:buSzPts val="2000"/>
              <a:buChar char="•"/>
              <a:defRPr/>
            </a:lvl2pPr>
            <a:lvl3pPr indent="-342900" lvl="2" marL="1371600" algn="l">
              <a:lnSpc>
                <a:spcPct val="90000"/>
              </a:lnSpc>
              <a:spcBef>
                <a:spcPts val="600"/>
              </a:spcBef>
              <a:spcAft>
                <a:spcPts val="0"/>
              </a:spcAft>
              <a:buSzPts val="1800"/>
              <a:buChar char="•"/>
              <a:defRPr/>
            </a:lvl3pPr>
            <a:lvl4pPr indent="-330200" lvl="3" marL="1828800" algn="l">
              <a:lnSpc>
                <a:spcPct val="90000"/>
              </a:lnSpc>
              <a:spcBef>
                <a:spcPts val="600"/>
              </a:spcBef>
              <a:spcAft>
                <a:spcPts val="0"/>
              </a:spcAft>
              <a:buSzPts val="1600"/>
              <a:buChar char="•"/>
              <a:defRPr/>
            </a:lvl4pPr>
            <a:lvl5pPr indent="-330200" lvl="4" marL="2286000" algn="l">
              <a:lnSpc>
                <a:spcPct val="90000"/>
              </a:lnSpc>
              <a:spcBef>
                <a:spcPts val="600"/>
              </a:spcBef>
              <a:spcAft>
                <a:spcPts val="0"/>
              </a:spcAft>
              <a:buSzPts val="1600"/>
              <a:buChar char="•"/>
              <a:defRPr/>
            </a:lvl5pPr>
            <a:lvl6pPr indent="-342900" lvl="5" marL="2743200" algn="l">
              <a:lnSpc>
                <a:spcPct val="90000"/>
              </a:lnSpc>
              <a:spcBef>
                <a:spcPts val="600"/>
              </a:spcBef>
              <a:spcAft>
                <a:spcPts val="0"/>
              </a:spcAft>
              <a:buSzPts val="1800"/>
              <a:buChar char="•"/>
              <a:defRPr/>
            </a:lvl6pPr>
            <a:lvl7pPr indent="-342900" lvl="6" marL="3200400" algn="l">
              <a:lnSpc>
                <a:spcPct val="90000"/>
              </a:lnSpc>
              <a:spcBef>
                <a:spcPts val="600"/>
              </a:spcBef>
              <a:spcAft>
                <a:spcPts val="0"/>
              </a:spcAft>
              <a:buSzPts val="1800"/>
              <a:buChar char="•"/>
              <a:defRPr/>
            </a:lvl7pPr>
            <a:lvl8pPr indent="-342900" lvl="7" marL="3657600" algn="l">
              <a:lnSpc>
                <a:spcPct val="90000"/>
              </a:lnSpc>
              <a:spcBef>
                <a:spcPts val="600"/>
              </a:spcBef>
              <a:spcAft>
                <a:spcPts val="0"/>
              </a:spcAft>
              <a:buSzPts val="1800"/>
              <a:buChar char="•"/>
              <a:defRPr/>
            </a:lvl8pPr>
            <a:lvl9pPr indent="-342900" lvl="8" marL="4114800" algn="l">
              <a:lnSpc>
                <a:spcPct val="90000"/>
              </a:lnSpc>
              <a:spcBef>
                <a:spcPts val="600"/>
              </a:spcBef>
              <a:spcAft>
                <a:spcPts val="0"/>
              </a:spcAft>
              <a:buSzPts val="1800"/>
              <a:buChar char="•"/>
              <a:defRPr/>
            </a:lvl9pPr>
          </a:lstStyle>
          <a:p/>
        </p:txBody>
      </p:sp>
      <p:sp>
        <p:nvSpPr>
          <p:cNvPr id="58" name="Google Shape;58;p24"/>
          <p:cNvSpPr txBox="1"/>
          <p:nvPr>
            <p:ph idx="2" type="body"/>
          </p:nvPr>
        </p:nvSpPr>
        <p:spPr>
          <a:xfrm>
            <a:off x="1065211" y="4648196"/>
            <a:ext cx="3581403" cy="13716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200"/>
              </a:spcBef>
              <a:spcAft>
                <a:spcPts val="0"/>
              </a:spcAft>
              <a:buSzPts val="1800"/>
              <a:buNone/>
              <a:defRPr sz="1800"/>
            </a:lvl1pPr>
            <a:lvl2pPr indent="-342900" lvl="1" marL="914400" algn="l">
              <a:lnSpc>
                <a:spcPct val="90000"/>
              </a:lnSpc>
              <a:spcBef>
                <a:spcPts val="12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lnSpc>
                <a:spcPct val="90000"/>
              </a:lnSpc>
              <a:spcBef>
                <a:spcPts val="600"/>
              </a:spcBef>
              <a:spcAft>
                <a:spcPts val="0"/>
              </a:spcAft>
              <a:buSzPts val="1800"/>
              <a:buChar char="•"/>
              <a:defRPr/>
            </a:lvl5pPr>
            <a:lvl6pPr indent="-342900" lvl="5" marL="2743200" algn="l">
              <a:lnSpc>
                <a:spcPct val="90000"/>
              </a:lnSpc>
              <a:spcBef>
                <a:spcPts val="600"/>
              </a:spcBef>
              <a:spcAft>
                <a:spcPts val="0"/>
              </a:spcAft>
              <a:buSzPts val="1800"/>
              <a:buChar char="•"/>
              <a:defRPr/>
            </a:lvl6pPr>
            <a:lvl7pPr indent="-342900" lvl="6" marL="3200400" algn="l">
              <a:lnSpc>
                <a:spcPct val="90000"/>
              </a:lnSpc>
              <a:spcBef>
                <a:spcPts val="600"/>
              </a:spcBef>
              <a:spcAft>
                <a:spcPts val="0"/>
              </a:spcAft>
              <a:buSzPts val="1800"/>
              <a:buChar char="•"/>
              <a:defRPr/>
            </a:lvl7pPr>
            <a:lvl8pPr indent="-342900" lvl="7" marL="3657600" algn="l">
              <a:lnSpc>
                <a:spcPct val="90000"/>
              </a:lnSpc>
              <a:spcBef>
                <a:spcPts val="600"/>
              </a:spcBef>
              <a:spcAft>
                <a:spcPts val="0"/>
              </a:spcAft>
              <a:buSzPts val="1800"/>
              <a:buChar char="•"/>
              <a:defRPr/>
            </a:lvl8pPr>
            <a:lvl9pPr indent="-342900" lvl="8" marL="4114800" algn="l">
              <a:lnSpc>
                <a:spcPct val="90000"/>
              </a:lnSpc>
              <a:spcBef>
                <a:spcPts val="600"/>
              </a:spcBef>
              <a:spcAft>
                <a:spcPts val="0"/>
              </a:spcAft>
              <a:buSzPts val="1800"/>
              <a:buChar char="•"/>
              <a:defRPr/>
            </a:lvl9pPr>
          </a:lstStyle>
          <a:p/>
        </p:txBody>
      </p:sp>
      <p:sp>
        <p:nvSpPr>
          <p:cNvPr id="59" name="Google Shape;59;p24"/>
          <p:cNvSpPr txBox="1"/>
          <p:nvPr>
            <p:ph idx="10" type="dt"/>
          </p:nvPr>
        </p:nvSpPr>
        <p:spPr>
          <a:xfrm>
            <a:off x="8226425" y="6400800"/>
            <a:ext cx="1449388" cy="2762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Clr>
                <a:srgbClr val="FFFFFF"/>
              </a:buClr>
              <a:buSzPts val="1000"/>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4"/>
          <p:cNvSpPr txBox="1"/>
          <p:nvPr>
            <p:ph idx="11" type="ftr"/>
          </p:nvPr>
        </p:nvSpPr>
        <p:spPr>
          <a:xfrm>
            <a:off x="1522413" y="6400800"/>
            <a:ext cx="6553200" cy="2762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FFFFFF"/>
              </a:buClr>
              <a:buSzPts val="1000"/>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4"/>
          <p:cNvSpPr txBox="1"/>
          <p:nvPr>
            <p:ph idx="12" type="sldNum"/>
          </p:nvPr>
        </p:nvSpPr>
        <p:spPr>
          <a:xfrm>
            <a:off x="9828213" y="6400800"/>
            <a:ext cx="838200" cy="2762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000">
                <a:solidFill>
                  <a:srgbClr val="FFFFFF"/>
                </a:solidFill>
                <a:latin typeface="Corbel"/>
                <a:ea typeface="Corbel"/>
                <a:cs typeface="Corbel"/>
                <a:sym typeface="Corbel"/>
              </a:defRPr>
            </a:lvl1pPr>
            <a:lvl2pPr indent="0" lvl="1" marL="0" marR="0" algn="r">
              <a:spcBef>
                <a:spcPts val="0"/>
              </a:spcBef>
              <a:spcAft>
                <a:spcPts val="0"/>
              </a:spcAft>
              <a:buNone/>
              <a:defRPr sz="1000">
                <a:solidFill>
                  <a:srgbClr val="FFFFFF"/>
                </a:solidFill>
                <a:latin typeface="Corbel"/>
                <a:ea typeface="Corbel"/>
                <a:cs typeface="Corbel"/>
                <a:sym typeface="Corbel"/>
              </a:defRPr>
            </a:lvl2pPr>
            <a:lvl3pPr indent="0" lvl="2" marL="0" marR="0" algn="r">
              <a:spcBef>
                <a:spcPts val="0"/>
              </a:spcBef>
              <a:spcAft>
                <a:spcPts val="0"/>
              </a:spcAft>
              <a:buNone/>
              <a:defRPr sz="1000">
                <a:solidFill>
                  <a:srgbClr val="FFFFFF"/>
                </a:solidFill>
                <a:latin typeface="Corbel"/>
                <a:ea typeface="Corbel"/>
                <a:cs typeface="Corbel"/>
                <a:sym typeface="Corbel"/>
              </a:defRPr>
            </a:lvl3pPr>
            <a:lvl4pPr indent="0" lvl="3" marL="0" marR="0" algn="r">
              <a:spcBef>
                <a:spcPts val="0"/>
              </a:spcBef>
              <a:spcAft>
                <a:spcPts val="0"/>
              </a:spcAft>
              <a:buNone/>
              <a:defRPr sz="1000">
                <a:solidFill>
                  <a:srgbClr val="FFFFFF"/>
                </a:solidFill>
                <a:latin typeface="Corbel"/>
                <a:ea typeface="Corbel"/>
                <a:cs typeface="Corbel"/>
                <a:sym typeface="Corbel"/>
              </a:defRPr>
            </a:lvl4pPr>
            <a:lvl5pPr indent="0" lvl="4" marL="0" marR="0" algn="r">
              <a:spcBef>
                <a:spcPts val="0"/>
              </a:spcBef>
              <a:spcAft>
                <a:spcPts val="0"/>
              </a:spcAft>
              <a:buNone/>
              <a:defRPr sz="1000">
                <a:solidFill>
                  <a:srgbClr val="FFFFFF"/>
                </a:solidFill>
                <a:latin typeface="Corbel"/>
                <a:ea typeface="Corbel"/>
                <a:cs typeface="Corbel"/>
                <a:sym typeface="Corbel"/>
              </a:defRPr>
            </a:lvl5pPr>
            <a:lvl6pPr indent="0" lvl="5" marL="0" marR="0" algn="r">
              <a:spcBef>
                <a:spcPts val="0"/>
              </a:spcBef>
              <a:spcAft>
                <a:spcPts val="0"/>
              </a:spcAft>
              <a:buNone/>
              <a:defRPr sz="1000">
                <a:solidFill>
                  <a:srgbClr val="FFFFFF"/>
                </a:solidFill>
                <a:latin typeface="Corbel"/>
                <a:ea typeface="Corbel"/>
                <a:cs typeface="Corbel"/>
                <a:sym typeface="Corbel"/>
              </a:defRPr>
            </a:lvl6pPr>
            <a:lvl7pPr indent="0" lvl="6" marL="0" marR="0" algn="r">
              <a:spcBef>
                <a:spcPts val="0"/>
              </a:spcBef>
              <a:spcAft>
                <a:spcPts val="0"/>
              </a:spcAft>
              <a:buNone/>
              <a:defRPr sz="1000">
                <a:solidFill>
                  <a:srgbClr val="FFFFFF"/>
                </a:solidFill>
                <a:latin typeface="Corbel"/>
                <a:ea typeface="Corbel"/>
                <a:cs typeface="Corbel"/>
                <a:sym typeface="Corbel"/>
              </a:defRPr>
            </a:lvl7pPr>
            <a:lvl8pPr indent="0" lvl="7" marL="0" marR="0" algn="r">
              <a:spcBef>
                <a:spcPts val="0"/>
              </a:spcBef>
              <a:spcAft>
                <a:spcPts val="0"/>
              </a:spcAft>
              <a:buNone/>
              <a:defRPr sz="1000">
                <a:solidFill>
                  <a:srgbClr val="FFFFFF"/>
                </a:solidFill>
                <a:latin typeface="Corbel"/>
                <a:ea typeface="Corbel"/>
                <a:cs typeface="Corbel"/>
                <a:sym typeface="Corbel"/>
              </a:defRPr>
            </a:lvl8pPr>
            <a:lvl9pPr indent="0" lvl="8" marL="0" marR="0" algn="r">
              <a:spcBef>
                <a:spcPts val="0"/>
              </a:spcBef>
              <a:spcAft>
                <a:spcPts val="0"/>
              </a:spcAft>
              <a:buNone/>
              <a:defRPr sz="1000">
                <a:solidFill>
                  <a:srgbClr val="FFFFFF"/>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mc:AlternateContent>
    <mc:Choice Requires="p14">
      <p:transition spd="slow" p14:dur="25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bg>
      <p:bgPr>
        <a:noFill/>
      </p:bgPr>
    </p:bg>
    <p:spTree>
      <p:nvGrpSpPr>
        <p:cNvPr id="62" name="Shape 62"/>
        <p:cNvGrpSpPr/>
        <p:nvPr/>
      </p:nvGrpSpPr>
      <p:grpSpPr>
        <a:xfrm>
          <a:off x="0" y="0"/>
          <a:ext cx="0" cy="0"/>
          <a:chOff x="0" y="0"/>
          <a:chExt cx="0" cy="0"/>
        </a:xfrm>
      </p:grpSpPr>
      <p:sp>
        <p:nvSpPr>
          <p:cNvPr id="63" name="Google Shape;63;p25"/>
          <p:cNvSpPr txBox="1"/>
          <p:nvPr>
            <p:ph idx="2" type="pic"/>
          </p:nvPr>
        </p:nvSpPr>
        <p:spPr>
          <a:xfrm>
            <a:off x="4951411" y="685800"/>
            <a:ext cx="6400800" cy="5333996"/>
          </a:xfrm>
          <a:prstGeom prst="rect">
            <a:avLst/>
          </a:prstGeom>
          <a:solidFill>
            <a:srgbClr val="001027"/>
          </a:solidFill>
          <a:ln cap="flat" cmpd="sng" w="76175">
            <a:solidFill>
              <a:srgbClr val="FFFFFF"/>
            </a:solidFill>
            <a:prstDash val="solid"/>
            <a:miter lim="8000"/>
            <a:headEnd len="sm" w="sm" type="none"/>
            <a:tailEnd len="sm" w="sm" type="none"/>
          </a:ln>
        </p:spPr>
        <p:txBody>
          <a:bodyPr anchorCtr="1" anchor="t" bIns="45700" lIns="91425" spcFirstLastPara="1" rIns="91425" wrap="square" tIns="45700">
            <a:noAutofit/>
          </a:bodyPr>
          <a:lstStyle>
            <a:lvl1pPr lvl="0" marR="0" rtl="0" algn="ctr">
              <a:lnSpc>
                <a:spcPct val="90000"/>
              </a:lnSpc>
              <a:spcBef>
                <a:spcPts val="1800"/>
              </a:spcBef>
              <a:spcAft>
                <a:spcPts val="0"/>
              </a:spcAft>
              <a:buClr>
                <a:srgbClr val="56C5FF"/>
              </a:buClr>
              <a:buSzPts val="2400"/>
              <a:buFont typeface="Arial"/>
              <a:buNone/>
              <a:defRPr b="0" i="0" sz="2400" u="none" cap="none" strike="noStrike">
                <a:solidFill>
                  <a:srgbClr val="FFFFFF"/>
                </a:solidFill>
                <a:latin typeface="Corbel"/>
                <a:ea typeface="Corbel"/>
                <a:cs typeface="Corbel"/>
                <a:sym typeface="Corbel"/>
              </a:defRPr>
            </a:lvl1pPr>
            <a:lvl2pPr lvl="1" marR="0" rtl="0" algn="l">
              <a:lnSpc>
                <a:spcPct val="90000"/>
              </a:lnSpc>
              <a:spcBef>
                <a:spcPts val="1200"/>
              </a:spcBef>
              <a:spcAft>
                <a:spcPts val="0"/>
              </a:spcAft>
              <a:buClr>
                <a:srgbClr val="56C5FF"/>
              </a:buClr>
              <a:buSzPts val="2000"/>
              <a:buFont typeface="Arial"/>
              <a:buChar char="•"/>
              <a:defRPr b="0" i="0" sz="2000" u="none" cap="none" strike="noStrike">
                <a:solidFill>
                  <a:srgbClr val="FFFFFF"/>
                </a:solidFill>
                <a:latin typeface="Corbel"/>
                <a:ea typeface="Corbel"/>
                <a:cs typeface="Corbel"/>
                <a:sym typeface="Corbel"/>
              </a:defRPr>
            </a:lvl2pPr>
            <a:lvl3pPr lvl="2" marR="0" rtl="0" algn="l">
              <a:lnSpc>
                <a:spcPct val="90000"/>
              </a:lnSpc>
              <a:spcBef>
                <a:spcPts val="600"/>
              </a:spcBef>
              <a:spcAft>
                <a:spcPts val="0"/>
              </a:spcAft>
              <a:buClr>
                <a:srgbClr val="56C5FF"/>
              </a:buClr>
              <a:buSzPts val="1800"/>
              <a:buFont typeface="Arial"/>
              <a:buChar char="•"/>
              <a:defRPr b="0" i="0" sz="1800" u="none" cap="none" strike="noStrike">
                <a:solidFill>
                  <a:srgbClr val="FFFFFF"/>
                </a:solidFill>
                <a:latin typeface="Corbel"/>
                <a:ea typeface="Corbel"/>
                <a:cs typeface="Corbel"/>
                <a:sym typeface="Corbel"/>
              </a:defRPr>
            </a:lvl3pPr>
            <a:lvl4pPr lvl="3" marR="0" rtl="0" algn="l">
              <a:lnSpc>
                <a:spcPct val="90000"/>
              </a:lnSpc>
              <a:spcBef>
                <a:spcPts val="600"/>
              </a:spcBef>
              <a:spcAft>
                <a:spcPts val="0"/>
              </a:spcAft>
              <a:buClr>
                <a:srgbClr val="56C5FF"/>
              </a:buClr>
              <a:buSzPts val="1600"/>
              <a:buFont typeface="Arial"/>
              <a:buChar char="•"/>
              <a:defRPr b="0" i="0" sz="1600" u="none" cap="none" strike="noStrike">
                <a:solidFill>
                  <a:srgbClr val="FFFFFF"/>
                </a:solidFill>
                <a:latin typeface="Corbel"/>
                <a:ea typeface="Corbel"/>
                <a:cs typeface="Corbel"/>
                <a:sym typeface="Corbel"/>
              </a:defRPr>
            </a:lvl4pPr>
            <a:lvl5pPr lvl="4" marR="0" rtl="0" algn="l">
              <a:lnSpc>
                <a:spcPct val="90000"/>
              </a:lnSpc>
              <a:spcBef>
                <a:spcPts val="600"/>
              </a:spcBef>
              <a:spcAft>
                <a:spcPts val="0"/>
              </a:spcAft>
              <a:buClr>
                <a:srgbClr val="56C5FF"/>
              </a:buClr>
              <a:buSzPts val="1600"/>
              <a:buFont typeface="Arial"/>
              <a:buChar char="•"/>
              <a:defRPr b="0" i="0" sz="1600" u="none" cap="none" strike="noStrike">
                <a:solidFill>
                  <a:srgbClr val="FFFFFF"/>
                </a:solidFill>
                <a:latin typeface="Corbel"/>
                <a:ea typeface="Corbel"/>
                <a:cs typeface="Corbel"/>
                <a:sym typeface="Corbel"/>
              </a:defRPr>
            </a:lvl5pPr>
            <a:lvl6pPr lvl="5" marR="0" rtl="0" algn="l">
              <a:lnSpc>
                <a:spcPct val="90000"/>
              </a:lnSpc>
              <a:spcBef>
                <a:spcPts val="600"/>
              </a:spcBef>
              <a:spcAft>
                <a:spcPts val="0"/>
              </a:spcAft>
              <a:buClr>
                <a:srgbClr val="56C5FF"/>
              </a:buClr>
              <a:buSzPts val="1600"/>
              <a:buFont typeface="Arial"/>
              <a:buChar char="•"/>
              <a:defRPr b="0" i="0" sz="1600" u="none" cap="none" strike="noStrike">
                <a:solidFill>
                  <a:srgbClr val="FFFFFF"/>
                </a:solidFill>
                <a:latin typeface="Corbel"/>
                <a:ea typeface="Corbel"/>
                <a:cs typeface="Corbel"/>
                <a:sym typeface="Corbel"/>
              </a:defRPr>
            </a:lvl6pPr>
            <a:lvl7pPr lvl="6" marR="0" rtl="0" algn="l">
              <a:lnSpc>
                <a:spcPct val="90000"/>
              </a:lnSpc>
              <a:spcBef>
                <a:spcPts val="600"/>
              </a:spcBef>
              <a:spcAft>
                <a:spcPts val="0"/>
              </a:spcAft>
              <a:buClr>
                <a:srgbClr val="56C5FF"/>
              </a:buClr>
              <a:buSzPts val="1600"/>
              <a:buFont typeface="Arial"/>
              <a:buChar char="•"/>
              <a:defRPr b="0" i="0" sz="1600" u="none" cap="none" strike="noStrike">
                <a:solidFill>
                  <a:srgbClr val="FFFFFF"/>
                </a:solidFill>
                <a:latin typeface="Corbel"/>
                <a:ea typeface="Corbel"/>
                <a:cs typeface="Corbel"/>
                <a:sym typeface="Corbel"/>
              </a:defRPr>
            </a:lvl7pPr>
            <a:lvl8pPr lvl="7" marR="0" rtl="0" algn="l">
              <a:lnSpc>
                <a:spcPct val="90000"/>
              </a:lnSpc>
              <a:spcBef>
                <a:spcPts val="600"/>
              </a:spcBef>
              <a:spcAft>
                <a:spcPts val="0"/>
              </a:spcAft>
              <a:buClr>
                <a:srgbClr val="56C5FF"/>
              </a:buClr>
              <a:buSzPts val="1600"/>
              <a:buFont typeface="Arial"/>
              <a:buChar char="•"/>
              <a:defRPr b="0" i="0" sz="1600" u="none" cap="none" strike="noStrike">
                <a:solidFill>
                  <a:srgbClr val="FFFFFF"/>
                </a:solidFill>
                <a:latin typeface="Corbel"/>
                <a:ea typeface="Corbel"/>
                <a:cs typeface="Corbel"/>
                <a:sym typeface="Corbel"/>
              </a:defRPr>
            </a:lvl8pPr>
            <a:lvl9pPr lvl="8" marR="0" rtl="0" algn="l">
              <a:lnSpc>
                <a:spcPct val="90000"/>
              </a:lnSpc>
              <a:spcBef>
                <a:spcPts val="600"/>
              </a:spcBef>
              <a:spcAft>
                <a:spcPts val="0"/>
              </a:spcAft>
              <a:buClr>
                <a:srgbClr val="56C5FF"/>
              </a:buClr>
              <a:buSzPts val="1600"/>
              <a:buFont typeface="Arial"/>
              <a:buChar char="•"/>
              <a:defRPr b="0" i="0" sz="1600" u="none" cap="none" strike="noStrike">
                <a:solidFill>
                  <a:srgbClr val="FFFFFF"/>
                </a:solidFill>
                <a:latin typeface="Corbel"/>
                <a:ea typeface="Corbel"/>
                <a:cs typeface="Corbel"/>
                <a:sym typeface="Corbel"/>
              </a:defRPr>
            </a:lvl9pPr>
          </a:lstStyle>
          <a:p/>
        </p:txBody>
      </p:sp>
      <p:sp>
        <p:nvSpPr>
          <p:cNvPr id="64" name="Google Shape;64;p25"/>
          <p:cNvSpPr txBox="1"/>
          <p:nvPr>
            <p:ph type="title"/>
          </p:nvPr>
        </p:nvSpPr>
        <p:spPr>
          <a:xfrm>
            <a:off x="1055601" y="1904996"/>
            <a:ext cx="3596609" cy="2667003"/>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5" name="Google Shape;65;p25"/>
          <p:cNvSpPr txBox="1"/>
          <p:nvPr>
            <p:ph idx="1" type="body"/>
          </p:nvPr>
        </p:nvSpPr>
        <p:spPr>
          <a:xfrm>
            <a:off x="1065211" y="4648196"/>
            <a:ext cx="3581403" cy="13716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200"/>
              </a:spcBef>
              <a:spcAft>
                <a:spcPts val="0"/>
              </a:spcAft>
              <a:buSzPts val="1800"/>
              <a:buNone/>
              <a:defRPr sz="1800"/>
            </a:lvl1pPr>
            <a:lvl2pPr indent="-342900" lvl="1" marL="914400" algn="l">
              <a:lnSpc>
                <a:spcPct val="90000"/>
              </a:lnSpc>
              <a:spcBef>
                <a:spcPts val="12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lnSpc>
                <a:spcPct val="90000"/>
              </a:lnSpc>
              <a:spcBef>
                <a:spcPts val="600"/>
              </a:spcBef>
              <a:spcAft>
                <a:spcPts val="0"/>
              </a:spcAft>
              <a:buSzPts val="1800"/>
              <a:buChar char="•"/>
              <a:defRPr/>
            </a:lvl5pPr>
            <a:lvl6pPr indent="-342900" lvl="5" marL="2743200" algn="l">
              <a:lnSpc>
                <a:spcPct val="90000"/>
              </a:lnSpc>
              <a:spcBef>
                <a:spcPts val="600"/>
              </a:spcBef>
              <a:spcAft>
                <a:spcPts val="0"/>
              </a:spcAft>
              <a:buSzPts val="1800"/>
              <a:buChar char="•"/>
              <a:defRPr/>
            </a:lvl6pPr>
            <a:lvl7pPr indent="-342900" lvl="6" marL="3200400" algn="l">
              <a:lnSpc>
                <a:spcPct val="90000"/>
              </a:lnSpc>
              <a:spcBef>
                <a:spcPts val="600"/>
              </a:spcBef>
              <a:spcAft>
                <a:spcPts val="0"/>
              </a:spcAft>
              <a:buSzPts val="1800"/>
              <a:buChar char="•"/>
              <a:defRPr/>
            </a:lvl7pPr>
            <a:lvl8pPr indent="-342900" lvl="7" marL="3657600" algn="l">
              <a:lnSpc>
                <a:spcPct val="90000"/>
              </a:lnSpc>
              <a:spcBef>
                <a:spcPts val="600"/>
              </a:spcBef>
              <a:spcAft>
                <a:spcPts val="0"/>
              </a:spcAft>
              <a:buSzPts val="1800"/>
              <a:buChar char="•"/>
              <a:defRPr/>
            </a:lvl8pPr>
            <a:lvl9pPr indent="-342900" lvl="8" marL="4114800" algn="l">
              <a:lnSpc>
                <a:spcPct val="90000"/>
              </a:lnSpc>
              <a:spcBef>
                <a:spcPts val="600"/>
              </a:spcBef>
              <a:spcAft>
                <a:spcPts val="0"/>
              </a:spcAft>
              <a:buSzPts val="1800"/>
              <a:buChar char="•"/>
              <a:defRPr/>
            </a:lvl9pPr>
          </a:lstStyle>
          <a:p/>
        </p:txBody>
      </p:sp>
      <p:sp>
        <p:nvSpPr>
          <p:cNvPr id="66" name="Google Shape;66;p25"/>
          <p:cNvSpPr txBox="1"/>
          <p:nvPr>
            <p:ph idx="10" type="dt"/>
          </p:nvPr>
        </p:nvSpPr>
        <p:spPr>
          <a:xfrm>
            <a:off x="8226425" y="6400800"/>
            <a:ext cx="1449388" cy="2762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Clr>
                <a:srgbClr val="FFFFFF"/>
              </a:buClr>
              <a:buSzPts val="1000"/>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5"/>
          <p:cNvSpPr txBox="1"/>
          <p:nvPr>
            <p:ph idx="11" type="ftr"/>
          </p:nvPr>
        </p:nvSpPr>
        <p:spPr>
          <a:xfrm>
            <a:off x="1522413" y="6400800"/>
            <a:ext cx="6553200" cy="2762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FFFFFF"/>
              </a:buClr>
              <a:buSzPts val="1000"/>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25"/>
          <p:cNvSpPr txBox="1"/>
          <p:nvPr>
            <p:ph idx="12" type="sldNum"/>
          </p:nvPr>
        </p:nvSpPr>
        <p:spPr>
          <a:xfrm>
            <a:off x="9828213" y="6400800"/>
            <a:ext cx="838200" cy="2762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000">
                <a:solidFill>
                  <a:srgbClr val="FFFFFF"/>
                </a:solidFill>
                <a:latin typeface="Corbel"/>
                <a:ea typeface="Corbel"/>
                <a:cs typeface="Corbel"/>
                <a:sym typeface="Corbel"/>
              </a:defRPr>
            </a:lvl1pPr>
            <a:lvl2pPr indent="0" lvl="1" marL="0" marR="0" algn="r">
              <a:spcBef>
                <a:spcPts val="0"/>
              </a:spcBef>
              <a:spcAft>
                <a:spcPts val="0"/>
              </a:spcAft>
              <a:buNone/>
              <a:defRPr sz="1000">
                <a:solidFill>
                  <a:srgbClr val="FFFFFF"/>
                </a:solidFill>
                <a:latin typeface="Corbel"/>
                <a:ea typeface="Corbel"/>
                <a:cs typeface="Corbel"/>
                <a:sym typeface="Corbel"/>
              </a:defRPr>
            </a:lvl2pPr>
            <a:lvl3pPr indent="0" lvl="2" marL="0" marR="0" algn="r">
              <a:spcBef>
                <a:spcPts val="0"/>
              </a:spcBef>
              <a:spcAft>
                <a:spcPts val="0"/>
              </a:spcAft>
              <a:buNone/>
              <a:defRPr sz="1000">
                <a:solidFill>
                  <a:srgbClr val="FFFFFF"/>
                </a:solidFill>
                <a:latin typeface="Corbel"/>
                <a:ea typeface="Corbel"/>
                <a:cs typeface="Corbel"/>
                <a:sym typeface="Corbel"/>
              </a:defRPr>
            </a:lvl3pPr>
            <a:lvl4pPr indent="0" lvl="3" marL="0" marR="0" algn="r">
              <a:spcBef>
                <a:spcPts val="0"/>
              </a:spcBef>
              <a:spcAft>
                <a:spcPts val="0"/>
              </a:spcAft>
              <a:buNone/>
              <a:defRPr sz="1000">
                <a:solidFill>
                  <a:srgbClr val="FFFFFF"/>
                </a:solidFill>
                <a:latin typeface="Corbel"/>
                <a:ea typeface="Corbel"/>
                <a:cs typeface="Corbel"/>
                <a:sym typeface="Corbel"/>
              </a:defRPr>
            </a:lvl4pPr>
            <a:lvl5pPr indent="0" lvl="4" marL="0" marR="0" algn="r">
              <a:spcBef>
                <a:spcPts val="0"/>
              </a:spcBef>
              <a:spcAft>
                <a:spcPts val="0"/>
              </a:spcAft>
              <a:buNone/>
              <a:defRPr sz="1000">
                <a:solidFill>
                  <a:srgbClr val="FFFFFF"/>
                </a:solidFill>
                <a:latin typeface="Corbel"/>
                <a:ea typeface="Corbel"/>
                <a:cs typeface="Corbel"/>
                <a:sym typeface="Corbel"/>
              </a:defRPr>
            </a:lvl5pPr>
            <a:lvl6pPr indent="0" lvl="5" marL="0" marR="0" algn="r">
              <a:spcBef>
                <a:spcPts val="0"/>
              </a:spcBef>
              <a:spcAft>
                <a:spcPts val="0"/>
              </a:spcAft>
              <a:buNone/>
              <a:defRPr sz="1000">
                <a:solidFill>
                  <a:srgbClr val="FFFFFF"/>
                </a:solidFill>
                <a:latin typeface="Corbel"/>
                <a:ea typeface="Corbel"/>
                <a:cs typeface="Corbel"/>
                <a:sym typeface="Corbel"/>
              </a:defRPr>
            </a:lvl6pPr>
            <a:lvl7pPr indent="0" lvl="6" marL="0" marR="0" algn="r">
              <a:spcBef>
                <a:spcPts val="0"/>
              </a:spcBef>
              <a:spcAft>
                <a:spcPts val="0"/>
              </a:spcAft>
              <a:buNone/>
              <a:defRPr sz="1000">
                <a:solidFill>
                  <a:srgbClr val="FFFFFF"/>
                </a:solidFill>
                <a:latin typeface="Corbel"/>
                <a:ea typeface="Corbel"/>
                <a:cs typeface="Corbel"/>
                <a:sym typeface="Corbel"/>
              </a:defRPr>
            </a:lvl7pPr>
            <a:lvl8pPr indent="0" lvl="7" marL="0" marR="0" algn="r">
              <a:spcBef>
                <a:spcPts val="0"/>
              </a:spcBef>
              <a:spcAft>
                <a:spcPts val="0"/>
              </a:spcAft>
              <a:buNone/>
              <a:defRPr sz="1000">
                <a:solidFill>
                  <a:srgbClr val="FFFFFF"/>
                </a:solidFill>
                <a:latin typeface="Corbel"/>
                <a:ea typeface="Corbel"/>
                <a:cs typeface="Corbel"/>
                <a:sym typeface="Corbel"/>
              </a:defRPr>
            </a:lvl8pPr>
            <a:lvl9pPr indent="0" lvl="8" marL="0" marR="0" algn="r">
              <a:spcBef>
                <a:spcPts val="0"/>
              </a:spcBef>
              <a:spcAft>
                <a:spcPts val="0"/>
              </a:spcAft>
              <a:buNone/>
              <a:defRPr sz="1000">
                <a:solidFill>
                  <a:srgbClr val="FFFFFF"/>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mc:AlternateContent>
    <mc:Choice Requires="p14">
      <p:transition spd="slow" p14:dur="25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9" name="Shape 9"/>
        <p:cNvGrpSpPr/>
        <p:nvPr/>
      </p:nvGrpSpPr>
      <p:grpSpPr>
        <a:xfrm>
          <a:off x="0" y="0"/>
          <a:ext cx="0" cy="0"/>
          <a:chOff x="0" y="0"/>
          <a:chExt cx="0" cy="0"/>
        </a:xfrm>
      </p:grpSpPr>
      <p:sp>
        <p:nvSpPr>
          <p:cNvPr id="10" name="Google Shape;10;p16"/>
          <p:cNvSpPr txBox="1"/>
          <p:nvPr>
            <p:ph type="title"/>
          </p:nvPr>
        </p:nvSpPr>
        <p:spPr>
          <a:xfrm>
            <a:off x="1522413" y="381000"/>
            <a:ext cx="9144000" cy="13716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SzPts val="1400"/>
              <a:buNone/>
              <a:defRPr b="0" i="0" sz="3600" u="none" cap="none" strike="noStrike">
                <a:solidFill>
                  <a:srgbClr val="FFFFFF"/>
                </a:solidFill>
                <a:latin typeface="Corbel"/>
                <a:ea typeface="Corbel"/>
                <a:cs typeface="Corbel"/>
                <a:sym typeface="Corbel"/>
              </a:defRPr>
            </a:lvl1pPr>
            <a:lvl2pPr lvl="1" marR="0" rtl="0" algn="l">
              <a:lnSpc>
                <a:spcPct val="90000"/>
              </a:lnSpc>
              <a:spcBef>
                <a:spcPts val="0"/>
              </a:spcBef>
              <a:spcAft>
                <a:spcPts val="0"/>
              </a:spcAft>
              <a:buSzPts val="1400"/>
              <a:buNone/>
              <a:defRPr b="0" i="0" sz="3600" u="none" cap="none" strike="noStrike">
                <a:solidFill>
                  <a:srgbClr val="FFFFFF"/>
                </a:solidFill>
                <a:latin typeface="Corbel"/>
                <a:ea typeface="Corbel"/>
                <a:cs typeface="Corbel"/>
                <a:sym typeface="Corbel"/>
              </a:defRPr>
            </a:lvl2pPr>
            <a:lvl3pPr lvl="2" marR="0" rtl="0" algn="l">
              <a:lnSpc>
                <a:spcPct val="90000"/>
              </a:lnSpc>
              <a:spcBef>
                <a:spcPts val="0"/>
              </a:spcBef>
              <a:spcAft>
                <a:spcPts val="0"/>
              </a:spcAft>
              <a:buSzPts val="1400"/>
              <a:buNone/>
              <a:defRPr b="0" i="0" sz="3600" u="none" cap="none" strike="noStrike">
                <a:solidFill>
                  <a:srgbClr val="FFFFFF"/>
                </a:solidFill>
                <a:latin typeface="Corbel"/>
                <a:ea typeface="Corbel"/>
                <a:cs typeface="Corbel"/>
                <a:sym typeface="Corbel"/>
              </a:defRPr>
            </a:lvl3pPr>
            <a:lvl4pPr lvl="3" marR="0" rtl="0" algn="l">
              <a:lnSpc>
                <a:spcPct val="90000"/>
              </a:lnSpc>
              <a:spcBef>
                <a:spcPts val="0"/>
              </a:spcBef>
              <a:spcAft>
                <a:spcPts val="0"/>
              </a:spcAft>
              <a:buSzPts val="1400"/>
              <a:buNone/>
              <a:defRPr b="0" i="0" sz="3600" u="none" cap="none" strike="noStrike">
                <a:solidFill>
                  <a:srgbClr val="FFFFFF"/>
                </a:solidFill>
                <a:latin typeface="Corbel"/>
                <a:ea typeface="Corbel"/>
                <a:cs typeface="Corbel"/>
                <a:sym typeface="Corbel"/>
              </a:defRPr>
            </a:lvl4pPr>
            <a:lvl5pPr lvl="4" marR="0" rtl="0" algn="l">
              <a:lnSpc>
                <a:spcPct val="90000"/>
              </a:lnSpc>
              <a:spcBef>
                <a:spcPts val="0"/>
              </a:spcBef>
              <a:spcAft>
                <a:spcPts val="0"/>
              </a:spcAft>
              <a:buSzPts val="1400"/>
              <a:buNone/>
              <a:defRPr b="0" i="0" sz="3600" u="none" cap="none" strike="noStrike">
                <a:solidFill>
                  <a:srgbClr val="FFFFFF"/>
                </a:solidFill>
                <a:latin typeface="Corbel"/>
                <a:ea typeface="Corbel"/>
                <a:cs typeface="Corbel"/>
                <a:sym typeface="Corbel"/>
              </a:defRPr>
            </a:lvl5pPr>
            <a:lvl6pPr lvl="5" marR="0" rtl="0" algn="l">
              <a:lnSpc>
                <a:spcPct val="90000"/>
              </a:lnSpc>
              <a:spcBef>
                <a:spcPts val="0"/>
              </a:spcBef>
              <a:spcAft>
                <a:spcPts val="0"/>
              </a:spcAft>
              <a:buSzPts val="1400"/>
              <a:buNone/>
              <a:defRPr b="0" i="0" sz="3600" u="none" cap="none" strike="noStrike">
                <a:solidFill>
                  <a:srgbClr val="FFFFFF"/>
                </a:solidFill>
                <a:latin typeface="Corbel"/>
                <a:ea typeface="Corbel"/>
                <a:cs typeface="Corbel"/>
                <a:sym typeface="Corbel"/>
              </a:defRPr>
            </a:lvl6pPr>
            <a:lvl7pPr lvl="6" marR="0" rtl="0" algn="l">
              <a:lnSpc>
                <a:spcPct val="90000"/>
              </a:lnSpc>
              <a:spcBef>
                <a:spcPts val="0"/>
              </a:spcBef>
              <a:spcAft>
                <a:spcPts val="0"/>
              </a:spcAft>
              <a:buSzPts val="1400"/>
              <a:buNone/>
              <a:defRPr b="0" i="0" sz="3600" u="none" cap="none" strike="noStrike">
                <a:solidFill>
                  <a:srgbClr val="FFFFFF"/>
                </a:solidFill>
                <a:latin typeface="Corbel"/>
                <a:ea typeface="Corbel"/>
                <a:cs typeface="Corbel"/>
                <a:sym typeface="Corbel"/>
              </a:defRPr>
            </a:lvl7pPr>
            <a:lvl8pPr lvl="7" marR="0" rtl="0" algn="l">
              <a:lnSpc>
                <a:spcPct val="90000"/>
              </a:lnSpc>
              <a:spcBef>
                <a:spcPts val="0"/>
              </a:spcBef>
              <a:spcAft>
                <a:spcPts val="0"/>
              </a:spcAft>
              <a:buSzPts val="1400"/>
              <a:buNone/>
              <a:defRPr b="0" i="0" sz="3600" u="none" cap="none" strike="noStrike">
                <a:solidFill>
                  <a:srgbClr val="FFFFFF"/>
                </a:solidFill>
                <a:latin typeface="Corbel"/>
                <a:ea typeface="Corbel"/>
                <a:cs typeface="Corbel"/>
                <a:sym typeface="Corbel"/>
              </a:defRPr>
            </a:lvl8pPr>
            <a:lvl9pPr lvl="8" marR="0" rtl="0" algn="l">
              <a:lnSpc>
                <a:spcPct val="90000"/>
              </a:lnSpc>
              <a:spcBef>
                <a:spcPts val="0"/>
              </a:spcBef>
              <a:spcAft>
                <a:spcPts val="0"/>
              </a:spcAft>
              <a:buSzPts val="1400"/>
              <a:buNone/>
              <a:defRPr b="0" i="0" sz="3600" u="none" cap="none" strike="noStrike">
                <a:solidFill>
                  <a:srgbClr val="FFFFFF"/>
                </a:solidFill>
                <a:latin typeface="Corbel"/>
                <a:ea typeface="Corbel"/>
                <a:cs typeface="Corbel"/>
                <a:sym typeface="Corbel"/>
              </a:defRPr>
            </a:lvl9pPr>
          </a:lstStyle>
          <a:p/>
        </p:txBody>
      </p:sp>
      <p:sp>
        <p:nvSpPr>
          <p:cNvPr id="11" name="Google Shape;11;p16"/>
          <p:cNvSpPr txBox="1"/>
          <p:nvPr>
            <p:ph idx="1" type="body"/>
          </p:nvPr>
        </p:nvSpPr>
        <p:spPr>
          <a:xfrm>
            <a:off x="1522413" y="1905000"/>
            <a:ext cx="9134475" cy="4114800"/>
          </a:xfrm>
          <a:prstGeom prst="rect">
            <a:avLst/>
          </a:prstGeom>
          <a:noFill/>
          <a:ln>
            <a:noFill/>
          </a:ln>
        </p:spPr>
        <p:txBody>
          <a:bodyPr anchorCtr="0" anchor="t" bIns="45700" lIns="91425" spcFirstLastPara="1" rIns="91425" wrap="square" tIns="45700">
            <a:noAutofit/>
          </a:bodyPr>
          <a:lstStyle>
            <a:lvl1pPr indent="-381000" lvl="0" marL="457200" marR="0" rtl="0" algn="l">
              <a:lnSpc>
                <a:spcPct val="90000"/>
              </a:lnSpc>
              <a:spcBef>
                <a:spcPts val="1800"/>
              </a:spcBef>
              <a:spcAft>
                <a:spcPts val="0"/>
              </a:spcAft>
              <a:buClr>
                <a:srgbClr val="56C5FF"/>
              </a:buClr>
              <a:buSzPts val="2400"/>
              <a:buFont typeface="Arial"/>
              <a:buChar char="•"/>
              <a:defRPr b="0" i="0" sz="2400" u="none" cap="none" strike="noStrike">
                <a:solidFill>
                  <a:srgbClr val="FFFFFF"/>
                </a:solidFill>
                <a:latin typeface="Corbel"/>
                <a:ea typeface="Corbel"/>
                <a:cs typeface="Corbel"/>
                <a:sym typeface="Corbel"/>
              </a:defRPr>
            </a:lvl1pPr>
            <a:lvl2pPr indent="-355600" lvl="1" marL="914400" marR="0" rtl="0" algn="l">
              <a:lnSpc>
                <a:spcPct val="90000"/>
              </a:lnSpc>
              <a:spcBef>
                <a:spcPts val="1200"/>
              </a:spcBef>
              <a:spcAft>
                <a:spcPts val="0"/>
              </a:spcAft>
              <a:buClr>
                <a:srgbClr val="56C5FF"/>
              </a:buClr>
              <a:buSzPts val="2000"/>
              <a:buFont typeface="Arial"/>
              <a:buChar char="•"/>
              <a:defRPr b="0" i="0" sz="2000" u="none" cap="none" strike="noStrike">
                <a:solidFill>
                  <a:srgbClr val="FFFFFF"/>
                </a:solidFill>
                <a:latin typeface="Corbel"/>
                <a:ea typeface="Corbel"/>
                <a:cs typeface="Corbel"/>
                <a:sym typeface="Corbel"/>
              </a:defRPr>
            </a:lvl2pPr>
            <a:lvl3pPr indent="-342900" lvl="2" marL="1371600" marR="0" rtl="0" algn="l">
              <a:lnSpc>
                <a:spcPct val="90000"/>
              </a:lnSpc>
              <a:spcBef>
                <a:spcPts val="600"/>
              </a:spcBef>
              <a:spcAft>
                <a:spcPts val="0"/>
              </a:spcAft>
              <a:buClr>
                <a:srgbClr val="56C5FF"/>
              </a:buClr>
              <a:buSzPts val="1800"/>
              <a:buFont typeface="Arial"/>
              <a:buChar char="•"/>
              <a:defRPr b="0" i="0" sz="1800" u="none" cap="none" strike="noStrike">
                <a:solidFill>
                  <a:srgbClr val="FFFFFF"/>
                </a:solidFill>
                <a:latin typeface="Corbel"/>
                <a:ea typeface="Corbel"/>
                <a:cs typeface="Corbel"/>
                <a:sym typeface="Corbel"/>
              </a:defRPr>
            </a:lvl3pPr>
            <a:lvl4pPr indent="-330200" lvl="3" marL="1828800" marR="0" rtl="0" algn="l">
              <a:lnSpc>
                <a:spcPct val="90000"/>
              </a:lnSpc>
              <a:spcBef>
                <a:spcPts val="600"/>
              </a:spcBef>
              <a:spcAft>
                <a:spcPts val="0"/>
              </a:spcAft>
              <a:buClr>
                <a:srgbClr val="56C5FF"/>
              </a:buClr>
              <a:buSzPts val="1600"/>
              <a:buFont typeface="Arial"/>
              <a:buChar char="•"/>
              <a:defRPr b="0" i="0" sz="1600" u="none" cap="none" strike="noStrike">
                <a:solidFill>
                  <a:srgbClr val="FFFFFF"/>
                </a:solidFill>
                <a:latin typeface="Corbel"/>
                <a:ea typeface="Corbel"/>
                <a:cs typeface="Corbel"/>
                <a:sym typeface="Corbel"/>
              </a:defRPr>
            </a:lvl4pPr>
            <a:lvl5pPr indent="-330200" lvl="4" marL="2286000" marR="0" rtl="0" algn="l">
              <a:lnSpc>
                <a:spcPct val="90000"/>
              </a:lnSpc>
              <a:spcBef>
                <a:spcPts val="600"/>
              </a:spcBef>
              <a:spcAft>
                <a:spcPts val="0"/>
              </a:spcAft>
              <a:buClr>
                <a:srgbClr val="56C5FF"/>
              </a:buClr>
              <a:buSzPts val="1600"/>
              <a:buFont typeface="Arial"/>
              <a:buChar char="•"/>
              <a:defRPr b="0" i="0" sz="1600" u="none" cap="none" strike="noStrike">
                <a:solidFill>
                  <a:srgbClr val="FFFFFF"/>
                </a:solidFill>
                <a:latin typeface="Corbel"/>
                <a:ea typeface="Corbel"/>
                <a:cs typeface="Corbel"/>
                <a:sym typeface="Corbel"/>
              </a:defRPr>
            </a:lvl5pPr>
            <a:lvl6pPr indent="-330200" lvl="5" marL="2743200" marR="0" rtl="0" algn="l">
              <a:lnSpc>
                <a:spcPct val="90000"/>
              </a:lnSpc>
              <a:spcBef>
                <a:spcPts val="600"/>
              </a:spcBef>
              <a:spcAft>
                <a:spcPts val="0"/>
              </a:spcAft>
              <a:buClr>
                <a:srgbClr val="56C5FF"/>
              </a:buClr>
              <a:buSzPts val="1600"/>
              <a:buFont typeface="Arial"/>
              <a:buChar char="•"/>
              <a:defRPr b="0" i="0" sz="1600" u="none" cap="none" strike="noStrike">
                <a:solidFill>
                  <a:srgbClr val="FFFFFF"/>
                </a:solidFill>
                <a:latin typeface="Corbel"/>
                <a:ea typeface="Corbel"/>
                <a:cs typeface="Corbel"/>
                <a:sym typeface="Corbel"/>
              </a:defRPr>
            </a:lvl6pPr>
            <a:lvl7pPr indent="-330200" lvl="6" marL="3200400" marR="0" rtl="0" algn="l">
              <a:lnSpc>
                <a:spcPct val="90000"/>
              </a:lnSpc>
              <a:spcBef>
                <a:spcPts val="600"/>
              </a:spcBef>
              <a:spcAft>
                <a:spcPts val="0"/>
              </a:spcAft>
              <a:buClr>
                <a:srgbClr val="56C5FF"/>
              </a:buClr>
              <a:buSzPts val="1600"/>
              <a:buFont typeface="Arial"/>
              <a:buChar char="•"/>
              <a:defRPr b="0" i="0" sz="1600" u="none" cap="none" strike="noStrike">
                <a:solidFill>
                  <a:srgbClr val="FFFFFF"/>
                </a:solidFill>
                <a:latin typeface="Corbel"/>
                <a:ea typeface="Corbel"/>
                <a:cs typeface="Corbel"/>
                <a:sym typeface="Corbel"/>
              </a:defRPr>
            </a:lvl7pPr>
            <a:lvl8pPr indent="-330200" lvl="7" marL="3657600" marR="0" rtl="0" algn="l">
              <a:lnSpc>
                <a:spcPct val="90000"/>
              </a:lnSpc>
              <a:spcBef>
                <a:spcPts val="600"/>
              </a:spcBef>
              <a:spcAft>
                <a:spcPts val="0"/>
              </a:spcAft>
              <a:buClr>
                <a:srgbClr val="56C5FF"/>
              </a:buClr>
              <a:buSzPts val="1600"/>
              <a:buFont typeface="Arial"/>
              <a:buChar char="•"/>
              <a:defRPr b="0" i="0" sz="1600" u="none" cap="none" strike="noStrike">
                <a:solidFill>
                  <a:srgbClr val="FFFFFF"/>
                </a:solidFill>
                <a:latin typeface="Corbel"/>
                <a:ea typeface="Corbel"/>
                <a:cs typeface="Corbel"/>
                <a:sym typeface="Corbel"/>
              </a:defRPr>
            </a:lvl8pPr>
            <a:lvl9pPr indent="-330200" lvl="8" marL="4114800" marR="0" rtl="0" algn="l">
              <a:lnSpc>
                <a:spcPct val="90000"/>
              </a:lnSpc>
              <a:spcBef>
                <a:spcPts val="600"/>
              </a:spcBef>
              <a:spcAft>
                <a:spcPts val="0"/>
              </a:spcAft>
              <a:buClr>
                <a:srgbClr val="56C5FF"/>
              </a:buClr>
              <a:buSzPts val="1600"/>
              <a:buFont typeface="Arial"/>
              <a:buChar char="•"/>
              <a:defRPr b="0" i="0" sz="1600" u="none" cap="none" strike="noStrike">
                <a:solidFill>
                  <a:srgbClr val="FFFFFF"/>
                </a:solidFill>
                <a:latin typeface="Corbel"/>
                <a:ea typeface="Corbel"/>
                <a:cs typeface="Corbel"/>
                <a:sym typeface="Corbel"/>
              </a:defRPr>
            </a:lvl9pPr>
          </a:lstStyle>
          <a:p/>
        </p:txBody>
      </p:sp>
      <p:sp>
        <p:nvSpPr>
          <p:cNvPr id="12" name="Google Shape;12;p16"/>
          <p:cNvSpPr txBox="1"/>
          <p:nvPr>
            <p:ph idx="10" type="dt"/>
          </p:nvPr>
        </p:nvSpPr>
        <p:spPr>
          <a:xfrm>
            <a:off x="8226425" y="6400800"/>
            <a:ext cx="1449388" cy="2762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FFFFFF"/>
              </a:buClr>
              <a:buSzPts val="1000"/>
              <a:buFont typeface="Corbel"/>
              <a:buNone/>
              <a:defRPr b="0" i="0" sz="1000" u="none" cap="none" strike="noStrike">
                <a:solidFill>
                  <a:srgbClr val="FFFFFF"/>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6"/>
          <p:cNvSpPr txBox="1"/>
          <p:nvPr>
            <p:ph idx="11" type="ftr"/>
          </p:nvPr>
        </p:nvSpPr>
        <p:spPr>
          <a:xfrm>
            <a:off x="1522413" y="6400800"/>
            <a:ext cx="6553200" cy="2762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FFFFFF"/>
              </a:buClr>
              <a:buSzPts val="1000"/>
              <a:buFont typeface="Corbel"/>
              <a:buNone/>
              <a:defRPr b="0" i="0" sz="1000" u="none" cap="none" strike="noStrike">
                <a:solidFill>
                  <a:srgbClr val="FFFFFF"/>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6"/>
          <p:cNvSpPr txBox="1"/>
          <p:nvPr>
            <p:ph idx="12" type="sldNum"/>
          </p:nvPr>
        </p:nvSpPr>
        <p:spPr>
          <a:xfrm>
            <a:off x="9828213" y="6400800"/>
            <a:ext cx="838200" cy="2762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000" u="none" cap="none" strike="noStrike">
                <a:solidFill>
                  <a:srgbClr val="FFFFFF"/>
                </a:solidFill>
                <a:latin typeface="Corbel"/>
                <a:ea typeface="Corbel"/>
                <a:cs typeface="Corbel"/>
                <a:sym typeface="Corbel"/>
              </a:defRPr>
            </a:lvl1pPr>
            <a:lvl2pPr indent="0" lvl="1" marL="0" marR="0" rtl="0" algn="r">
              <a:spcBef>
                <a:spcPts val="0"/>
              </a:spcBef>
              <a:spcAft>
                <a:spcPts val="0"/>
              </a:spcAft>
              <a:buNone/>
              <a:defRPr b="0" i="0" sz="1000" u="none" cap="none" strike="noStrike">
                <a:solidFill>
                  <a:srgbClr val="FFFFFF"/>
                </a:solidFill>
                <a:latin typeface="Corbel"/>
                <a:ea typeface="Corbel"/>
                <a:cs typeface="Corbel"/>
                <a:sym typeface="Corbel"/>
              </a:defRPr>
            </a:lvl2pPr>
            <a:lvl3pPr indent="0" lvl="2" marL="0" marR="0" rtl="0" algn="r">
              <a:spcBef>
                <a:spcPts val="0"/>
              </a:spcBef>
              <a:spcAft>
                <a:spcPts val="0"/>
              </a:spcAft>
              <a:buNone/>
              <a:defRPr b="0" i="0" sz="1000" u="none" cap="none" strike="noStrike">
                <a:solidFill>
                  <a:srgbClr val="FFFFFF"/>
                </a:solidFill>
                <a:latin typeface="Corbel"/>
                <a:ea typeface="Corbel"/>
                <a:cs typeface="Corbel"/>
                <a:sym typeface="Corbel"/>
              </a:defRPr>
            </a:lvl3pPr>
            <a:lvl4pPr indent="0" lvl="3" marL="0" marR="0" rtl="0" algn="r">
              <a:spcBef>
                <a:spcPts val="0"/>
              </a:spcBef>
              <a:spcAft>
                <a:spcPts val="0"/>
              </a:spcAft>
              <a:buNone/>
              <a:defRPr b="0" i="0" sz="1000" u="none" cap="none" strike="noStrike">
                <a:solidFill>
                  <a:srgbClr val="FFFFFF"/>
                </a:solidFill>
                <a:latin typeface="Corbel"/>
                <a:ea typeface="Corbel"/>
                <a:cs typeface="Corbel"/>
                <a:sym typeface="Corbel"/>
              </a:defRPr>
            </a:lvl4pPr>
            <a:lvl5pPr indent="0" lvl="4" marL="0" marR="0" rtl="0" algn="r">
              <a:spcBef>
                <a:spcPts val="0"/>
              </a:spcBef>
              <a:spcAft>
                <a:spcPts val="0"/>
              </a:spcAft>
              <a:buNone/>
              <a:defRPr b="0" i="0" sz="1000" u="none" cap="none" strike="noStrike">
                <a:solidFill>
                  <a:srgbClr val="FFFFFF"/>
                </a:solidFill>
                <a:latin typeface="Corbel"/>
                <a:ea typeface="Corbel"/>
                <a:cs typeface="Corbel"/>
                <a:sym typeface="Corbel"/>
              </a:defRPr>
            </a:lvl5pPr>
            <a:lvl6pPr indent="0" lvl="5" marL="0" marR="0" rtl="0" algn="r">
              <a:spcBef>
                <a:spcPts val="0"/>
              </a:spcBef>
              <a:spcAft>
                <a:spcPts val="0"/>
              </a:spcAft>
              <a:buNone/>
              <a:defRPr b="0" i="0" sz="1000" u="none" cap="none" strike="noStrike">
                <a:solidFill>
                  <a:srgbClr val="FFFFFF"/>
                </a:solidFill>
                <a:latin typeface="Corbel"/>
                <a:ea typeface="Corbel"/>
                <a:cs typeface="Corbel"/>
                <a:sym typeface="Corbel"/>
              </a:defRPr>
            </a:lvl6pPr>
            <a:lvl7pPr indent="0" lvl="6" marL="0" marR="0" rtl="0" algn="r">
              <a:spcBef>
                <a:spcPts val="0"/>
              </a:spcBef>
              <a:spcAft>
                <a:spcPts val="0"/>
              </a:spcAft>
              <a:buNone/>
              <a:defRPr b="0" i="0" sz="1000" u="none" cap="none" strike="noStrike">
                <a:solidFill>
                  <a:srgbClr val="FFFFFF"/>
                </a:solidFill>
                <a:latin typeface="Corbel"/>
                <a:ea typeface="Corbel"/>
                <a:cs typeface="Corbel"/>
                <a:sym typeface="Corbel"/>
              </a:defRPr>
            </a:lvl7pPr>
            <a:lvl8pPr indent="0" lvl="7" marL="0" marR="0" rtl="0" algn="r">
              <a:spcBef>
                <a:spcPts val="0"/>
              </a:spcBef>
              <a:spcAft>
                <a:spcPts val="0"/>
              </a:spcAft>
              <a:buNone/>
              <a:defRPr b="0" i="0" sz="1000" u="none" cap="none" strike="noStrike">
                <a:solidFill>
                  <a:srgbClr val="FFFFFF"/>
                </a:solidFill>
                <a:latin typeface="Corbel"/>
                <a:ea typeface="Corbel"/>
                <a:cs typeface="Corbel"/>
                <a:sym typeface="Corbel"/>
              </a:defRPr>
            </a:lvl8pPr>
            <a:lvl9pPr indent="0" lvl="8" marL="0" marR="0" rtl="0" algn="r">
              <a:spcBef>
                <a:spcPts val="0"/>
              </a:spcBef>
              <a:spcAft>
                <a:spcPts val="0"/>
              </a:spcAft>
              <a:buNone/>
              <a:defRPr b="0" i="0" sz="1000" u="none" cap="none" strike="noStrike">
                <a:solidFill>
                  <a:srgbClr val="FFFFFF"/>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mc:Choice Requires="p14">
      <p:transition spd="slow" p14:dur="25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www.scriptics.com/" TargetMode="External"/><Relationship Id="rId4" Type="http://schemas.openxmlformats.org/officeDocument/2006/relationships/image" Target="../media/image4.png"/><Relationship Id="rId5"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5" name="Shape 85"/>
        <p:cNvGrpSpPr/>
        <p:nvPr/>
      </p:nvGrpSpPr>
      <p:grpSpPr>
        <a:xfrm>
          <a:off x="0" y="0"/>
          <a:ext cx="0" cy="0"/>
          <a:chOff x="0" y="0"/>
          <a:chExt cx="0" cy="0"/>
        </a:xfrm>
      </p:grpSpPr>
      <p:sp>
        <p:nvSpPr>
          <p:cNvPr id="86" name="Google Shape;86;p1"/>
          <p:cNvSpPr txBox="1"/>
          <p:nvPr/>
        </p:nvSpPr>
        <p:spPr>
          <a:xfrm>
            <a:off x="846210" y="2000737"/>
            <a:ext cx="8729737" cy="3139321"/>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00B0F0"/>
              </a:buClr>
              <a:buSzPts val="1800"/>
              <a:buFont typeface="Arial"/>
              <a:buChar char="•"/>
            </a:pPr>
            <a:r>
              <a:rPr b="0" i="0" lang="en-GB" sz="1800" u="none" cap="none" strike="noStrike">
                <a:solidFill>
                  <a:srgbClr val="00B0F0"/>
                </a:solidFill>
                <a:latin typeface="Arial"/>
                <a:ea typeface="Arial"/>
                <a:cs typeface="Arial"/>
                <a:sym typeface="Arial"/>
              </a:rPr>
              <a:t>Task 1: Outline</a:t>
            </a:r>
            <a:endParaRPr b="0" i="0" sz="1800" u="none" cap="none" strike="noStrike">
              <a:solidFill>
                <a:srgbClr val="00B0F0"/>
              </a:solidFill>
              <a:latin typeface="Arial"/>
              <a:ea typeface="Arial"/>
              <a:cs typeface="Arial"/>
              <a:sym typeface="Arial"/>
            </a:endParaRPr>
          </a:p>
          <a:p>
            <a:pPr indent="-285750" lvl="0" marL="285750" marR="0" rtl="0" algn="l">
              <a:spcBef>
                <a:spcPts val="0"/>
              </a:spcBef>
              <a:spcAft>
                <a:spcPts val="0"/>
              </a:spcAft>
              <a:buClr>
                <a:srgbClr val="00B0F0"/>
              </a:buClr>
              <a:buSzPts val="1800"/>
              <a:buFont typeface="Arial"/>
              <a:buChar char="•"/>
            </a:pPr>
            <a:r>
              <a:rPr b="0" i="0" lang="en-GB" sz="1800" u="none" cap="none" strike="noStrike">
                <a:solidFill>
                  <a:srgbClr val="00B0F0"/>
                </a:solidFill>
                <a:latin typeface="Arial"/>
                <a:ea typeface="Arial"/>
                <a:cs typeface="Arial"/>
                <a:sym typeface="Arial"/>
              </a:rPr>
              <a:t>Task 2: Quick reference</a:t>
            </a:r>
            <a:endParaRPr b="0" i="0" sz="1800" u="none" cap="none" strike="noStrike">
              <a:solidFill>
                <a:srgbClr val="00B0F0"/>
              </a:solidFill>
              <a:latin typeface="Arial"/>
              <a:ea typeface="Arial"/>
              <a:cs typeface="Arial"/>
              <a:sym typeface="Arial"/>
            </a:endParaRPr>
          </a:p>
          <a:p>
            <a:pPr indent="-285750" lvl="0" marL="285750" marR="0" rtl="0" algn="l">
              <a:spcBef>
                <a:spcPts val="0"/>
              </a:spcBef>
              <a:spcAft>
                <a:spcPts val="0"/>
              </a:spcAft>
              <a:buClr>
                <a:srgbClr val="00B0F0"/>
              </a:buClr>
              <a:buSzPts val="1800"/>
              <a:buFont typeface="Arial"/>
              <a:buChar char="•"/>
            </a:pPr>
            <a:r>
              <a:rPr b="0" i="0" lang="en-GB" sz="1800" u="none" cap="none" strike="noStrike">
                <a:solidFill>
                  <a:srgbClr val="00B0F0"/>
                </a:solidFill>
                <a:latin typeface="Arial"/>
                <a:ea typeface="Arial"/>
                <a:cs typeface="Arial"/>
                <a:sym typeface="Arial"/>
              </a:rPr>
              <a:t>Task 3: What is Tkinter</a:t>
            </a:r>
            <a:endParaRPr b="0" i="0" sz="1800" u="none" cap="none" strike="noStrike">
              <a:solidFill>
                <a:srgbClr val="00B0F0"/>
              </a:solidFill>
              <a:latin typeface="Arial"/>
              <a:ea typeface="Arial"/>
              <a:cs typeface="Arial"/>
              <a:sym typeface="Arial"/>
            </a:endParaRPr>
          </a:p>
          <a:p>
            <a:pPr indent="-285750" lvl="0" marL="285750" marR="0" rtl="0" algn="l">
              <a:spcBef>
                <a:spcPts val="0"/>
              </a:spcBef>
              <a:spcAft>
                <a:spcPts val="0"/>
              </a:spcAft>
              <a:buClr>
                <a:srgbClr val="00B0F0"/>
              </a:buClr>
              <a:buSzPts val="1800"/>
              <a:buFont typeface="Arial"/>
              <a:buChar char="•"/>
            </a:pPr>
            <a:r>
              <a:rPr b="0" i="0" lang="en-GB" sz="1800" u="none" cap="none" strike="noStrike">
                <a:solidFill>
                  <a:srgbClr val="00B0F0"/>
                </a:solidFill>
                <a:latin typeface="Arial"/>
                <a:ea typeface="Arial"/>
                <a:cs typeface="Arial"/>
                <a:sym typeface="Arial"/>
              </a:rPr>
              <a:t>Task 4: Creating 3 widgets: a label, text entry and a button (and ‘PACK’)</a:t>
            </a:r>
            <a:endParaRPr/>
          </a:p>
          <a:p>
            <a:pPr indent="-285750" lvl="0" marL="285750" marR="0" rtl="0" algn="l">
              <a:spcBef>
                <a:spcPts val="0"/>
              </a:spcBef>
              <a:spcAft>
                <a:spcPts val="0"/>
              </a:spcAft>
              <a:buClr>
                <a:srgbClr val="00B0F0"/>
              </a:buClr>
              <a:buSzPts val="1800"/>
              <a:buFont typeface="Arial"/>
              <a:buChar char="•"/>
            </a:pPr>
            <a:r>
              <a:rPr b="0" i="0" lang="en-GB" sz="1800" u="none" cap="none" strike="noStrike">
                <a:solidFill>
                  <a:srgbClr val="00B0F0"/>
                </a:solidFill>
                <a:latin typeface="Arial"/>
                <a:ea typeface="Arial"/>
                <a:cs typeface="Arial"/>
                <a:sym typeface="Arial"/>
              </a:rPr>
              <a:t>Task 5: Editing background</a:t>
            </a:r>
            <a:endParaRPr/>
          </a:p>
          <a:p>
            <a:pPr indent="-285750" lvl="0" marL="285750" marR="0" rtl="0" algn="l">
              <a:spcBef>
                <a:spcPts val="0"/>
              </a:spcBef>
              <a:spcAft>
                <a:spcPts val="0"/>
              </a:spcAft>
              <a:buClr>
                <a:srgbClr val="00B0F0"/>
              </a:buClr>
              <a:buSzPts val="1800"/>
              <a:buFont typeface="Arial"/>
              <a:buChar char="•"/>
            </a:pPr>
            <a:r>
              <a:rPr b="0" i="0" lang="en-GB" sz="1800" u="none" cap="none" strike="noStrike">
                <a:solidFill>
                  <a:srgbClr val="00B0F0"/>
                </a:solidFill>
                <a:latin typeface="Arial"/>
                <a:ea typeface="Arial"/>
                <a:cs typeface="Arial"/>
                <a:sym typeface="Arial"/>
              </a:rPr>
              <a:t>Task 6: Getting input</a:t>
            </a:r>
            <a:endParaRPr/>
          </a:p>
          <a:p>
            <a:pPr indent="-285750" lvl="0" marL="285750" marR="0" rtl="0" algn="l">
              <a:spcBef>
                <a:spcPts val="0"/>
              </a:spcBef>
              <a:spcAft>
                <a:spcPts val="0"/>
              </a:spcAft>
              <a:buClr>
                <a:srgbClr val="00B0F0"/>
              </a:buClr>
              <a:buSzPts val="1800"/>
              <a:buFont typeface="Arial"/>
              <a:buChar char="•"/>
            </a:pPr>
            <a:r>
              <a:rPr b="0" i="0" lang="en-GB" sz="1800" u="none" cap="none" strike="noStrike">
                <a:solidFill>
                  <a:srgbClr val="00B0F0"/>
                </a:solidFill>
                <a:latin typeface="Arial"/>
                <a:ea typeface="Arial"/>
                <a:cs typeface="Arial"/>
                <a:sym typeface="Arial"/>
              </a:rPr>
              <a:t>Task 7:Passing Input</a:t>
            </a:r>
            <a:endParaRPr b="0" i="0" sz="1800" u="none" cap="none" strike="noStrike">
              <a:solidFill>
                <a:srgbClr val="00B0F0"/>
              </a:solidFill>
              <a:latin typeface="Arial"/>
              <a:ea typeface="Arial"/>
              <a:cs typeface="Arial"/>
              <a:sym typeface="Arial"/>
            </a:endParaRPr>
          </a:p>
          <a:p>
            <a:pPr indent="-285750" lvl="0" marL="285750" marR="0" rtl="0" algn="l">
              <a:spcBef>
                <a:spcPts val="0"/>
              </a:spcBef>
              <a:spcAft>
                <a:spcPts val="0"/>
              </a:spcAft>
              <a:buClr>
                <a:srgbClr val="00B0F0"/>
              </a:buClr>
              <a:buSzPts val="1800"/>
              <a:buFont typeface="Arial"/>
              <a:buChar char="•"/>
            </a:pPr>
            <a:r>
              <a:rPr b="0" i="0" lang="en-GB" sz="1800" u="none" cap="none" strike="noStrike">
                <a:solidFill>
                  <a:srgbClr val="00B0F0"/>
                </a:solidFill>
                <a:latin typeface="Arial"/>
                <a:ea typeface="Arial"/>
                <a:cs typeface="Arial"/>
                <a:sym typeface="Arial"/>
              </a:rPr>
              <a:t>Task 8: Making the GUI look pretty!</a:t>
            </a:r>
            <a:endParaRPr/>
          </a:p>
          <a:p>
            <a:pPr indent="-285750" lvl="0" marL="285750" marR="0" rtl="0" algn="l">
              <a:spcBef>
                <a:spcPts val="0"/>
              </a:spcBef>
              <a:spcAft>
                <a:spcPts val="0"/>
              </a:spcAft>
              <a:buClr>
                <a:srgbClr val="00B0F0"/>
              </a:buClr>
              <a:buSzPts val="1800"/>
              <a:buFont typeface="Arial"/>
              <a:buChar char="•"/>
            </a:pPr>
            <a:r>
              <a:rPr b="0" i="0" lang="en-GB" sz="1800" u="none" cap="none" strike="noStrike">
                <a:solidFill>
                  <a:srgbClr val="00B0F0"/>
                </a:solidFill>
                <a:latin typeface="Arial"/>
                <a:ea typeface="Arial"/>
                <a:cs typeface="Arial"/>
                <a:sym typeface="Arial"/>
              </a:rPr>
              <a:t>Task 9 : Changing the position of the objects</a:t>
            </a:r>
            <a:endParaRPr/>
          </a:p>
          <a:p>
            <a:pPr indent="-285750" lvl="0" marL="285750" marR="0" rtl="0" algn="l">
              <a:spcBef>
                <a:spcPts val="0"/>
              </a:spcBef>
              <a:spcAft>
                <a:spcPts val="0"/>
              </a:spcAft>
              <a:buClr>
                <a:srgbClr val="00B0F0"/>
              </a:buClr>
              <a:buSzPts val="1800"/>
              <a:buFont typeface="Arial"/>
              <a:buChar char="•"/>
            </a:pPr>
            <a:r>
              <a:rPr b="0" i="0" lang="en-GB" sz="1800" u="none" cap="none" strike="noStrike">
                <a:solidFill>
                  <a:srgbClr val="00B0F0"/>
                </a:solidFill>
                <a:latin typeface="Arial"/>
                <a:ea typeface="Arial"/>
                <a:cs typeface="Arial"/>
                <a:sym typeface="Arial"/>
              </a:rPr>
              <a:t>Task 10: use of selection statements</a:t>
            </a:r>
            <a:endParaRPr b="0" i="0" sz="1800" u="none" cap="none" strike="noStrike">
              <a:solidFill>
                <a:srgbClr val="00B0F0"/>
              </a:solidFill>
              <a:latin typeface="Arial"/>
              <a:ea typeface="Arial"/>
              <a:cs typeface="Arial"/>
              <a:sym typeface="Arial"/>
            </a:endParaRPr>
          </a:p>
          <a:p>
            <a:pPr indent="-171450" lvl="0" marL="285750" marR="0" rtl="0" algn="l">
              <a:spcBef>
                <a:spcPts val="0"/>
              </a:spcBef>
              <a:spcAft>
                <a:spcPts val="0"/>
              </a:spcAft>
              <a:buClr>
                <a:schemeClr val="dk1"/>
              </a:buClr>
              <a:buSzPts val="1800"/>
              <a:buFont typeface="Arial"/>
              <a:buNone/>
            </a:pPr>
            <a:r>
              <a:t/>
            </a:r>
            <a:endParaRPr b="0" i="0" sz="1800" u="none" cap="none" strike="noStrike">
              <a:solidFill>
                <a:srgbClr val="00B0F0"/>
              </a:solidFill>
              <a:latin typeface="Arial"/>
              <a:ea typeface="Arial"/>
              <a:cs typeface="Arial"/>
              <a:sym typeface="Arial"/>
            </a:endParaRPr>
          </a:p>
        </p:txBody>
      </p:sp>
      <p:sp>
        <p:nvSpPr>
          <p:cNvPr id="87" name="Google Shape;87;p1"/>
          <p:cNvSpPr txBox="1"/>
          <p:nvPr/>
        </p:nvSpPr>
        <p:spPr>
          <a:xfrm>
            <a:off x="2042347" y="1249033"/>
            <a:ext cx="4830168"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GB" sz="3200" u="none" cap="none" strike="noStrike">
                <a:solidFill>
                  <a:srgbClr val="F2F2F2"/>
                </a:solidFill>
                <a:latin typeface="Arial"/>
                <a:ea typeface="Arial"/>
                <a:cs typeface="Arial"/>
                <a:sym typeface="Arial"/>
              </a:rPr>
              <a:t>Python GUI programming</a:t>
            </a:r>
            <a:endParaRPr sz="3200">
              <a:solidFill>
                <a:srgbClr val="F2F2F2"/>
              </a:solidFill>
              <a:latin typeface="Arial"/>
              <a:ea typeface="Arial"/>
              <a:cs typeface="Arial"/>
              <a:sym typeface="Arial"/>
            </a:endParaRPr>
          </a:p>
        </p:txBody>
      </p:sp>
    </p:spTree>
  </p:cSld>
  <p:clrMapOvr>
    <a:masterClrMapping/>
  </p:clrMapOvr>
  <mc:AlternateContent>
    <mc:Choice Requires="p14">
      <p:transition spd="slow" p14:dur="25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0"/>
          <p:cNvSpPr/>
          <p:nvPr/>
        </p:nvSpPr>
        <p:spPr>
          <a:xfrm>
            <a:off x="0" y="260350"/>
            <a:ext cx="12188825" cy="1008063"/>
          </a:xfrm>
          <a:prstGeom prst="rect">
            <a:avLst/>
          </a:prstGeom>
          <a:solidFill>
            <a:schemeClr val="accent3"/>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4800">
                <a:solidFill>
                  <a:schemeClr val="lt1"/>
                </a:solidFill>
                <a:latin typeface="Arial"/>
                <a:ea typeface="Arial"/>
                <a:cs typeface="Arial"/>
                <a:sym typeface="Arial"/>
              </a:rPr>
              <a:t>Task 6: Changing the position of the objects</a:t>
            </a:r>
            <a:endParaRPr i="1" sz="4800">
              <a:solidFill>
                <a:schemeClr val="lt1"/>
              </a:solidFill>
              <a:latin typeface="Arial"/>
              <a:ea typeface="Arial"/>
              <a:cs typeface="Arial"/>
              <a:sym typeface="Arial"/>
            </a:endParaRPr>
          </a:p>
        </p:txBody>
      </p:sp>
      <p:sp>
        <p:nvSpPr>
          <p:cNvPr id="169" name="Google Shape;169;p10"/>
          <p:cNvSpPr txBox="1"/>
          <p:nvPr/>
        </p:nvSpPr>
        <p:spPr>
          <a:xfrm>
            <a:off x="189757" y="1454086"/>
            <a:ext cx="4248472" cy="1938992"/>
          </a:xfrm>
          <a:prstGeom prst="rect">
            <a:avLst/>
          </a:prstGeom>
          <a:solidFill>
            <a:schemeClr val="dk1"/>
          </a:solidFill>
          <a:ln cap="flat" cmpd="sng" w="19050">
            <a:solidFill>
              <a:schemeClr val="lt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GB" sz="2400">
                <a:solidFill>
                  <a:schemeClr val="lt1"/>
                </a:solidFill>
                <a:latin typeface="Arial"/>
                <a:ea typeface="Arial"/>
                <a:cs typeface="Arial"/>
                <a:sym typeface="Arial"/>
              </a:rPr>
              <a:t>Copy the code provided.</a:t>
            </a:r>
            <a:endParaRPr/>
          </a:p>
          <a:p>
            <a:pPr indent="0" lvl="0" marL="0" marR="0" rtl="0" algn="l">
              <a:spcBef>
                <a:spcPts val="0"/>
              </a:spcBef>
              <a:spcAft>
                <a:spcPts val="0"/>
              </a:spcAft>
              <a:buNone/>
            </a:pPr>
            <a:r>
              <a:t/>
            </a:r>
            <a:endParaRPr sz="2400">
              <a:solidFill>
                <a:schemeClr val="lt1"/>
              </a:solidFill>
              <a:latin typeface="Arial"/>
              <a:ea typeface="Arial"/>
              <a:cs typeface="Arial"/>
              <a:sym typeface="Arial"/>
            </a:endParaRPr>
          </a:p>
          <a:p>
            <a:pPr indent="0" lvl="0" marL="0" marR="0" rtl="0" algn="l">
              <a:spcBef>
                <a:spcPts val="0"/>
              </a:spcBef>
              <a:spcAft>
                <a:spcPts val="0"/>
              </a:spcAft>
              <a:buNone/>
            </a:pPr>
            <a:r>
              <a:rPr lang="en-GB" sz="2400">
                <a:solidFill>
                  <a:schemeClr val="lt1"/>
                </a:solidFill>
                <a:latin typeface="Arial"/>
                <a:ea typeface="Arial"/>
                <a:cs typeface="Arial"/>
                <a:sym typeface="Arial"/>
              </a:rPr>
              <a:t>This time we will be using the </a:t>
            </a:r>
            <a:r>
              <a:rPr lang="en-GB" sz="2400">
                <a:solidFill>
                  <a:srgbClr val="FFFF00"/>
                </a:solidFill>
                <a:latin typeface="Arial"/>
                <a:ea typeface="Arial"/>
                <a:cs typeface="Arial"/>
                <a:sym typeface="Arial"/>
              </a:rPr>
              <a:t>GRID</a:t>
            </a:r>
            <a:r>
              <a:rPr lang="en-GB" sz="2400">
                <a:solidFill>
                  <a:schemeClr val="lt1"/>
                </a:solidFill>
                <a:latin typeface="Arial"/>
                <a:ea typeface="Arial"/>
                <a:cs typeface="Arial"/>
                <a:sym typeface="Arial"/>
              </a:rPr>
              <a:t> method. (instead of Pack or Place)</a:t>
            </a:r>
            <a:endParaRPr sz="2400">
              <a:solidFill>
                <a:srgbClr val="FFFF00"/>
              </a:solidFill>
              <a:latin typeface="Arial"/>
              <a:ea typeface="Arial"/>
              <a:cs typeface="Arial"/>
              <a:sym typeface="Arial"/>
            </a:endParaRPr>
          </a:p>
        </p:txBody>
      </p:sp>
      <p:sp>
        <p:nvSpPr>
          <p:cNvPr id="170" name="Google Shape;170;p10"/>
          <p:cNvSpPr/>
          <p:nvPr/>
        </p:nvSpPr>
        <p:spPr>
          <a:xfrm>
            <a:off x="4726260" y="1431026"/>
            <a:ext cx="7272808" cy="5355312"/>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import sys</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from tkinter import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#often called 'root' instead of myGui</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myGui = Tk()</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myGui.configure(background='light blue')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myGui.geometry('450x450+500+300')</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myGui.title('Login Screen')</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Label1 = Label(myGui, text='Username').grid(row=1,column=0, sticky=N)</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textentry1= Entry(myGui).grid(row=0, column=0)</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Label2 = Label(myGui, text='Password').grid(row=1,column=0)</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textentry2= Entry(myGui).grid(row=1,column=1)</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button1=Button(myGui, text='Login', fg = 'white', bg = 'blue').grid(row=0,column=0)</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1" name="Google Shape;171;p10"/>
          <p:cNvSpPr txBox="1"/>
          <p:nvPr/>
        </p:nvSpPr>
        <p:spPr>
          <a:xfrm>
            <a:off x="6454452" y="161325"/>
            <a:ext cx="1264257" cy="369332"/>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lt1"/>
                </a:solidFill>
                <a:latin typeface="Calibri"/>
                <a:ea typeface="Calibri"/>
                <a:cs typeface="Calibri"/>
                <a:sym typeface="Calibri"/>
              </a:rPr>
              <a:t>Using ‘Grid’</a:t>
            </a:r>
            <a:endParaRPr sz="1800">
              <a:solidFill>
                <a:schemeClr val="lt1"/>
              </a:solidFill>
              <a:latin typeface="Calibri"/>
              <a:ea typeface="Calibri"/>
              <a:cs typeface="Calibri"/>
              <a:sym typeface="Calibri"/>
            </a:endParaRPr>
          </a:p>
        </p:txBody>
      </p:sp>
      <p:graphicFrame>
        <p:nvGraphicFramePr>
          <p:cNvPr id="172" name="Google Shape;172;p10"/>
          <p:cNvGraphicFramePr/>
          <p:nvPr/>
        </p:nvGraphicFramePr>
        <p:xfrm>
          <a:off x="346341" y="3789040"/>
          <a:ext cx="3000000" cy="3000000"/>
        </p:xfrm>
        <a:graphic>
          <a:graphicData uri="http://schemas.openxmlformats.org/drawingml/2006/table">
            <a:tbl>
              <a:tblPr bandRow="1" firstRow="1">
                <a:noFill/>
                <a:tableStyleId>{1FE3C37D-30D8-4434-80FB-C699FFFADF6D}</a:tableStyleId>
              </a:tblPr>
              <a:tblGrid>
                <a:gridCol w="995550"/>
                <a:gridCol w="1396350"/>
                <a:gridCol w="1628000"/>
              </a:tblGrid>
              <a:tr h="370850">
                <a:tc>
                  <a:txBody>
                    <a:bodyPr/>
                    <a:lstStyle/>
                    <a:p>
                      <a:pPr indent="0" lvl="0" marL="0" rtl="0" algn="l">
                        <a:spcBef>
                          <a:spcPts val="0"/>
                        </a:spcBef>
                        <a:spcAft>
                          <a:spcPts val="0"/>
                        </a:spcAft>
                        <a:buNone/>
                      </a:pPr>
                      <a:r>
                        <a:t/>
                      </a:r>
                      <a:endParaRPr sz="1800"/>
                    </a:p>
                  </a:txBody>
                  <a:tcPr marT="45725" marB="45725" marR="91450" marL="91450"/>
                </a:tc>
                <a:tc>
                  <a:txBody>
                    <a:bodyPr/>
                    <a:lstStyle/>
                    <a:p>
                      <a:pPr indent="0" lvl="0" marL="0" rtl="0" algn="l">
                        <a:spcBef>
                          <a:spcPts val="0"/>
                        </a:spcBef>
                        <a:spcAft>
                          <a:spcPts val="0"/>
                        </a:spcAft>
                        <a:buNone/>
                      </a:pPr>
                      <a:r>
                        <a:rPr lang="en-GB" sz="1800"/>
                        <a:t>Column 0</a:t>
                      </a:r>
                      <a:endParaRPr sz="1800"/>
                    </a:p>
                  </a:txBody>
                  <a:tcPr marT="45725" marB="45725" marR="91450" marL="91450">
                    <a:solidFill>
                      <a:srgbClr val="00B0F0"/>
                    </a:solidFill>
                  </a:tcPr>
                </a:tc>
                <a:tc>
                  <a:txBody>
                    <a:bodyPr/>
                    <a:lstStyle/>
                    <a:p>
                      <a:pPr indent="0" lvl="0" marL="0" rtl="0" algn="l">
                        <a:spcBef>
                          <a:spcPts val="0"/>
                        </a:spcBef>
                        <a:spcAft>
                          <a:spcPts val="0"/>
                        </a:spcAft>
                        <a:buNone/>
                      </a:pPr>
                      <a:r>
                        <a:rPr lang="en-GB" sz="1800"/>
                        <a:t>Column 1</a:t>
                      </a:r>
                      <a:endParaRPr sz="1800"/>
                    </a:p>
                  </a:txBody>
                  <a:tcPr marT="45725" marB="45725" marR="91450" marL="91450">
                    <a:solidFill>
                      <a:srgbClr val="00B0F0"/>
                    </a:solidFill>
                  </a:tcPr>
                </a:tc>
              </a:tr>
              <a:tr h="370850">
                <a:tc>
                  <a:txBody>
                    <a:bodyPr/>
                    <a:lstStyle/>
                    <a:p>
                      <a:pPr indent="0" lvl="0" marL="0" rtl="0" algn="l">
                        <a:spcBef>
                          <a:spcPts val="0"/>
                        </a:spcBef>
                        <a:spcAft>
                          <a:spcPts val="0"/>
                        </a:spcAft>
                        <a:buNone/>
                      </a:pPr>
                      <a:r>
                        <a:rPr b="1" lang="en-GB" sz="1800"/>
                        <a:t>Row 0</a:t>
                      </a:r>
                      <a:endParaRPr b="1" sz="1800"/>
                    </a:p>
                  </a:txBody>
                  <a:tcPr marT="45725" marB="45725" marR="91450" marL="91450">
                    <a:solidFill>
                      <a:srgbClr val="92D050"/>
                    </a:solidFill>
                  </a:tcPr>
                </a:tc>
                <a:tc>
                  <a:txBody>
                    <a:bodyPr/>
                    <a:lstStyle/>
                    <a:p>
                      <a:pPr indent="0" lvl="0" marL="0" rtl="0" algn="l">
                        <a:spcBef>
                          <a:spcPts val="0"/>
                        </a:spcBef>
                        <a:spcAft>
                          <a:spcPts val="0"/>
                        </a:spcAft>
                        <a:buNone/>
                      </a:pPr>
                      <a:r>
                        <a:rPr lang="en-GB" sz="1800"/>
                        <a:t>Username</a:t>
                      </a:r>
                      <a:r>
                        <a:rPr lang="en-GB" sz="1800"/>
                        <a:t> Label</a:t>
                      </a:r>
                      <a:endParaRPr sz="1800"/>
                    </a:p>
                  </a:txBody>
                  <a:tcPr marT="45725" marB="45725" marR="91450" marL="91450"/>
                </a:tc>
                <a:tc>
                  <a:txBody>
                    <a:bodyPr/>
                    <a:lstStyle/>
                    <a:p>
                      <a:pPr indent="0" lvl="0" marL="0" rtl="0" algn="l">
                        <a:spcBef>
                          <a:spcPts val="0"/>
                        </a:spcBef>
                        <a:spcAft>
                          <a:spcPts val="0"/>
                        </a:spcAft>
                        <a:buNone/>
                      </a:pPr>
                      <a:r>
                        <a:rPr lang="en-GB" sz="1800"/>
                        <a:t>Text</a:t>
                      </a:r>
                      <a:r>
                        <a:rPr lang="en-GB" sz="1800"/>
                        <a:t> Entry 1 Box</a:t>
                      </a:r>
                      <a:endParaRPr sz="1800"/>
                    </a:p>
                  </a:txBody>
                  <a:tcPr marT="45725" marB="45725" marR="91450" marL="91450"/>
                </a:tc>
              </a:tr>
              <a:tr h="370850">
                <a:tc>
                  <a:txBody>
                    <a:bodyPr/>
                    <a:lstStyle/>
                    <a:p>
                      <a:pPr indent="0" lvl="0" marL="0" rtl="0" algn="l">
                        <a:spcBef>
                          <a:spcPts val="0"/>
                        </a:spcBef>
                        <a:spcAft>
                          <a:spcPts val="0"/>
                        </a:spcAft>
                        <a:buNone/>
                      </a:pPr>
                      <a:r>
                        <a:rPr lang="en-GB" sz="1800"/>
                        <a:t>Row 1</a:t>
                      </a:r>
                      <a:endParaRPr sz="1800"/>
                    </a:p>
                  </a:txBody>
                  <a:tcPr marT="45725" marB="45725" marR="91450" marL="91450">
                    <a:solidFill>
                      <a:srgbClr val="92D050"/>
                    </a:solidFill>
                  </a:tcPr>
                </a:tc>
                <a:tc>
                  <a:txBody>
                    <a:bodyPr/>
                    <a:lstStyle/>
                    <a:p>
                      <a:pPr indent="0" lvl="0" marL="0" rtl="0" algn="l">
                        <a:spcBef>
                          <a:spcPts val="0"/>
                        </a:spcBef>
                        <a:spcAft>
                          <a:spcPts val="0"/>
                        </a:spcAft>
                        <a:buNone/>
                      </a:pPr>
                      <a:r>
                        <a:rPr lang="en-GB" sz="1800"/>
                        <a:t>Password</a:t>
                      </a:r>
                      <a:r>
                        <a:rPr lang="en-GB" sz="1800"/>
                        <a:t> Label</a:t>
                      </a:r>
                      <a:endParaRPr sz="1800"/>
                    </a:p>
                  </a:txBody>
                  <a:tcPr marT="45725" marB="45725" marR="91450" marL="91450"/>
                </a:tc>
                <a:tc>
                  <a:txBody>
                    <a:bodyPr/>
                    <a:lstStyle/>
                    <a:p>
                      <a:pPr indent="0" lvl="0" marL="0" rtl="0" algn="l">
                        <a:spcBef>
                          <a:spcPts val="0"/>
                        </a:spcBef>
                        <a:spcAft>
                          <a:spcPts val="0"/>
                        </a:spcAft>
                        <a:buNone/>
                      </a:pPr>
                      <a:r>
                        <a:rPr lang="en-GB" sz="1800"/>
                        <a:t>Text</a:t>
                      </a:r>
                      <a:r>
                        <a:rPr lang="en-GB" sz="1800"/>
                        <a:t> Entry 2 Box</a:t>
                      </a:r>
                      <a:endParaRPr sz="1800"/>
                    </a:p>
                  </a:txBody>
                  <a:tcPr marT="45725" marB="45725" marR="91450" marL="91450"/>
                </a:tc>
              </a:tr>
              <a:tr h="370850">
                <a:tc>
                  <a:txBody>
                    <a:bodyPr/>
                    <a:lstStyle/>
                    <a:p>
                      <a:pPr indent="0" lvl="0" marL="0" rtl="0" algn="l">
                        <a:spcBef>
                          <a:spcPts val="0"/>
                        </a:spcBef>
                        <a:spcAft>
                          <a:spcPts val="0"/>
                        </a:spcAft>
                        <a:buNone/>
                      </a:pPr>
                      <a:r>
                        <a:rPr lang="en-GB" sz="1800"/>
                        <a:t>Row</a:t>
                      </a:r>
                      <a:r>
                        <a:rPr lang="en-GB" sz="1800"/>
                        <a:t> 2</a:t>
                      </a:r>
                      <a:endParaRPr sz="1800"/>
                    </a:p>
                  </a:txBody>
                  <a:tcPr marT="45725" marB="45725" marR="91450" marL="91450">
                    <a:solidFill>
                      <a:srgbClr val="92D050"/>
                    </a:solidFill>
                  </a:tcPr>
                </a:tc>
                <a:tc>
                  <a:txBody>
                    <a:bodyPr/>
                    <a:lstStyle/>
                    <a:p>
                      <a:pPr indent="0" lvl="0" marL="0" rtl="0" algn="l">
                        <a:spcBef>
                          <a:spcPts val="0"/>
                        </a:spcBef>
                        <a:spcAft>
                          <a:spcPts val="0"/>
                        </a:spcAft>
                        <a:buNone/>
                      </a:pPr>
                      <a:r>
                        <a:rPr lang="en-GB" sz="1800"/>
                        <a:t>Submit</a:t>
                      </a:r>
                      <a:r>
                        <a:rPr lang="en-GB" sz="1800"/>
                        <a:t> Button</a:t>
                      </a:r>
                      <a:endParaRPr sz="1800"/>
                    </a:p>
                  </a:txBody>
                  <a:tcPr marT="45725" marB="45725" marR="91450" marL="91450"/>
                </a:tc>
                <a:tc>
                  <a:txBody>
                    <a:bodyPr/>
                    <a:lstStyle/>
                    <a:p>
                      <a:pPr indent="0" lvl="0" marL="0" rtl="0" algn="l">
                        <a:spcBef>
                          <a:spcPts val="0"/>
                        </a:spcBef>
                        <a:spcAft>
                          <a:spcPts val="0"/>
                        </a:spcAft>
                        <a:buNone/>
                      </a:pPr>
                      <a:r>
                        <a:t/>
                      </a:r>
                      <a:endParaRPr sz="1800"/>
                    </a:p>
                  </a:txBody>
                  <a:tcPr marT="45725" marB="45725" marR="91450" marL="91450"/>
                </a:tc>
              </a:tr>
            </a:tbl>
          </a:graphicData>
        </a:graphic>
      </p:graphicFrame>
      <p:sp>
        <p:nvSpPr>
          <p:cNvPr id="173" name="Google Shape;173;p10"/>
          <p:cNvSpPr/>
          <p:nvPr/>
        </p:nvSpPr>
        <p:spPr>
          <a:xfrm>
            <a:off x="8786279" y="3350229"/>
            <a:ext cx="3240360" cy="1071617"/>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23164" y="-111463"/>
                </a:lnTo>
              </a:path>
            </a:pathLst>
          </a:custGeom>
          <a:solidFill>
            <a:schemeClr val="dk1"/>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400">
                <a:solidFill>
                  <a:schemeClr val="lt1"/>
                </a:solidFill>
                <a:latin typeface="Arial"/>
                <a:ea typeface="Arial"/>
                <a:cs typeface="Arial"/>
                <a:sym typeface="Arial"/>
              </a:rPr>
              <a:t>Look at the grid layout hint on the left and see if you can change the row and column numbers below to get this to line up correctly!</a:t>
            </a:r>
            <a:endParaRPr sz="1400">
              <a:solidFill>
                <a:schemeClr val="lt1"/>
              </a:solidFill>
              <a:latin typeface="Arial"/>
              <a:ea typeface="Arial"/>
              <a:cs typeface="Arial"/>
              <a:sym typeface="Arial"/>
            </a:endParaRPr>
          </a:p>
        </p:txBody>
      </p:sp>
    </p:spTree>
  </p:cSld>
  <p:clrMapOvr>
    <a:masterClrMapping/>
  </p:clrMapOvr>
  <mc:AlternateContent>
    <mc:Choice Requires="p14">
      <p:transition spd="slow" p14:dur="25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1"/>
          <p:cNvSpPr/>
          <p:nvPr/>
        </p:nvSpPr>
        <p:spPr>
          <a:xfrm>
            <a:off x="0" y="260350"/>
            <a:ext cx="12188825" cy="1008063"/>
          </a:xfrm>
          <a:prstGeom prst="rect">
            <a:avLst/>
          </a:prstGeom>
          <a:solidFill>
            <a:schemeClr val="accent1"/>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4800">
                <a:solidFill>
                  <a:schemeClr val="lt1"/>
                </a:solidFill>
                <a:latin typeface="Arial"/>
                <a:ea typeface="Arial"/>
                <a:cs typeface="Arial"/>
                <a:sym typeface="Arial"/>
              </a:rPr>
              <a:t>6c: A few more tips and tricks on layout!</a:t>
            </a:r>
            <a:endParaRPr i="1" sz="4800">
              <a:solidFill>
                <a:schemeClr val="lt1"/>
              </a:solidFill>
              <a:latin typeface="Arial"/>
              <a:ea typeface="Arial"/>
              <a:cs typeface="Arial"/>
              <a:sym typeface="Arial"/>
            </a:endParaRPr>
          </a:p>
        </p:txBody>
      </p:sp>
      <p:sp>
        <p:nvSpPr>
          <p:cNvPr id="180" name="Google Shape;180;p11"/>
          <p:cNvSpPr/>
          <p:nvPr/>
        </p:nvSpPr>
        <p:spPr>
          <a:xfrm>
            <a:off x="189756" y="1400052"/>
            <a:ext cx="6264696" cy="5355312"/>
          </a:xfrm>
          <a:prstGeom prst="rect">
            <a:avLst/>
          </a:prstGeom>
          <a:solidFill>
            <a:schemeClr val="lt1"/>
          </a:solidFill>
          <a:ln cap="flat" cmpd="sng" w="12700">
            <a:solidFill>
              <a:schemeClr val="accent2"/>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import sys</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from tkinter import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myGui = Tk()</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nameentry = StringVar()</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#myGui.geometry('450x450')</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myGui.title('Playing with the layout of Buttons')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Label1 = Label(myGui, text='Enter Text Here').pack()</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textentry1= Entry(myGui, textvariable=nameentry).pack()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button1=Button(myGui, text='Button 1').pack(side=LEFT,padx=5)</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button2=Button(myGui, text='Button 2').pack(side=LEFT,padx=5)</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button3=Button(myGui, text='Button 3').pack(side=LEFT,padx=5)</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button4=Button(myGui, text='Button 4').pack(side=LEFT,padx=5)</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1" name="Google Shape;181;p11"/>
          <p:cNvSpPr txBox="1"/>
          <p:nvPr/>
        </p:nvSpPr>
        <p:spPr>
          <a:xfrm>
            <a:off x="6454452" y="161325"/>
            <a:ext cx="3301994" cy="369332"/>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lt1"/>
                </a:solidFill>
                <a:latin typeface="Calibri"/>
                <a:ea typeface="Calibri"/>
                <a:cs typeface="Calibri"/>
                <a:sym typeface="Calibri"/>
              </a:rPr>
              <a:t>Using ‘pack’ and ‘side=LEFT padx’</a:t>
            </a:r>
            <a:endParaRPr sz="1800">
              <a:solidFill>
                <a:schemeClr val="lt1"/>
              </a:solidFill>
              <a:latin typeface="Calibri"/>
              <a:ea typeface="Calibri"/>
              <a:cs typeface="Calibri"/>
              <a:sym typeface="Calibri"/>
            </a:endParaRPr>
          </a:p>
        </p:txBody>
      </p:sp>
      <p:sp>
        <p:nvSpPr>
          <p:cNvPr id="182" name="Google Shape;182;p11"/>
          <p:cNvSpPr/>
          <p:nvPr/>
        </p:nvSpPr>
        <p:spPr>
          <a:xfrm>
            <a:off x="7158342" y="2748301"/>
            <a:ext cx="3240360" cy="1071617"/>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80477" y="34372"/>
                </a:lnTo>
              </a:path>
            </a:pathLst>
          </a:custGeom>
          <a:solidFill>
            <a:schemeClr val="dk1"/>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400">
                <a:solidFill>
                  <a:schemeClr val="lt1"/>
                </a:solidFill>
                <a:latin typeface="Arial"/>
                <a:ea typeface="Arial"/>
                <a:cs typeface="Arial"/>
                <a:sym typeface="Arial"/>
              </a:rPr>
              <a:t>Try it yourself. Experiment with what will happen if you change the ‘padx’ value to 10….or 20! (how it will affect the spacing of the buttons)</a:t>
            </a:r>
            <a:endParaRPr sz="1400">
              <a:solidFill>
                <a:schemeClr val="lt1"/>
              </a:solidFill>
              <a:latin typeface="Arial"/>
              <a:ea typeface="Arial"/>
              <a:cs typeface="Arial"/>
              <a:sym typeface="Arial"/>
            </a:endParaRPr>
          </a:p>
        </p:txBody>
      </p:sp>
    </p:spTree>
  </p:cSld>
  <p:clrMapOvr>
    <a:masterClrMapping/>
  </p:clrMapOvr>
  <mc:AlternateContent>
    <mc:Choice Requires="p14">
      <p:transition spd="slow" p14:dur="25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500"/>
                                        <p:tgtEl>
                                          <p:spTgt spid="1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2"/>
          <p:cNvSpPr/>
          <p:nvPr/>
        </p:nvSpPr>
        <p:spPr>
          <a:xfrm>
            <a:off x="0" y="260350"/>
            <a:ext cx="12188825" cy="1008063"/>
          </a:xfrm>
          <a:prstGeom prst="rect">
            <a:avLst/>
          </a:prstGeom>
          <a:solidFill>
            <a:schemeClr val="accent1"/>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4800">
                <a:solidFill>
                  <a:schemeClr val="lt1"/>
                </a:solidFill>
                <a:latin typeface="Arial"/>
                <a:ea typeface="Arial"/>
                <a:cs typeface="Arial"/>
                <a:sym typeface="Arial"/>
              </a:rPr>
              <a:t>6d: A few more tips and tricks on layout!</a:t>
            </a:r>
            <a:endParaRPr i="1" sz="4800">
              <a:solidFill>
                <a:schemeClr val="lt1"/>
              </a:solidFill>
              <a:latin typeface="Arial"/>
              <a:ea typeface="Arial"/>
              <a:cs typeface="Arial"/>
              <a:sym typeface="Arial"/>
            </a:endParaRPr>
          </a:p>
        </p:txBody>
      </p:sp>
      <p:sp>
        <p:nvSpPr>
          <p:cNvPr id="189" name="Google Shape;189;p12"/>
          <p:cNvSpPr/>
          <p:nvPr/>
        </p:nvSpPr>
        <p:spPr>
          <a:xfrm>
            <a:off x="189756" y="1400052"/>
            <a:ext cx="6264696" cy="5078313"/>
          </a:xfrm>
          <a:prstGeom prst="rect">
            <a:avLst/>
          </a:prstGeom>
          <a:solidFill>
            <a:schemeClr val="lt1"/>
          </a:solidFill>
          <a:ln cap="flat" cmpd="sng" w="12700">
            <a:solidFill>
              <a:schemeClr val="accent2"/>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import sys</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from tkinter import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myGui = Tk()</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#myGui.geometry('450x450')</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myGui.title('Playing with the layout of Buttons')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button1=Button(myGui, text='Button 1')</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button2=Button(myGui, text='Button 2')</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button1.grid(row=0,column=0)</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button2.grid(row=1,column=1)</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0" name="Google Shape;190;p12"/>
          <p:cNvSpPr txBox="1"/>
          <p:nvPr/>
        </p:nvSpPr>
        <p:spPr>
          <a:xfrm>
            <a:off x="6454452" y="161325"/>
            <a:ext cx="1264257" cy="369332"/>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lt1"/>
                </a:solidFill>
                <a:latin typeface="Calibri"/>
                <a:ea typeface="Calibri"/>
                <a:cs typeface="Calibri"/>
                <a:sym typeface="Calibri"/>
              </a:rPr>
              <a:t>Using ‘Grid’</a:t>
            </a:r>
            <a:endParaRPr sz="1800">
              <a:solidFill>
                <a:schemeClr val="lt1"/>
              </a:solidFill>
              <a:latin typeface="Calibri"/>
              <a:ea typeface="Calibri"/>
              <a:cs typeface="Calibri"/>
              <a:sym typeface="Calibri"/>
            </a:endParaRPr>
          </a:p>
        </p:txBody>
      </p:sp>
      <p:sp>
        <p:nvSpPr>
          <p:cNvPr id="191" name="Google Shape;191;p12"/>
          <p:cNvSpPr/>
          <p:nvPr/>
        </p:nvSpPr>
        <p:spPr>
          <a:xfrm>
            <a:off x="5464450" y="4869160"/>
            <a:ext cx="6318594" cy="1071617"/>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38377" y="60229"/>
                </a:lnTo>
              </a:path>
            </a:pathLst>
          </a:custGeom>
          <a:solidFill>
            <a:schemeClr val="dk1"/>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400">
                <a:solidFill>
                  <a:schemeClr val="lt1"/>
                </a:solidFill>
                <a:latin typeface="Arial"/>
                <a:ea typeface="Arial"/>
                <a:cs typeface="Arial"/>
                <a:sym typeface="Arial"/>
              </a:rPr>
              <a:t>Try it yourself. Add a few more buttons and get to line up in a vertical line one after the other. </a:t>
            </a:r>
            <a:endParaRPr sz="1400">
              <a:solidFill>
                <a:schemeClr val="lt1"/>
              </a:solidFill>
              <a:latin typeface="Arial"/>
              <a:ea typeface="Arial"/>
              <a:cs typeface="Arial"/>
              <a:sym typeface="Arial"/>
            </a:endParaRPr>
          </a:p>
          <a:p>
            <a:pPr indent="0" lvl="0" marL="0" marR="0" rtl="0" algn="ctr">
              <a:spcBef>
                <a:spcPts val="0"/>
              </a:spcBef>
              <a:spcAft>
                <a:spcPts val="0"/>
              </a:spcAft>
              <a:buNone/>
            </a:pPr>
            <a:r>
              <a:t/>
            </a:r>
            <a:endParaRPr sz="1400">
              <a:solidFill>
                <a:schemeClr val="lt1"/>
              </a:solidFill>
              <a:latin typeface="Arial"/>
              <a:ea typeface="Arial"/>
              <a:cs typeface="Arial"/>
              <a:sym typeface="Arial"/>
            </a:endParaRPr>
          </a:p>
          <a:p>
            <a:pPr indent="0" lvl="0" marL="0" marR="0" rtl="0" algn="ctr">
              <a:spcBef>
                <a:spcPts val="0"/>
              </a:spcBef>
              <a:spcAft>
                <a:spcPts val="0"/>
              </a:spcAft>
              <a:buNone/>
            </a:pPr>
            <a:r>
              <a:rPr lang="en-GB" sz="1400">
                <a:solidFill>
                  <a:schemeClr val="lt1"/>
                </a:solidFill>
                <a:latin typeface="Arial"/>
                <a:ea typeface="Arial"/>
                <a:cs typeface="Arial"/>
                <a:sym typeface="Arial"/>
              </a:rPr>
              <a:t>It may be helpful for you to draw a rough sketch of rows and columns and then assign each button its respective row and column numeric value.</a:t>
            </a:r>
            <a:endParaRPr sz="1400">
              <a:solidFill>
                <a:schemeClr val="lt1"/>
              </a:solidFill>
              <a:latin typeface="Arial"/>
              <a:ea typeface="Arial"/>
              <a:cs typeface="Arial"/>
              <a:sym typeface="Arial"/>
            </a:endParaRPr>
          </a:p>
        </p:txBody>
      </p:sp>
    </p:spTree>
  </p:cSld>
  <p:clrMapOvr>
    <a:masterClrMapping/>
  </p:clrMapOvr>
  <mc:AlternateContent>
    <mc:Choice Requires="p14">
      <p:transition spd="slow" p14:dur="25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500"/>
                                        <p:tgtEl>
                                          <p:spTgt spid="1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3"/>
          <p:cNvSpPr/>
          <p:nvPr/>
        </p:nvSpPr>
        <p:spPr>
          <a:xfrm>
            <a:off x="0" y="260350"/>
            <a:ext cx="12188825" cy="1008063"/>
          </a:xfrm>
          <a:prstGeom prst="rect">
            <a:avLst/>
          </a:prstGeom>
          <a:solidFill>
            <a:schemeClr val="accent1"/>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4800">
                <a:solidFill>
                  <a:schemeClr val="lt1"/>
                </a:solidFill>
                <a:latin typeface="Arial"/>
                <a:ea typeface="Arial"/>
                <a:cs typeface="Arial"/>
                <a:sym typeface="Arial"/>
              </a:rPr>
              <a:t>6e: More Complex Layout (Using Frames)</a:t>
            </a:r>
            <a:endParaRPr i="1" sz="4800">
              <a:solidFill>
                <a:schemeClr val="lt1"/>
              </a:solidFill>
              <a:latin typeface="Arial"/>
              <a:ea typeface="Arial"/>
              <a:cs typeface="Arial"/>
              <a:sym typeface="Arial"/>
            </a:endParaRPr>
          </a:p>
        </p:txBody>
      </p:sp>
      <p:sp>
        <p:nvSpPr>
          <p:cNvPr id="198" name="Google Shape;198;p13"/>
          <p:cNvSpPr/>
          <p:nvPr/>
        </p:nvSpPr>
        <p:spPr>
          <a:xfrm>
            <a:off x="189756" y="1400052"/>
            <a:ext cx="6264696" cy="5355312"/>
          </a:xfrm>
          <a:prstGeom prst="rect">
            <a:avLst/>
          </a:prstGeom>
          <a:solidFill>
            <a:schemeClr val="lt1"/>
          </a:solidFill>
          <a:ln cap="flat" cmpd="sng" w="12700">
            <a:solidFill>
              <a:schemeClr val="accent2"/>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import sys</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from tkinter import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myGui = Tk()</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myGui.title('Using a Frame')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f = Frame(myGui)</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button1 = Button(f, text="Button 1")</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button2 = Button(f, text="Button 2")</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button3 = Button(f, text="Button 3")</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button1.pack(side=LEFT)</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button2.pack(side=LEFT)</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button3.pack(side=LEFT)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label1 = Label(myGui, text="Working with frames")</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label1.pack()</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f.pack()</a:t>
            </a:r>
            <a:endParaRPr sz="1800">
              <a:solidFill>
                <a:schemeClr val="dk1"/>
              </a:solidFill>
              <a:latin typeface="Calibri"/>
              <a:ea typeface="Calibri"/>
              <a:cs typeface="Calibri"/>
              <a:sym typeface="Calibri"/>
            </a:endParaRPr>
          </a:p>
        </p:txBody>
      </p:sp>
      <p:sp>
        <p:nvSpPr>
          <p:cNvPr id="199" name="Google Shape;199;p13"/>
          <p:cNvSpPr txBox="1"/>
          <p:nvPr/>
        </p:nvSpPr>
        <p:spPr>
          <a:xfrm>
            <a:off x="405780" y="75684"/>
            <a:ext cx="2511072" cy="369332"/>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lt1"/>
                </a:solidFill>
                <a:latin typeface="Calibri"/>
                <a:ea typeface="Calibri"/>
                <a:cs typeface="Calibri"/>
                <a:sym typeface="Calibri"/>
              </a:rPr>
              <a:t>Using the Frame method</a:t>
            </a:r>
            <a:endParaRPr sz="1800">
              <a:solidFill>
                <a:schemeClr val="lt1"/>
              </a:solidFill>
              <a:latin typeface="Calibri"/>
              <a:ea typeface="Calibri"/>
              <a:cs typeface="Calibri"/>
              <a:sym typeface="Calibri"/>
            </a:endParaRPr>
          </a:p>
        </p:txBody>
      </p:sp>
      <p:sp>
        <p:nvSpPr>
          <p:cNvPr id="200" name="Google Shape;200;p13"/>
          <p:cNvSpPr txBox="1"/>
          <p:nvPr/>
        </p:nvSpPr>
        <p:spPr>
          <a:xfrm>
            <a:off x="6567743" y="1581441"/>
            <a:ext cx="4796242" cy="2800767"/>
          </a:xfrm>
          <a:prstGeom prst="rect">
            <a:avLst/>
          </a:prstGeom>
          <a:solidFill>
            <a:schemeClr val="dk1"/>
          </a:solidFill>
          <a:ln cap="flat" cmpd="sng" w="19050">
            <a:solidFill>
              <a:schemeClr val="lt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GB" sz="1600">
                <a:solidFill>
                  <a:schemeClr val="lt1"/>
                </a:solidFill>
                <a:latin typeface="Arial"/>
                <a:ea typeface="Arial"/>
                <a:cs typeface="Arial"/>
                <a:sym typeface="Arial"/>
              </a:rPr>
              <a:t>A frame is just a widget and all it does is – contain other widgets! </a:t>
            </a:r>
            <a:endParaRPr/>
          </a:p>
          <a:p>
            <a:pPr indent="0" lvl="0" marL="0" marR="0" rtl="0" algn="l">
              <a:spcBef>
                <a:spcPts val="0"/>
              </a:spcBef>
              <a:spcAft>
                <a:spcPts val="0"/>
              </a:spcAft>
              <a:buNone/>
            </a:pPr>
            <a:r>
              <a:rPr lang="en-GB" sz="1600">
                <a:solidFill>
                  <a:schemeClr val="lt1"/>
                </a:solidFill>
                <a:latin typeface="Arial"/>
                <a:ea typeface="Arial"/>
                <a:cs typeface="Arial"/>
                <a:sym typeface="Arial"/>
              </a:rPr>
              <a:t>This allows groups of widgets, whether packed or placed in a grid, to be combined into a single Frame. </a:t>
            </a:r>
            <a:endParaRPr sz="1600">
              <a:solidFill>
                <a:schemeClr val="lt1"/>
              </a:solidFill>
              <a:latin typeface="Arial"/>
              <a:ea typeface="Arial"/>
              <a:cs typeface="Arial"/>
              <a:sym typeface="Arial"/>
            </a:endParaRPr>
          </a:p>
          <a:p>
            <a:pPr indent="0" lvl="0" marL="0" marR="0" rtl="0" algn="l">
              <a:spcBef>
                <a:spcPts val="0"/>
              </a:spcBef>
              <a:spcAft>
                <a:spcPts val="0"/>
              </a:spcAft>
              <a:buNone/>
            </a:pPr>
            <a:r>
              <a:rPr lang="en-GB" sz="1600">
                <a:solidFill>
                  <a:schemeClr val="lt1"/>
                </a:solidFill>
                <a:latin typeface="Arial"/>
                <a:ea typeface="Arial"/>
                <a:cs typeface="Arial"/>
                <a:sym typeface="Arial"/>
              </a:rPr>
              <a:t>Frames may then be packed with other widgets and frames. </a:t>
            </a:r>
            <a:endParaRPr sz="1600">
              <a:solidFill>
                <a:schemeClr val="lt1"/>
              </a:solidFill>
              <a:latin typeface="Arial"/>
              <a:ea typeface="Arial"/>
              <a:cs typeface="Arial"/>
              <a:sym typeface="Arial"/>
            </a:endParaRPr>
          </a:p>
          <a:p>
            <a:pPr indent="0" lvl="0" marL="0" marR="0" rtl="0" algn="l">
              <a:spcBef>
                <a:spcPts val="0"/>
              </a:spcBef>
              <a:spcAft>
                <a:spcPts val="0"/>
              </a:spcAft>
              <a:buNone/>
            </a:pPr>
            <a:r>
              <a:rPr lang="en-GB" sz="1600">
                <a:solidFill>
                  <a:schemeClr val="lt1"/>
                </a:solidFill>
                <a:latin typeface="Arial"/>
                <a:ea typeface="Arial"/>
                <a:cs typeface="Arial"/>
                <a:sym typeface="Arial"/>
              </a:rPr>
              <a:t>This feature lets us create just about any kind of layout (a useful thing to know if you are creating more complicated interfaces). *the place method would take ages if you had a lot to work with!</a:t>
            </a:r>
            <a:endParaRPr sz="1600">
              <a:solidFill>
                <a:schemeClr val="lt1"/>
              </a:solidFill>
              <a:latin typeface="Arial"/>
              <a:ea typeface="Arial"/>
              <a:cs typeface="Arial"/>
              <a:sym typeface="Arial"/>
            </a:endParaRPr>
          </a:p>
        </p:txBody>
      </p:sp>
    </p:spTree>
  </p:cSld>
  <p:clrMapOvr>
    <a:masterClrMapping/>
  </p:clrMapOvr>
  <mc:AlternateContent>
    <mc:Choice Requires="p14">
      <p:transition spd="slow" p14:dur="25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500"/>
                                        <p:tgtEl>
                                          <p:spTgt spid="2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4"/>
          <p:cNvSpPr/>
          <p:nvPr/>
        </p:nvSpPr>
        <p:spPr>
          <a:xfrm>
            <a:off x="0" y="260350"/>
            <a:ext cx="12188825" cy="1008063"/>
          </a:xfrm>
          <a:prstGeom prst="rect">
            <a:avLst/>
          </a:prstGeom>
          <a:solidFill>
            <a:schemeClr val="accent3"/>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4800">
                <a:solidFill>
                  <a:schemeClr val="lt1"/>
                </a:solidFill>
                <a:latin typeface="Arial"/>
                <a:ea typeface="Arial"/>
                <a:cs typeface="Arial"/>
                <a:sym typeface="Arial"/>
              </a:rPr>
              <a:t>Task 7a: </a:t>
            </a:r>
            <a:r>
              <a:rPr lang="en-GB" sz="3600">
                <a:solidFill>
                  <a:schemeClr val="lt1"/>
                </a:solidFill>
                <a:latin typeface="Arial"/>
                <a:ea typeface="Arial"/>
                <a:cs typeface="Arial"/>
                <a:sym typeface="Arial"/>
              </a:rPr>
              <a:t>Use of selection (If statement)</a:t>
            </a:r>
            <a:endParaRPr i="1" sz="3600">
              <a:solidFill>
                <a:schemeClr val="lt1"/>
              </a:solidFill>
              <a:latin typeface="Arial"/>
              <a:ea typeface="Arial"/>
              <a:cs typeface="Arial"/>
              <a:sym typeface="Arial"/>
            </a:endParaRPr>
          </a:p>
        </p:txBody>
      </p:sp>
      <p:sp>
        <p:nvSpPr>
          <p:cNvPr id="207" name="Google Shape;207;p14"/>
          <p:cNvSpPr txBox="1"/>
          <p:nvPr/>
        </p:nvSpPr>
        <p:spPr>
          <a:xfrm>
            <a:off x="189756" y="1454086"/>
            <a:ext cx="4392487" cy="5262979"/>
          </a:xfrm>
          <a:prstGeom prst="rect">
            <a:avLst/>
          </a:prstGeom>
          <a:solidFill>
            <a:schemeClr val="dk1"/>
          </a:solidFill>
          <a:ln cap="flat" cmpd="sng" w="19050">
            <a:solidFill>
              <a:schemeClr val="lt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GB" sz="2400">
                <a:solidFill>
                  <a:schemeClr val="lt1"/>
                </a:solidFill>
                <a:latin typeface="Arial"/>
                <a:ea typeface="Arial"/>
                <a:cs typeface="Arial"/>
                <a:sym typeface="Arial"/>
              </a:rPr>
              <a:t>Copy the code provided.</a:t>
            </a:r>
            <a:endParaRPr sz="2400">
              <a:solidFill>
                <a:schemeClr val="lt1"/>
              </a:solidFill>
              <a:latin typeface="Arial"/>
              <a:ea typeface="Arial"/>
              <a:cs typeface="Arial"/>
              <a:sym typeface="Arial"/>
            </a:endParaRPr>
          </a:p>
          <a:p>
            <a:pPr indent="0" lvl="0" marL="0" marR="0" rtl="0" algn="l">
              <a:spcBef>
                <a:spcPts val="0"/>
              </a:spcBef>
              <a:spcAft>
                <a:spcPts val="0"/>
              </a:spcAft>
              <a:buNone/>
            </a:pPr>
            <a:r>
              <a:rPr lang="en-GB" sz="2400">
                <a:solidFill>
                  <a:schemeClr val="lt1"/>
                </a:solidFill>
                <a:latin typeface="Arial"/>
                <a:ea typeface="Arial"/>
                <a:cs typeface="Arial"/>
                <a:sym typeface="Arial"/>
              </a:rPr>
              <a:t>Here we will see text entry and the use of </a:t>
            </a:r>
            <a:r>
              <a:rPr lang="en-GB" sz="2400">
                <a:solidFill>
                  <a:srgbClr val="FFFF00"/>
                </a:solidFill>
                <a:latin typeface="Arial"/>
                <a:ea typeface="Arial"/>
                <a:cs typeface="Arial"/>
                <a:sym typeface="Arial"/>
              </a:rPr>
              <a:t>SELECTION (an if statement)</a:t>
            </a:r>
            <a:r>
              <a:rPr lang="en-GB" sz="2400">
                <a:solidFill>
                  <a:schemeClr val="lt1"/>
                </a:solidFill>
                <a:latin typeface="Arial"/>
                <a:ea typeface="Arial"/>
                <a:cs typeface="Arial"/>
                <a:sym typeface="Arial"/>
              </a:rPr>
              <a:t> that will decide on the output depending on whether or not the input is correct, as specified,</a:t>
            </a:r>
            <a:endParaRPr sz="2400">
              <a:solidFill>
                <a:schemeClr val="lt1"/>
              </a:solidFill>
              <a:latin typeface="Arial"/>
              <a:ea typeface="Arial"/>
              <a:cs typeface="Arial"/>
              <a:sym typeface="Arial"/>
            </a:endParaRPr>
          </a:p>
          <a:p>
            <a:pPr indent="0" lvl="0" marL="0" marR="0" rtl="0" algn="l">
              <a:spcBef>
                <a:spcPts val="0"/>
              </a:spcBef>
              <a:spcAft>
                <a:spcPts val="0"/>
              </a:spcAft>
              <a:buNone/>
            </a:pPr>
            <a:r>
              <a:rPr b="1" lang="en-GB" sz="2400">
                <a:solidFill>
                  <a:srgbClr val="FF0000"/>
                </a:solidFill>
                <a:latin typeface="Arial"/>
                <a:ea typeface="Arial"/>
                <a:cs typeface="Arial"/>
                <a:sym typeface="Arial"/>
              </a:rPr>
              <a:t>Challenge: </a:t>
            </a:r>
            <a:r>
              <a:rPr lang="en-GB" sz="2400">
                <a:solidFill>
                  <a:srgbClr val="FF0000"/>
                </a:solidFill>
                <a:latin typeface="Arial"/>
                <a:ea typeface="Arial"/>
                <a:cs typeface="Arial"/>
                <a:sym typeface="Arial"/>
              </a:rPr>
              <a:t>Can you extend this to create a full login screen (username and password both need to be correct for access to be granted) </a:t>
            </a:r>
            <a:r>
              <a:rPr lang="en-GB" sz="2400">
                <a:solidFill>
                  <a:srgbClr val="FFFF00"/>
                </a:solidFill>
                <a:latin typeface="Arial"/>
                <a:ea typeface="Arial"/>
                <a:cs typeface="Arial"/>
                <a:sym typeface="Arial"/>
              </a:rPr>
              <a:t>Try it yourself before looking at the answers (next slide)</a:t>
            </a:r>
            <a:endParaRPr/>
          </a:p>
        </p:txBody>
      </p:sp>
      <p:sp>
        <p:nvSpPr>
          <p:cNvPr id="208" name="Google Shape;208;p14"/>
          <p:cNvSpPr/>
          <p:nvPr/>
        </p:nvSpPr>
        <p:spPr>
          <a:xfrm>
            <a:off x="4726260" y="1431026"/>
            <a:ext cx="7272808" cy="5355312"/>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import sys</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from tkinter import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myGui = Tk()</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myGui.geometry('450x450+400+300')</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myGui.title('Hello there app')</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Label1 = Label(myGui, text='Say Hello').pack()</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E1=Entry(myGui)</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E1.pack()</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def hellothere():</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if E1.get()=="Hello":</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welcome=Label(myGui,text="Hello to you too!")</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welcome.pack()</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else:</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denied=Label(myGui,text="Sorry, You need to follow instructions!")</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denied.pack()   </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button1=Button(myGui, text='Click me', command = hellothere, fg = 'white', bg = 'red').pack()</a:t>
            </a:r>
            <a:endParaRPr sz="1800">
              <a:solidFill>
                <a:schemeClr val="dk1"/>
              </a:solidFill>
              <a:latin typeface="Calibri"/>
              <a:ea typeface="Calibri"/>
              <a:cs typeface="Calibri"/>
              <a:sym typeface="Calibri"/>
            </a:endParaRPr>
          </a:p>
        </p:txBody>
      </p:sp>
      <p:sp>
        <p:nvSpPr>
          <p:cNvPr id="209" name="Google Shape;209;p14"/>
          <p:cNvSpPr/>
          <p:nvPr/>
        </p:nvSpPr>
        <p:spPr>
          <a:xfrm>
            <a:off x="7734751" y="991414"/>
            <a:ext cx="446449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200">
                <a:solidFill>
                  <a:schemeClr val="dk1"/>
                </a:solidFill>
                <a:latin typeface="Calibri"/>
                <a:ea typeface="Calibri"/>
                <a:cs typeface="Calibri"/>
                <a:sym typeface="Calibri"/>
              </a:rPr>
              <a:t>See speaker notes for solution (for username and password solution)</a:t>
            </a:r>
            <a:endParaRPr sz="1200">
              <a:solidFill>
                <a:schemeClr val="dk1"/>
              </a:solidFill>
              <a:latin typeface="Calibri"/>
              <a:ea typeface="Calibri"/>
              <a:cs typeface="Calibri"/>
              <a:sym typeface="Calibri"/>
            </a:endParaRPr>
          </a:p>
        </p:txBody>
      </p:sp>
    </p:spTree>
  </p:cSld>
  <p:clrMapOvr>
    <a:masterClrMapping/>
  </p:clrMapOvr>
  <mc:AlternateContent>
    <mc:Choice Requires="p14">
      <p:transition spd="slow" p14:dur="25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500"/>
                                        <p:tgtEl>
                                          <p:spTgt spid="2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5"/>
          <p:cNvSpPr/>
          <p:nvPr/>
        </p:nvSpPr>
        <p:spPr>
          <a:xfrm>
            <a:off x="0" y="260350"/>
            <a:ext cx="12188825" cy="1008063"/>
          </a:xfrm>
          <a:prstGeom prst="rect">
            <a:avLst/>
          </a:prstGeom>
          <a:solidFill>
            <a:schemeClr val="accent3"/>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4800">
                <a:solidFill>
                  <a:schemeClr val="lt1"/>
                </a:solidFill>
                <a:latin typeface="Arial"/>
                <a:ea typeface="Arial"/>
                <a:cs typeface="Arial"/>
                <a:sym typeface="Arial"/>
              </a:rPr>
              <a:t>Task 7b: </a:t>
            </a:r>
            <a:r>
              <a:rPr lang="en-GB" sz="3600">
                <a:solidFill>
                  <a:schemeClr val="lt1"/>
                </a:solidFill>
                <a:latin typeface="Arial"/>
                <a:ea typeface="Arial"/>
                <a:cs typeface="Arial"/>
                <a:sym typeface="Arial"/>
              </a:rPr>
              <a:t>Use of selection (If statement)</a:t>
            </a:r>
            <a:endParaRPr i="1" sz="3600">
              <a:solidFill>
                <a:schemeClr val="lt1"/>
              </a:solidFill>
              <a:latin typeface="Arial"/>
              <a:ea typeface="Arial"/>
              <a:cs typeface="Arial"/>
              <a:sym typeface="Arial"/>
            </a:endParaRPr>
          </a:p>
        </p:txBody>
      </p:sp>
      <p:sp>
        <p:nvSpPr>
          <p:cNvPr id="216" name="Google Shape;216;p15"/>
          <p:cNvSpPr txBox="1"/>
          <p:nvPr/>
        </p:nvSpPr>
        <p:spPr>
          <a:xfrm>
            <a:off x="189756" y="1454086"/>
            <a:ext cx="4392487" cy="5262979"/>
          </a:xfrm>
          <a:prstGeom prst="rect">
            <a:avLst/>
          </a:prstGeom>
          <a:solidFill>
            <a:schemeClr val="dk1"/>
          </a:solidFill>
          <a:ln cap="flat" cmpd="sng" w="19050">
            <a:solidFill>
              <a:schemeClr val="lt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GB" sz="2400">
                <a:solidFill>
                  <a:schemeClr val="lt1"/>
                </a:solidFill>
                <a:latin typeface="Arial"/>
                <a:ea typeface="Arial"/>
                <a:cs typeface="Arial"/>
                <a:sym typeface="Arial"/>
              </a:rPr>
              <a:t>Login application:</a:t>
            </a:r>
            <a:endParaRPr/>
          </a:p>
          <a:p>
            <a:pPr indent="0" lvl="0" marL="0" marR="0" rtl="0" algn="l">
              <a:spcBef>
                <a:spcPts val="0"/>
              </a:spcBef>
              <a:spcAft>
                <a:spcPts val="0"/>
              </a:spcAft>
              <a:buNone/>
            </a:pPr>
            <a:r>
              <a:t/>
            </a:r>
            <a:endParaRPr sz="2400">
              <a:solidFill>
                <a:schemeClr val="lt1"/>
              </a:solidFill>
              <a:latin typeface="Arial"/>
              <a:ea typeface="Arial"/>
              <a:cs typeface="Arial"/>
              <a:sym typeface="Arial"/>
            </a:endParaRPr>
          </a:p>
          <a:p>
            <a:pPr indent="0" lvl="0" marL="0" marR="0" rtl="0" algn="l">
              <a:spcBef>
                <a:spcPts val="0"/>
              </a:spcBef>
              <a:spcAft>
                <a:spcPts val="0"/>
              </a:spcAft>
              <a:buNone/>
            </a:pPr>
            <a:r>
              <a:rPr lang="en-GB" sz="2400">
                <a:solidFill>
                  <a:schemeClr val="lt1"/>
                </a:solidFill>
                <a:latin typeface="Arial"/>
                <a:ea typeface="Arial"/>
                <a:cs typeface="Arial"/>
                <a:sym typeface="Arial"/>
              </a:rPr>
              <a:t>Copy the code!</a:t>
            </a:r>
            <a:endParaRPr/>
          </a:p>
          <a:p>
            <a:pPr indent="0" lvl="0" marL="0" marR="0" rtl="0" algn="l">
              <a:spcBef>
                <a:spcPts val="0"/>
              </a:spcBef>
              <a:spcAft>
                <a:spcPts val="0"/>
              </a:spcAft>
              <a:buNone/>
            </a:pPr>
            <a:r>
              <a:t/>
            </a:r>
            <a:endParaRPr sz="2400">
              <a:solidFill>
                <a:schemeClr val="lt1"/>
              </a:solidFill>
              <a:latin typeface="Arial"/>
              <a:ea typeface="Arial"/>
              <a:cs typeface="Arial"/>
              <a:sym typeface="Arial"/>
            </a:endParaRPr>
          </a:p>
          <a:p>
            <a:pPr indent="0" lvl="0" marL="0" marR="0" rtl="0" algn="l">
              <a:spcBef>
                <a:spcPts val="0"/>
              </a:spcBef>
              <a:spcAft>
                <a:spcPts val="0"/>
              </a:spcAft>
              <a:buNone/>
            </a:pPr>
            <a:r>
              <a:rPr lang="en-GB" sz="2400">
                <a:solidFill>
                  <a:schemeClr val="lt1"/>
                </a:solidFill>
                <a:latin typeface="Arial"/>
                <a:ea typeface="Arial"/>
                <a:cs typeface="Arial"/>
                <a:sym typeface="Arial"/>
              </a:rPr>
              <a:t>Only if the provided username and password match, will access be granted, else, access denied.</a:t>
            </a:r>
            <a:endParaRPr/>
          </a:p>
          <a:p>
            <a:pPr indent="0" lvl="0" marL="0" marR="0" rtl="0" algn="l">
              <a:spcBef>
                <a:spcPts val="0"/>
              </a:spcBef>
              <a:spcAft>
                <a:spcPts val="0"/>
              </a:spcAft>
              <a:buNone/>
            </a:pPr>
            <a:r>
              <a:t/>
            </a:r>
            <a:endParaRPr sz="2400">
              <a:solidFill>
                <a:schemeClr val="lt1"/>
              </a:solidFill>
              <a:latin typeface="Arial"/>
              <a:ea typeface="Arial"/>
              <a:cs typeface="Arial"/>
              <a:sym typeface="Arial"/>
            </a:endParaRPr>
          </a:p>
          <a:p>
            <a:pPr indent="0" lvl="0" marL="0" marR="0" rtl="0" algn="l">
              <a:spcBef>
                <a:spcPts val="0"/>
              </a:spcBef>
              <a:spcAft>
                <a:spcPts val="0"/>
              </a:spcAft>
              <a:buNone/>
            </a:pPr>
            <a:r>
              <a:t/>
            </a:r>
            <a:endParaRPr sz="2400">
              <a:solidFill>
                <a:schemeClr val="lt1"/>
              </a:solidFill>
              <a:latin typeface="Arial"/>
              <a:ea typeface="Arial"/>
              <a:cs typeface="Arial"/>
              <a:sym typeface="Arial"/>
            </a:endParaRPr>
          </a:p>
          <a:p>
            <a:pPr indent="0" lvl="0" marL="0" marR="0" rtl="0" algn="l">
              <a:spcBef>
                <a:spcPts val="0"/>
              </a:spcBef>
              <a:spcAft>
                <a:spcPts val="0"/>
              </a:spcAft>
              <a:buNone/>
            </a:pPr>
            <a:r>
              <a:rPr b="1" lang="en-GB" sz="2400">
                <a:solidFill>
                  <a:srgbClr val="FF0000"/>
                </a:solidFill>
                <a:latin typeface="Arial"/>
                <a:ea typeface="Arial"/>
                <a:cs typeface="Arial"/>
                <a:sym typeface="Arial"/>
              </a:rPr>
              <a:t>Challenge</a:t>
            </a:r>
            <a:r>
              <a:rPr lang="en-GB" sz="2400">
                <a:solidFill>
                  <a:srgbClr val="FF0000"/>
                </a:solidFill>
                <a:latin typeface="Arial"/>
                <a:ea typeface="Arial"/>
                <a:cs typeface="Arial"/>
                <a:sym typeface="Arial"/>
              </a:rPr>
              <a:t>: Play around with the code and see if you can add an additional required entry (e.g. code number). </a:t>
            </a:r>
            <a:endParaRPr/>
          </a:p>
        </p:txBody>
      </p:sp>
      <p:sp>
        <p:nvSpPr>
          <p:cNvPr id="217" name="Google Shape;217;p15"/>
          <p:cNvSpPr/>
          <p:nvPr/>
        </p:nvSpPr>
        <p:spPr>
          <a:xfrm>
            <a:off x="4726260" y="1431026"/>
            <a:ext cx="7272808" cy="17820263"/>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#import tkinter</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from tkinter import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#to initialise tkinter we have to create a Tk root widget</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#this is basically an ordinary window, with a title bar and other decoration as necessary</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#the root widget (only one can be created for each program) must be created before any other widgets</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root = Tk()</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#creating and packing a Label which says "Login Screen"</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w = Label(root, text="Login Screen")</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w.pack()</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#creating and packing a Label which has lots of stars!</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e1 = Label(root, text="******************************")</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e1.pack()</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#creating and packing a Label which says "Username"</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w1 = Label(root, text="Username")</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w1.pack()</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#creating and packing a text entry input box (this will come under Username)</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e = Entry(root)</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e.pack()</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#creating and packing a Label which says "Username"</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w2 = Label(root, text="Password")</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w2.pack()</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#creating and packing a second text entry input box (this will come under Username)</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e1 = Entry(root)</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e1.pack()</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#This is another interesting layout feature - it creates a tool bar</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toolbar = Frame(root)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#creates a button (variable b) called 'Enter'</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b = Button(toolbar, text="Enter", width=9)</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b.pack(side=LEFT, padx=2, pady=2)</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#creates a button called 'Cancel'</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b = Button(toolbar, text="Cancel", width=9)</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b.pack(side=LEFT, padx=2, pady=2)</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#This is the interesting bit - it's a function called 'callback</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#it has an IF function that asks for two specific text inputs for username and password</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#it displays a label message depending on whether the input was valid</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def callback():</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if e.get()=="Hello" and e1.get()=="God":</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welcome = Label(root,text="Welcome - Access Granted")</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welcome.pack()</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else:</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denied = Label(root,text="Sorry, Access Denied")</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denied.pack()</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#This produces a final 'Sign up' button -it's in order, so goes after the 'Cancel' Button</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#Notice it is this button that contains a CALL to the callback function above.</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b = Button(toolbar, text="Sign-Up", command=callback, width=9)</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b.pack(side=LEFT, padx=2, pady=2)</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#this defines the position and layout of the toolbar.</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toolbar.pack(side=TOP, fill=X)</a:t>
            </a:r>
            <a:endParaRPr/>
          </a:p>
        </p:txBody>
      </p:sp>
      <p:sp>
        <p:nvSpPr>
          <p:cNvPr id="218" name="Google Shape;218;p15"/>
          <p:cNvSpPr/>
          <p:nvPr/>
        </p:nvSpPr>
        <p:spPr>
          <a:xfrm>
            <a:off x="7734751" y="991414"/>
            <a:ext cx="446449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200">
                <a:solidFill>
                  <a:schemeClr val="dk1"/>
                </a:solidFill>
                <a:latin typeface="Calibri"/>
                <a:ea typeface="Calibri"/>
                <a:cs typeface="Calibri"/>
                <a:sym typeface="Calibri"/>
              </a:rPr>
              <a:t>See speaker notes for solution (for username and password solution)</a:t>
            </a:r>
            <a:endParaRPr sz="1200">
              <a:solidFill>
                <a:schemeClr val="dk1"/>
              </a:solidFill>
              <a:latin typeface="Calibri"/>
              <a:ea typeface="Calibri"/>
              <a:cs typeface="Calibri"/>
              <a:sym typeface="Calibri"/>
            </a:endParaRPr>
          </a:p>
        </p:txBody>
      </p:sp>
      <p:pic>
        <p:nvPicPr>
          <p:cNvPr descr="tk" id="219" name="Google Shape;219;p15"/>
          <p:cNvPicPr preferRelativeResize="0"/>
          <p:nvPr/>
        </p:nvPicPr>
        <p:blipFill rotWithShape="1">
          <a:blip r:embed="rId3">
            <a:alphaModFix/>
          </a:blip>
          <a:srcRect b="0" l="0" r="0" t="0"/>
          <a:stretch/>
        </p:blipFill>
        <p:spPr>
          <a:xfrm>
            <a:off x="2854052" y="1628800"/>
            <a:ext cx="1574803" cy="1217763"/>
          </a:xfrm>
          <a:prstGeom prst="rect">
            <a:avLst/>
          </a:prstGeom>
          <a:noFill/>
          <a:ln>
            <a:noFill/>
          </a:ln>
        </p:spPr>
      </p:pic>
    </p:spTree>
  </p:cSld>
  <p:clrMapOvr>
    <a:masterClrMapping/>
  </p:clrMapOvr>
  <mc:AlternateContent>
    <mc:Choice Requires="p14">
      <p:transition spd="slow" p14:dur="25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500"/>
                                        <p:tgtEl>
                                          <p:spTgt spid="2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
          <p:cNvSpPr/>
          <p:nvPr/>
        </p:nvSpPr>
        <p:spPr>
          <a:xfrm>
            <a:off x="0" y="260350"/>
            <a:ext cx="12188825" cy="1008063"/>
          </a:xfrm>
          <a:prstGeom prst="rect">
            <a:avLst/>
          </a:prstGeom>
          <a:solidFill>
            <a:schemeClr val="accent2"/>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4800">
                <a:solidFill>
                  <a:schemeClr val="lt1"/>
                </a:solidFill>
                <a:latin typeface="Arial"/>
                <a:ea typeface="Arial"/>
                <a:cs typeface="Arial"/>
                <a:sym typeface="Arial"/>
              </a:rPr>
              <a:t>Quick reference</a:t>
            </a:r>
            <a:endParaRPr sz="4800">
              <a:solidFill>
                <a:schemeClr val="lt1"/>
              </a:solidFill>
              <a:latin typeface="Arial"/>
              <a:ea typeface="Arial"/>
              <a:cs typeface="Arial"/>
              <a:sym typeface="Arial"/>
            </a:endParaRPr>
          </a:p>
        </p:txBody>
      </p:sp>
      <p:sp>
        <p:nvSpPr>
          <p:cNvPr id="94" name="Google Shape;94;p2"/>
          <p:cNvSpPr txBox="1"/>
          <p:nvPr/>
        </p:nvSpPr>
        <p:spPr>
          <a:xfrm>
            <a:off x="286886" y="1384730"/>
            <a:ext cx="9729179" cy="461665"/>
          </a:xfrm>
          <a:prstGeom prst="rect">
            <a:avLst/>
          </a:prstGeom>
          <a:solidFill>
            <a:schemeClr val="dk1"/>
          </a:solidFill>
          <a:ln cap="flat" cmpd="sng" w="19050">
            <a:solidFill>
              <a:schemeClr val="lt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GB" sz="2400">
                <a:solidFill>
                  <a:schemeClr val="lt1"/>
                </a:solidFill>
                <a:latin typeface="Arial"/>
                <a:ea typeface="Arial"/>
                <a:cs typeface="Arial"/>
                <a:sym typeface="Arial"/>
              </a:rPr>
              <a:t>A software bug is an error or flaw in a computer program. </a:t>
            </a:r>
            <a:endParaRPr sz="2400">
              <a:solidFill>
                <a:schemeClr val="lt1"/>
              </a:solidFill>
              <a:latin typeface="Arial"/>
              <a:ea typeface="Arial"/>
              <a:cs typeface="Arial"/>
              <a:sym typeface="Arial"/>
            </a:endParaRPr>
          </a:p>
        </p:txBody>
      </p:sp>
      <p:sp>
        <p:nvSpPr>
          <p:cNvPr id="95" name="Google Shape;95;p2"/>
          <p:cNvSpPr txBox="1"/>
          <p:nvPr/>
        </p:nvSpPr>
        <p:spPr>
          <a:xfrm>
            <a:off x="255849" y="2332044"/>
            <a:ext cx="9760218" cy="830997"/>
          </a:xfrm>
          <a:prstGeom prst="rect">
            <a:avLst/>
          </a:prstGeom>
          <a:solidFill>
            <a:schemeClr val="dk1"/>
          </a:solidFill>
          <a:ln cap="flat" cmpd="sng" w="19050">
            <a:solidFill>
              <a:schemeClr val="lt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GB" sz="2400">
                <a:solidFill>
                  <a:schemeClr val="lt1"/>
                </a:solidFill>
                <a:latin typeface="Arial"/>
                <a:ea typeface="Arial"/>
                <a:cs typeface="Arial"/>
                <a:sym typeface="Arial"/>
              </a:rPr>
              <a:t>As a programmer, you are going to come up a lot of these and it is important that you are patient and persevere!</a:t>
            </a:r>
            <a:endParaRPr sz="2400">
              <a:solidFill>
                <a:schemeClr val="lt1"/>
              </a:solidFill>
              <a:latin typeface="Arial"/>
              <a:ea typeface="Arial"/>
              <a:cs typeface="Arial"/>
              <a:sym typeface="Arial"/>
            </a:endParaRPr>
          </a:p>
        </p:txBody>
      </p:sp>
      <p:sp>
        <p:nvSpPr>
          <p:cNvPr id="96" name="Google Shape;96;p2"/>
          <p:cNvSpPr txBox="1"/>
          <p:nvPr/>
        </p:nvSpPr>
        <p:spPr>
          <a:xfrm>
            <a:off x="248641" y="3656526"/>
            <a:ext cx="9767425" cy="461665"/>
          </a:xfrm>
          <a:prstGeom prst="rect">
            <a:avLst/>
          </a:prstGeom>
          <a:solidFill>
            <a:schemeClr val="dk1"/>
          </a:solidFill>
          <a:ln cap="flat" cmpd="sng" w="19050">
            <a:solidFill>
              <a:schemeClr val="lt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GB" sz="2400">
                <a:solidFill>
                  <a:schemeClr val="lt1"/>
                </a:solidFill>
                <a:latin typeface="Arial"/>
                <a:ea typeface="Arial"/>
                <a:cs typeface="Arial"/>
                <a:sym typeface="Arial"/>
              </a:rPr>
              <a:t>The first ever bug was an actual bug!</a:t>
            </a:r>
            <a:endParaRPr sz="2400">
              <a:solidFill>
                <a:schemeClr val="lt1"/>
              </a:solidFill>
              <a:latin typeface="Arial"/>
              <a:ea typeface="Arial"/>
              <a:cs typeface="Arial"/>
              <a:sym typeface="Arial"/>
            </a:endParaRPr>
          </a:p>
        </p:txBody>
      </p:sp>
      <p:sp>
        <p:nvSpPr>
          <p:cNvPr id="97" name="Google Shape;97;p2"/>
          <p:cNvSpPr txBox="1"/>
          <p:nvPr/>
        </p:nvSpPr>
        <p:spPr>
          <a:xfrm>
            <a:off x="225252" y="4242344"/>
            <a:ext cx="9790814" cy="1200329"/>
          </a:xfrm>
          <a:prstGeom prst="rect">
            <a:avLst/>
          </a:prstGeom>
          <a:solidFill>
            <a:schemeClr val="dk1"/>
          </a:solidFill>
          <a:ln cap="flat" cmpd="sng" w="19050">
            <a:solidFill>
              <a:schemeClr val="lt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GB" sz="2400">
                <a:solidFill>
                  <a:schemeClr val="lt1"/>
                </a:solidFill>
                <a:latin typeface="Arial"/>
                <a:ea typeface="Arial"/>
                <a:cs typeface="Arial"/>
                <a:sym typeface="Arial"/>
              </a:rPr>
              <a:t>Operators traced an error in the Mark II to a </a:t>
            </a:r>
            <a:r>
              <a:rPr lang="en-GB" sz="2400">
                <a:solidFill>
                  <a:srgbClr val="FFFF00"/>
                </a:solidFill>
                <a:latin typeface="Arial"/>
                <a:ea typeface="Arial"/>
                <a:cs typeface="Arial"/>
                <a:sym typeface="Arial"/>
              </a:rPr>
              <a:t>moth</a:t>
            </a:r>
            <a:r>
              <a:rPr lang="en-GB" sz="2400">
                <a:solidFill>
                  <a:schemeClr val="lt1"/>
                </a:solidFill>
                <a:latin typeface="Arial"/>
                <a:ea typeface="Arial"/>
                <a:cs typeface="Arial"/>
                <a:sym typeface="Arial"/>
              </a:rPr>
              <a:t> trapped in a relay, coining the term </a:t>
            </a:r>
            <a:r>
              <a:rPr i="1" lang="en-GB" sz="2400">
                <a:solidFill>
                  <a:schemeClr val="lt1"/>
                </a:solidFill>
                <a:latin typeface="Arial"/>
                <a:ea typeface="Arial"/>
                <a:cs typeface="Arial"/>
                <a:sym typeface="Arial"/>
              </a:rPr>
              <a:t>bug</a:t>
            </a:r>
            <a:r>
              <a:rPr lang="en-GB" sz="2400">
                <a:solidFill>
                  <a:schemeClr val="lt1"/>
                </a:solidFill>
                <a:latin typeface="Arial"/>
                <a:ea typeface="Arial"/>
                <a:cs typeface="Arial"/>
                <a:sym typeface="Arial"/>
              </a:rPr>
              <a:t>. This bug was carefully removed and taped to the log book</a:t>
            </a:r>
            <a:endParaRPr sz="2400">
              <a:solidFill>
                <a:schemeClr val="lt1"/>
              </a:solidFill>
              <a:latin typeface="Arial"/>
              <a:ea typeface="Arial"/>
              <a:cs typeface="Arial"/>
              <a:sym typeface="Arial"/>
            </a:endParaRPr>
          </a:p>
        </p:txBody>
      </p:sp>
      <p:sp>
        <p:nvSpPr>
          <p:cNvPr id="98" name="Google Shape;98;p2"/>
          <p:cNvSpPr txBox="1"/>
          <p:nvPr/>
        </p:nvSpPr>
        <p:spPr>
          <a:xfrm>
            <a:off x="189756" y="5920486"/>
            <a:ext cx="9826310" cy="461665"/>
          </a:xfrm>
          <a:prstGeom prst="rect">
            <a:avLst/>
          </a:prstGeom>
          <a:solidFill>
            <a:schemeClr val="dk1"/>
          </a:solidFill>
          <a:ln cap="flat" cmpd="sng" w="19050">
            <a:solidFill>
              <a:schemeClr val="lt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GB" sz="2400">
                <a:solidFill>
                  <a:schemeClr val="lt1"/>
                </a:solidFill>
                <a:latin typeface="Arial"/>
                <a:ea typeface="Arial"/>
                <a:cs typeface="Arial"/>
                <a:sym typeface="Arial"/>
              </a:rPr>
              <a:t>Stemming from this we now call glitches in a computer a bug.</a:t>
            </a:r>
            <a:endParaRPr sz="2400">
              <a:solidFill>
                <a:schemeClr val="lt1"/>
              </a:solidFill>
              <a:latin typeface="Arial"/>
              <a:ea typeface="Arial"/>
              <a:cs typeface="Arial"/>
              <a:sym typeface="Arial"/>
            </a:endParaRPr>
          </a:p>
        </p:txBody>
      </p:sp>
    </p:spTree>
  </p:cSld>
  <p:clrMapOvr>
    <a:masterClrMapping/>
  </p:clrMapOvr>
  <mc:AlternateContent>
    <mc:Choice Requires="p14">
      <p:transition spd="slow" p14:dur="25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500"/>
                                        <p:tgtEl>
                                          <p:spTgt spid="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500"/>
                                        <p:tgtEl>
                                          <p:spTgt spid="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500"/>
                                        <p:tgtEl>
                                          <p:spTgt spid="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500"/>
                                        <p:tgtEl>
                                          <p:spTgt spid="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500"/>
                                        <p:tgtEl>
                                          <p:spTgt spid="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3"/>
          <p:cNvSpPr txBox="1"/>
          <p:nvPr>
            <p:ph type="title"/>
          </p:nvPr>
        </p:nvSpPr>
        <p:spPr>
          <a:xfrm>
            <a:off x="-1" y="404664"/>
            <a:ext cx="12188825" cy="599728"/>
          </a:xfrm>
          <a:prstGeom prst="rect">
            <a:avLst/>
          </a:prstGeom>
          <a:solidFill>
            <a:schemeClr val="accent2"/>
          </a:solidFill>
          <a:ln cap="flat" cmpd="sng" w="19050">
            <a:solidFill>
              <a:schemeClr val="lt1"/>
            </a:solidFill>
            <a:prstDash val="solid"/>
            <a:miter lim="800000"/>
            <a:headEnd len="sm" w="sm" type="none"/>
            <a:tailEnd len="sm" w="sm" type="none"/>
          </a:ln>
        </p:spPr>
        <p:txBody>
          <a:bodyPr anchorCtr="0" anchor="b" bIns="45700" lIns="91425" spcFirstLastPara="1" rIns="91425" wrap="square" tIns="45700">
            <a:noAutofit/>
          </a:bodyPr>
          <a:lstStyle/>
          <a:p>
            <a:pPr indent="0" lvl="0" marL="0" rtl="0" algn="ctr">
              <a:lnSpc>
                <a:spcPct val="90000"/>
              </a:lnSpc>
              <a:spcBef>
                <a:spcPts val="0"/>
              </a:spcBef>
              <a:spcAft>
                <a:spcPts val="0"/>
              </a:spcAft>
              <a:buNone/>
            </a:pPr>
            <a:r>
              <a:rPr lang="en-GB">
                <a:solidFill>
                  <a:schemeClr val="lt1"/>
                </a:solidFill>
                <a:latin typeface="Arial"/>
                <a:ea typeface="Arial"/>
                <a:cs typeface="Arial"/>
                <a:sym typeface="Arial"/>
              </a:rPr>
              <a:t>What is Tkinter?</a:t>
            </a:r>
            <a:endParaRPr>
              <a:latin typeface="Arial"/>
              <a:ea typeface="Arial"/>
              <a:cs typeface="Arial"/>
              <a:sym typeface="Arial"/>
            </a:endParaRPr>
          </a:p>
        </p:txBody>
      </p:sp>
      <p:sp>
        <p:nvSpPr>
          <p:cNvPr id="105" name="Google Shape;105;p3"/>
          <p:cNvSpPr txBox="1"/>
          <p:nvPr>
            <p:ph idx="1" type="body"/>
          </p:nvPr>
        </p:nvSpPr>
        <p:spPr>
          <a:xfrm>
            <a:off x="117748" y="1124744"/>
            <a:ext cx="8352928" cy="5256584"/>
          </a:xfrm>
          <a:prstGeom prst="rect">
            <a:avLst/>
          </a:prstGeom>
          <a:solidFill>
            <a:schemeClr val="dk1"/>
          </a:solidFill>
          <a:ln>
            <a:noFill/>
          </a:ln>
        </p:spPr>
        <p:txBody>
          <a:bodyPr anchorCtr="0" anchor="t" bIns="45700" lIns="91425" spcFirstLastPara="1" rIns="91425" wrap="square" tIns="45700">
            <a:noAutofit/>
          </a:bodyPr>
          <a:lstStyle/>
          <a:p>
            <a:pPr indent="-222250" lvl="0" marL="222250" rtl="0" algn="l">
              <a:lnSpc>
                <a:spcPct val="90000"/>
              </a:lnSpc>
              <a:spcBef>
                <a:spcPts val="0"/>
              </a:spcBef>
              <a:spcAft>
                <a:spcPts val="0"/>
              </a:spcAft>
              <a:buSzPts val="2400"/>
              <a:buChar char="•"/>
            </a:pPr>
            <a:r>
              <a:rPr lang="en-GB">
                <a:latin typeface="Arial"/>
                <a:ea typeface="Arial"/>
                <a:cs typeface="Arial"/>
                <a:sym typeface="Arial"/>
              </a:rPr>
              <a:t>Before we begin, you ought to know that the </a:t>
            </a:r>
            <a:r>
              <a:rPr b="1" lang="en-GB">
                <a:latin typeface="Arial"/>
                <a:ea typeface="Arial"/>
                <a:cs typeface="Arial"/>
                <a:sym typeface="Arial"/>
              </a:rPr>
              <a:t>Tkinter</a:t>
            </a:r>
            <a:r>
              <a:rPr lang="en-GB">
                <a:latin typeface="Arial"/>
                <a:ea typeface="Arial"/>
                <a:cs typeface="Arial"/>
                <a:sym typeface="Arial"/>
              </a:rPr>
              <a:t> module (“Tk interface”) is the standard Python interface to the Tk GUI toolkit from </a:t>
            </a:r>
            <a:r>
              <a:rPr lang="en-GB" u="sng">
                <a:solidFill>
                  <a:schemeClr val="hlink"/>
                </a:solidFill>
                <a:latin typeface="Arial"/>
                <a:ea typeface="Arial"/>
                <a:cs typeface="Arial"/>
                <a:sym typeface="Arial"/>
                <a:hlinkClick r:id="rId3"/>
              </a:rPr>
              <a:t>Scriptics</a:t>
            </a:r>
            <a:r>
              <a:rPr lang="en-GB">
                <a:latin typeface="Arial"/>
                <a:ea typeface="Arial"/>
                <a:cs typeface="Arial"/>
                <a:sym typeface="Arial"/>
              </a:rPr>
              <a:t> (it was formerly developed by Sun Labs).</a:t>
            </a:r>
            <a:endParaRPr/>
          </a:p>
          <a:p>
            <a:pPr indent="-222250" lvl="0" marL="222250" rtl="0" algn="l">
              <a:lnSpc>
                <a:spcPct val="90000"/>
              </a:lnSpc>
              <a:spcBef>
                <a:spcPts val="1800"/>
              </a:spcBef>
              <a:spcAft>
                <a:spcPts val="0"/>
              </a:spcAft>
              <a:buSzPts val="2400"/>
              <a:buChar char="•"/>
            </a:pPr>
            <a:r>
              <a:rPr lang="en-GB">
                <a:latin typeface="Arial"/>
                <a:ea typeface="Arial"/>
                <a:cs typeface="Arial"/>
                <a:sym typeface="Arial"/>
              </a:rPr>
              <a:t>Simply put, Tkinter consists of a number of modules. </a:t>
            </a:r>
            <a:endParaRPr/>
          </a:p>
          <a:p>
            <a:pPr indent="-222250" lvl="0" marL="222250" rtl="0" algn="l">
              <a:lnSpc>
                <a:spcPct val="90000"/>
              </a:lnSpc>
              <a:spcBef>
                <a:spcPts val="1800"/>
              </a:spcBef>
              <a:spcAft>
                <a:spcPts val="0"/>
              </a:spcAft>
              <a:buSzPts val="2400"/>
              <a:buChar char="•"/>
            </a:pPr>
            <a:r>
              <a:rPr lang="en-GB">
                <a:latin typeface="Arial"/>
                <a:ea typeface="Arial"/>
                <a:cs typeface="Arial"/>
                <a:sym typeface="Arial"/>
              </a:rPr>
              <a:t>The Tk interface is provided by a binary extension module named </a:t>
            </a:r>
            <a:r>
              <a:rPr b="1" lang="en-GB">
                <a:latin typeface="Arial"/>
                <a:ea typeface="Arial"/>
                <a:cs typeface="Arial"/>
                <a:sym typeface="Arial"/>
              </a:rPr>
              <a:t>_tkinter</a:t>
            </a:r>
            <a:r>
              <a:rPr lang="en-GB">
                <a:latin typeface="Arial"/>
                <a:ea typeface="Arial"/>
                <a:cs typeface="Arial"/>
                <a:sym typeface="Arial"/>
              </a:rPr>
              <a:t>. This module contains the low-level interface to Tk, and should never be used directly by application programmers. </a:t>
            </a:r>
            <a:endParaRPr>
              <a:latin typeface="Arial"/>
              <a:ea typeface="Arial"/>
              <a:cs typeface="Arial"/>
              <a:sym typeface="Arial"/>
            </a:endParaRPr>
          </a:p>
          <a:p>
            <a:pPr indent="-222250" lvl="0" marL="222250" rtl="0" algn="l">
              <a:lnSpc>
                <a:spcPct val="90000"/>
              </a:lnSpc>
              <a:spcBef>
                <a:spcPts val="1800"/>
              </a:spcBef>
              <a:spcAft>
                <a:spcPts val="0"/>
              </a:spcAft>
              <a:buSzPts val="2400"/>
              <a:buChar char="•"/>
            </a:pPr>
            <a:r>
              <a:rPr lang="en-GB">
                <a:latin typeface="Arial"/>
                <a:ea typeface="Arial"/>
                <a:cs typeface="Arial"/>
                <a:sym typeface="Arial"/>
              </a:rPr>
              <a:t>The public interface is provided through a number of Python modules. The most important interface module is the Tkinter module itself. To use Tkinter, all you need to do is to import the Tkinter module:</a:t>
            </a:r>
            <a:endParaRPr/>
          </a:p>
          <a:p>
            <a:pPr indent="-222250" lvl="0" marL="222250" rtl="0" algn="l">
              <a:lnSpc>
                <a:spcPct val="90000"/>
              </a:lnSpc>
              <a:spcBef>
                <a:spcPts val="1800"/>
              </a:spcBef>
              <a:spcAft>
                <a:spcPts val="0"/>
              </a:spcAft>
              <a:buSzPts val="2400"/>
              <a:buChar char="•"/>
            </a:pPr>
            <a:r>
              <a:rPr lang="en-GB">
                <a:latin typeface="Arial"/>
                <a:ea typeface="Arial"/>
                <a:cs typeface="Arial"/>
                <a:sym typeface="Arial"/>
              </a:rPr>
              <a:t>import Tkinter</a:t>
            </a:r>
            <a:endParaRPr/>
          </a:p>
          <a:p>
            <a:pPr indent="-222250" lvl="0" marL="222250" rtl="0" algn="l">
              <a:lnSpc>
                <a:spcPct val="90000"/>
              </a:lnSpc>
              <a:spcBef>
                <a:spcPts val="1800"/>
              </a:spcBef>
              <a:spcAft>
                <a:spcPts val="0"/>
              </a:spcAft>
              <a:buSzPts val="2400"/>
              <a:buChar char="•"/>
            </a:pPr>
            <a:r>
              <a:rPr lang="en-GB">
                <a:latin typeface="Arial"/>
                <a:ea typeface="Arial"/>
                <a:cs typeface="Arial"/>
                <a:sym typeface="Arial"/>
              </a:rPr>
              <a:t>Or, more often: from tkinter import *</a:t>
            </a:r>
            <a:endParaRPr/>
          </a:p>
        </p:txBody>
      </p:sp>
      <p:pic>
        <p:nvPicPr>
          <p:cNvPr id="106" name="Google Shape;106;p3"/>
          <p:cNvPicPr preferRelativeResize="0"/>
          <p:nvPr/>
        </p:nvPicPr>
        <p:blipFill rotWithShape="1">
          <a:blip r:embed="rId4">
            <a:alphaModFix/>
          </a:blip>
          <a:srcRect b="0" l="0" r="0" t="0"/>
          <a:stretch/>
        </p:blipFill>
        <p:spPr>
          <a:xfrm>
            <a:off x="8470676" y="1158706"/>
            <a:ext cx="3522677" cy="2376264"/>
          </a:xfrm>
          <a:prstGeom prst="roundRect">
            <a:avLst>
              <a:gd fmla="val 8594" name="adj"/>
            </a:avLst>
          </a:prstGeom>
          <a:solidFill>
            <a:srgbClr val="ECECEC"/>
          </a:solidFill>
          <a:ln>
            <a:noFill/>
          </a:ln>
          <a:effectLst>
            <a:reflection blurRad="0" dir="5400000" dist="5000" endA="0" endPos="28000" fadeDir="5400000" kx="0" rotWithShape="0" algn="bl" stA="38000" stPos="0" sy="-100000" ky="0"/>
          </a:effectLst>
        </p:spPr>
      </p:pic>
      <p:pic>
        <p:nvPicPr>
          <p:cNvPr id="107" name="Google Shape;107;p3"/>
          <p:cNvPicPr preferRelativeResize="0"/>
          <p:nvPr/>
        </p:nvPicPr>
        <p:blipFill rotWithShape="1">
          <a:blip r:embed="rId5">
            <a:alphaModFix/>
          </a:blip>
          <a:srcRect b="0" l="0" r="0" t="0"/>
          <a:stretch/>
        </p:blipFill>
        <p:spPr>
          <a:xfrm>
            <a:off x="8470677" y="3718232"/>
            <a:ext cx="3522676" cy="2951128"/>
          </a:xfrm>
          <a:prstGeom prst="rect">
            <a:avLst/>
          </a:prstGeom>
          <a:noFill/>
          <a:ln>
            <a:noFill/>
          </a:ln>
        </p:spPr>
      </p:pic>
    </p:spTree>
  </p:cSld>
  <p:clrMapOvr>
    <a:masterClrMapping/>
  </p:clrMapOvr>
  <mc:AlternateContent>
    <mc:Choice Requires="p14">
      <p:transition spd="slow" p14:dur="25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4"/>
          <p:cNvSpPr/>
          <p:nvPr/>
        </p:nvSpPr>
        <p:spPr>
          <a:xfrm>
            <a:off x="0" y="260350"/>
            <a:ext cx="12188825" cy="1008063"/>
          </a:xfrm>
          <a:prstGeom prst="rect">
            <a:avLst/>
          </a:prstGeom>
          <a:solidFill>
            <a:schemeClr val="accent3"/>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4800">
                <a:solidFill>
                  <a:schemeClr val="lt1"/>
                </a:solidFill>
                <a:latin typeface="Arial"/>
                <a:ea typeface="Arial"/>
                <a:cs typeface="Arial"/>
                <a:sym typeface="Arial"/>
              </a:rPr>
              <a:t>Task 1: Creating 3 widgets. </a:t>
            </a:r>
            <a:endParaRPr sz="4800">
              <a:solidFill>
                <a:schemeClr val="lt1"/>
              </a:solidFill>
              <a:latin typeface="Arial"/>
              <a:ea typeface="Arial"/>
              <a:cs typeface="Arial"/>
              <a:sym typeface="Arial"/>
            </a:endParaRPr>
          </a:p>
        </p:txBody>
      </p:sp>
      <p:sp>
        <p:nvSpPr>
          <p:cNvPr id="114" name="Google Shape;114;p4"/>
          <p:cNvSpPr txBox="1"/>
          <p:nvPr/>
        </p:nvSpPr>
        <p:spPr>
          <a:xfrm>
            <a:off x="189757" y="1454086"/>
            <a:ext cx="4248472" cy="2308324"/>
          </a:xfrm>
          <a:prstGeom prst="rect">
            <a:avLst/>
          </a:prstGeom>
          <a:solidFill>
            <a:schemeClr val="dk1"/>
          </a:solidFill>
          <a:ln cap="flat" cmpd="sng" w="19050">
            <a:solidFill>
              <a:schemeClr val="lt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GB" sz="2400">
                <a:solidFill>
                  <a:schemeClr val="lt1"/>
                </a:solidFill>
                <a:latin typeface="Arial"/>
                <a:ea typeface="Arial"/>
                <a:cs typeface="Arial"/>
                <a:sym typeface="Arial"/>
              </a:rPr>
              <a:t>Copy (or preferably type word for word) the code provided to create a simple GUI with a label, text entry box and button. Go to File – Run to execute the program. </a:t>
            </a:r>
            <a:endParaRPr sz="2400">
              <a:solidFill>
                <a:srgbClr val="FFFF00"/>
              </a:solidFill>
              <a:latin typeface="Arial"/>
              <a:ea typeface="Arial"/>
              <a:cs typeface="Arial"/>
              <a:sym typeface="Arial"/>
            </a:endParaRPr>
          </a:p>
        </p:txBody>
      </p:sp>
      <p:sp>
        <p:nvSpPr>
          <p:cNvPr id="115" name="Google Shape;115;p4"/>
          <p:cNvSpPr/>
          <p:nvPr/>
        </p:nvSpPr>
        <p:spPr>
          <a:xfrm>
            <a:off x="4726260" y="1454086"/>
            <a:ext cx="7272808" cy="5355312"/>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#import the 'tkinter module</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import tkinter</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window = tkinter.Tk()</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#create the title for the window</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window.title("Creating 3 Widgets - label, textentry and button")</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#creating a label widget (label1)</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label1=tkinter.Label(window, text="Label")</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#creating a text entry widget (txtentry)</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txtentry=tkinter.Entry(window)</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#creating a button widget (called btn)</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btn=tkinter.Button(window, text ="Button")</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#Adding the widgets, in order to the created window. Keyword =pack</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label1.pack()</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txtentry.pack()</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btn.pack()</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#Finally, draw the window + start the application</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window.mainloop()</a:t>
            </a:r>
            <a:endParaRPr/>
          </a:p>
        </p:txBody>
      </p:sp>
      <p:sp>
        <p:nvSpPr>
          <p:cNvPr id="116" name="Google Shape;116;p4"/>
          <p:cNvSpPr/>
          <p:nvPr/>
        </p:nvSpPr>
        <p:spPr>
          <a:xfrm>
            <a:off x="8254652" y="1628800"/>
            <a:ext cx="3600400" cy="648072"/>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111878" y="16993"/>
                </a:lnTo>
              </a:path>
            </a:pathLst>
          </a:custGeom>
          <a:solidFill>
            <a:schemeClr val="dk1"/>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400">
                <a:solidFill>
                  <a:schemeClr val="lt1"/>
                </a:solidFill>
                <a:latin typeface="Arial"/>
                <a:ea typeface="Arial"/>
                <a:cs typeface="Arial"/>
                <a:sym typeface="Arial"/>
              </a:rPr>
              <a:t>Anything beginning with a # is a “comment”. They are not part of the program</a:t>
            </a:r>
            <a:endParaRPr sz="1400">
              <a:solidFill>
                <a:schemeClr val="lt1"/>
              </a:solidFill>
              <a:latin typeface="Arial"/>
              <a:ea typeface="Arial"/>
              <a:cs typeface="Arial"/>
              <a:sym typeface="Arial"/>
            </a:endParaRPr>
          </a:p>
        </p:txBody>
      </p:sp>
      <p:sp>
        <p:nvSpPr>
          <p:cNvPr id="117" name="Google Shape;117;p4"/>
          <p:cNvSpPr/>
          <p:nvPr/>
        </p:nvSpPr>
        <p:spPr>
          <a:xfrm>
            <a:off x="8974732" y="3068960"/>
            <a:ext cx="2736304" cy="1152128"/>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24143" y="98718"/>
                </a:lnTo>
              </a:path>
            </a:pathLst>
          </a:custGeom>
          <a:solidFill>
            <a:schemeClr val="dk1"/>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400">
                <a:solidFill>
                  <a:schemeClr val="lt1"/>
                </a:solidFill>
                <a:latin typeface="Arial"/>
                <a:ea typeface="Arial"/>
                <a:cs typeface="Arial"/>
                <a:sym typeface="Arial"/>
              </a:rPr>
              <a:t>The 3 Variables that we are creating here are Label1, txtentry and btn. Particular widgets (or objects) are assigned to these variables.</a:t>
            </a:r>
            <a:endParaRPr sz="1400">
              <a:solidFill>
                <a:schemeClr val="lt1"/>
              </a:solidFill>
              <a:latin typeface="Arial"/>
              <a:ea typeface="Arial"/>
              <a:cs typeface="Arial"/>
              <a:sym typeface="Arial"/>
            </a:endParaRPr>
          </a:p>
        </p:txBody>
      </p:sp>
      <p:sp>
        <p:nvSpPr>
          <p:cNvPr id="118" name="Google Shape;118;p4"/>
          <p:cNvSpPr/>
          <p:nvPr/>
        </p:nvSpPr>
        <p:spPr>
          <a:xfrm>
            <a:off x="8830716" y="5085184"/>
            <a:ext cx="3024336" cy="1152128"/>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89713" y="18458"/>
                </a:lnTo>
              </a:path>
            </a:pathLst>
          </a:custGeom>
          <a:solidFill>
            <a:schemeClr val="dk1"/>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400">
                <a:solidFill>
                  <a:schemeClr val="lt1"/>
                </a:solidFill>
                <a:latin typeface="Arial"/>
                <a:ea typeface="Arial"/>
                <a:cs typeface="Arial"/>
                <a:sym typeface="Arial"/>
              </a:rPr>
              <a:t>Packing allows you to control the layout. If you change the order here, the order in which the widgets appear on the window will also change. Experiment a little!</a:t>
            </a:r>
            <a:endParaRPr sz="1400">
              <a:solidFill>
                <a:schemeClr val="lt1"/>
              </a:solidFill>
              <a:latin typeface="Arial"/>
              <a:ea typeface="Arial"/>
              <a:cs typeface="Arial"/>
              <a:sym typeface="Arial"/>
            </a:endParaRPr>
          </a:p>
        </p:txBody>
      </p:sp>
    </p:spTree>
  </p:cSld>
  <p:clrMapOvr>
    <a:masterClrMapping/>
  </p:clrMapOvr>
  <mc:AlternateContent>
    <mc:Choice Requires="p14">
      <p:transition spd="slow" p14:dur="25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500"/>
                                        <p:tgtEl>
                                          <p:spTgt spid="1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500"/>
                                        <p:tgtEl>
                                          <p:spTgt spid="1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500"/>
                                        <p:tgtEl>
                                          <p:spTgt spid="1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500"/>
                                        <p:tgtEl>
                                          <p:spTgt spid="1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5"/>
          <p:cNvSpPr/>
          <p:nvPr/>
        </p:nvSpPr>
        <p:spPr>
          <a:xfrm>
            <a:off x="0" y="260350"/>
            <a:ext cx="12188825" cy="1008063"/>
          </a:xfrm>
          <a:prstGeom prst="rect">
            <a:avLst/>
          </a:prstGeom>
          <a:solidFill>
            <a:schemeClr val="accent2"/>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4800">
                <a:solidFill>
                  <a:schemeClr val="lt1"/>
                </a:solidFill>
                <a:latin typeface="Arial"/>
                <a:ea typeface="Arial"/>
                <a:cs typeface="Arial"/>
                <a:sym typeface="Arial"/>
              </a:rPr>
              <a:t>Challenge 1: Edit the design and labels</a:t>
            </a:r>
            <a:endParaRPr sz="4800">
              <a:solidFill>
                <a:schemeClr val="lt1"/>
              </a:solidFill>
              <a:latin typeface="Arial"/>
              <a:ea typeface="Arial"/>
              <a:cs typeface="Arial"/>
              <a:sym typeface="Arial"/>
            </a:endParaRPr>
          </a:p>
        </p:txBody>
      </p:sp>
      <p:sp>
        <p:nvSpPr>
          <p:cNvPr id="125" name="Google Shape;125;p5"/>
          <p:cNvSpPr txBox="1"/>
          <p:nvPr/>
        </p:nvSpPr>
        <p:spPr>
          <a:xfrm>
            <a:off x="706553" y="2106581"/>
            <a:ext cx="5102717" cy="1938992"/>
          </a:xfrm>
          <a:prstGeom prst="rect">
            <a:avLst/>
          </a:prstGeom>
          <a:solidFill>
            <a:schemeClr val="dk1"/>
          </a:solidFill>
          <a:ln cap="flat" cmpd="sng" w="19050">
            <a:solidFill>
              <a:schemeClr val="lt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GB" sz="2400">
                <a:solidFill>
                  <a:schemeClr val="lt1"/>
                </a:solidFill>
                <a:latin typeface="Arial"/>
                <a:ea typeface="Arial"/>
                <a:cs typeface="Arial"/>
                <a:sym typeface="Arial"/>
              </a:rPr>
              <a:t>Change the code to get it looking like the shown screenshot.</a:t>
            </a:r>
            <a:endParaRPr/>
          </a:p>
          <a:p>
            <a:pPr indent="0" lvl="0" marL="0" marR="0" rtl="0" algn="l">
              <a:spcBef>
                <a:spcPts val="0"/>
              </a:spcBef>
              <a:spcAft>
                <a:spcPts val="0"/>
              </a:spcAft>
              <a:buNone/>
            </a:pPr>
            <a:r>
              <a:t/>
            </a:r>
            <a:endParaRPr sz="2400">
              <a:solidFill>
                <a:schemeClr val="lt1"/>
              </a:solidFill>
              <a:latin typeface="Arial"/>
              <a:ea typeface="Arial"/>
              <a:cs typeface="Arial"/>
              <a:sym typeface="Arial"/>
            </a:endParaRPr>
          </a:p>
          <a:p>
            <a:pPr indent="0" lvl="0" marL="0" marR="0" rtl="0" algn="l">
              <a:spcBef>
                <a:spcPts val="0"/>
              </a:spcBef>
              <a:spcAft>
                <a:spcPts val="0"/>
              </a:spcAft>
              <a:buNone/>
            </a:pPr>
            <a:r>
              <a:rPr lang="en-GB" sz="2400">
                <a:solidFill>
                  <a:schemeClr val="lt1"/>
                </a:solidFill>
                <a:latin typeface="Arial"/>
                <a:ea typeface="Arial"/>
                <a:cs typeface="Arial"/>
                <a:sym typeface="Arial"/>
              </a:rPr>
              <a:t>Don’t worry about functionality yet – we will get to that!</a:t>
            </a:r>
            <a:endParaRPr sz="2400">
              <a:solidFill>
                <a:srgbClr val="FFFF00"/>
              </a:solidFill>
              <a:latin typeface="Arial"/>
              <a:ea typeface="Arial"/>
              <a:cs typeface="Arial"/>
              <a:sym typeface="Arial"/>
            </a:endParaRPr>
          </a:p>
        </p:txBody>
      </p:sp>
      <p:pic>
        <p:nvPicPr>
          <p:cNvPr id="126" name="Google Shape;126;p5"/>
          <p:cNvPicPr preferRelativeResize="0"/>
          <p:nvPr/>
        </p:nvPicPr>
        <p:blipFill rotWithShape="1">
          <a:blip r:embed="rId3">
            <a:alphaModFix/>
          </a:blip>
          <a:srcRect b="0" l="0" r="0" t="0"/>
          <a:stretch/>
        </p:blipFill>
        <p:spPr>
          <a:xfrm>
            <a:off x="7546447" y="1754851"/>
            <a:ext cx="2003954" cy="2195822"/>
          </a:xfrm>
          <a:prstGeom prst="rect">
            <a:avLst/>
          </a:prstGeom>
          <a:noFill/>
          <a:ln>
            <a:noFill/>
          </a:ln>
        </p:spPr>
      </p:pic>
    </p:spTree>
  </p:cSld>
  <p:clrMapOvr>
    <a:masterClrMapping/>
  </p:clrMapOvr>
  <mc:AlternateContent>
    <mc:Choice Requires="p14">
      <p:transition spd="slow" p14:dur="25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500"/>
                                        <p:tgtEl>
                                          <p:spTgt spid="1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6"/>
          <p:cNvSpPr/>
          <p:nvPr/>
        </p:nvSpPr>
        <p:spPr>
          <a:xfrm>
            <a:off x="0" y="260350"/>
            <a:ext cx="12188825" cy="1008063"/>
          </a:xfrm>
          <a:prstGeom prst="rect">
            <a:avLst/>
          </a:prstGeom>
          <a:solidFill>
            <a:schemeClr val="accent3"/>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4800">
                <a:solidFill>
                  <a:schemeClr val="lt1"/>
                </a:solidFill>
                <a:latin typeface="Arial"/>
                <a:ea typeface="Arial"/>
                <a:cs typeface="Arial"/>
                <a:sym typeface="Arial"/>
              </a:rPr>
              <a:t>Task 2: Getting some </a:t>
            </a:r>
            <a:r>
              <a:rPr i="1" lang="en-GB" sz="4800">
                <a:solidFill>
                  <a:schemeClr val="lt1"/>
                </a:solidFill>
                <a:latin typeface="Arial"/>
                <a:ea typeface="Arial"/>
                <a:cs typeface="Arial"/>
                <a:sym typeface="Arial"/>
              </a:rPr>
              <a:t>output!</a:t>
            </a:r>
            <a:endParaRPr i="1" sz="4800">
              <a:solidFill>
                <a:schemeClr val="lt1"/>
              </a:solidFill>
              <a:latin typeface="Arial"/>
              <a:ea typeface="Arial"/>
              <a:cs typeface="Arial"/>
              <a:sym typeface="Arial"/>
            </a:endParaRPr>
          </a:p>
        </p:txBody>
      </p:sp>
      <p:sp>
        <p:nvSpPr>
          <p:cNvPr id="133" name="Google Shape;133;p6"/>
          <p:cNvSpPr txBox="1"/>
          <p:nvPr/>
        </p:nvSpPr>
        <p:spPr>
          <a:xfrm>
            <a:off x="189757" y="1454086"/>
            <a:ext cx="4248472" cy="3046988"/>
          </a:xfrm>
          <a:prstGeom prst="rect">
            <a:avLst/>
          </a:prstGeom>
          <a:solidFill>
            <a:schemeClr val="dk1"/>
          </a:solidFill>
          <a:ln cap="flat" cmpd="sng" w="19050">
            <a:solidFill>
              <a:schemeClr val="lt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GB" sz="2400">
                <a:solidFill>
                  <a:schemeClr val="lt1"/>
                </a:solidFill>
                <a:latin typeface="Arial"/>
                <a:ea typeface="Arial"/>
                <a:cs typeface="Arial"/>
                <a:sym typeface="Arial"/>
              </a:rPr>
              <a:t>Copy (or preferably type word for word) the code provided to create a simple GUI which asks for a user’s name and outputs a result “Hello there” (at this point it isn’t making any reference to the actual entered text)</a:t>
            </a:r>
            <a:endParaRPr sz="2400">
              <a:solidFill>
                <a:srgbClr val="FFFF00"/>
              </a:solidFill>
              <a:latin typeface="Arial"/>
              <a:ea typeface="Arial"/>
              <a:cs typeface="Arial"/>
              <a:sym typeface="Arial"/>
            </a:endParaRPr>
          </a:p>
        </p:txBody>
      </p:sp>
      <p:sp>
        <p:nvSpPr>
          <p:cNvPr id="134" name="Google Shape;134;p6"/>
          <p:cNvSpPr/>
          <p:nvPr/>
        </p:nvSpPr>
        <p:spPr>
          <a:xfrm>
            <a:off x="4726260" y="1454086"/>
            <a:ext cx="7272808" cy="5262979"/>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GB" sz="1200">
                <a:solidFill>
                  <a:schemeClr val="dk1"/>
                </a:solidFill>
                <a:latin typeface="Calibri"/>
                <a:ea typeface="Calibri"/>
                <a:cs typeface="Calibri"/>
                <a:sym typeface="Calibri"/>
              </a:rPr>
              <a:t>#import the 'tkinter module</a:t>
            </a:r>
            <a:endParaRPr/>
          </a:p>
          <a:p>
            <a:pPr indent="0" lvl="0" marL="0" marR="0" rtl="0" algn="l">
              <a:spcBef>
                <a:spcPts val="0"/>
              </a:spcBef>
              <a:spcAft>
                <a:spcPts val="0"/>
              </a:spcAft>
              <a:buNone/>
            </a:pPr>
            <a:r>
              <a:rPr lang="en-GB" sz="1200">
                <a:solidFill>
                  <a:schemeClr val="dk1"/>
                </a:solidFill>
                <a:latin typeface="Calibri"/>
                <a:ea typeface="Calibri"/>
                <a:cs typeface="Calibri"/>
                <a:sym typeface="Calibri"/>
              </a:rPr>
              <a:t>import tkinter</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n-GB" sz="1200">
                <a:solidFill>
                  <a:schemeClr val="dk1"/>
                </a:solidFill>
                <a:latin typeface="Calibri"/>
                <a:ea typeface="Calibri"/>
                <a:cs typeface="Calibri"/>
                <a:sym typeface="Calibri"/>
              </a:rPr>
              <a:t>def mhello():</a:t>
            </a:r>
            <a:endParaRPr/>
          </a:p>
          <a:p>
            <a:pPr indent="0" lvl="0" marL="0" marR="0" rtl="0" algn="l">
              <a:spcBef>
                <a:spcPts val="0"/>
              </a:spcBef>
              <a:spcAft>
                <a:spcPts val="0"/>
              </a:spcAft>
              <a:buNone/>
            </a:pPr>
            <a:r>
              <a:rPr lang="en-GB" sz="1200">
                <a:solidFill>
                  <a:schemeClr val="dk1"/>
                </a:solidFill>
                <a:latin typeface="Calibri"/>
                <a:ea typeface="Calibri"/>
                <a:cs typeface="Calibri"/>
                <a:sym typeface="Calibri"/>
              </a:rPr>
              <a:t>    label1 = tkinter.Label(window, text="Hello, nice to meet you").pack()</a:t>
            </a:r>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n-GB" sz="1200">
                <a:solidFill>
                  <a:schemeClr val="dk1"/>
                </a:solidFill>
                <a:latin typeface="Calibri"/>
                <a:ea typeface="Calibri"/>
                <a:cs typeface="Calibri"/>
                <a:sym typeface="Calibri"/>
              </a:rPr>
              <a:t>window = tkinter.Tk()</a:t>
            </a:r>
            <a:endParaRPr/>
          </a:p>
          <a:p>
            <a:pPr indent="0" lvl="0" marL="0" marR="0" rtl="0" algn="l">
              <a:spcBef>
                <a:spcPts val="0"/>
              </a:spcBef>
              <a:spcAft>
                <a:spcPts val="0"/>
              </a:spcAft>
              <a:buNone/>
            </a:pPr>
            <a:r>
              <a:rPr lang="en-GB" sz="1200">
                <a:solidFill>
                  <a:schemeClr val="dk1"/>
                </a:solidFill>
                <a:latin typeface="Calibri"/>
                <a:ea typeface="Calibri"/>
                <a:cs typeface="Calibri"/>
                <a:sym typeface="Calibri"/>
              </a:rPr>
              <a:t>#create the title for the window</a:t>
            </a:r>
            <a:endParaRPr/>
          </a:p>
          <a:p>
            <a:pPr indent="0" lvl="0" marL="0" marR="0" rtl="0" algn="l">
              <a:spcBef>
                <a:spcPts val="0"/>
              </a:spcBef>
              <a:spcAft>
                <a:spcPts val="0"/>
              </a:spcAft>
              <a:buNone/>
            </a:pPr>
            <a:r>
              <a:rPr lang="en-GB" sz="1200">
                <a:solidFill>
                  <a:schemeClr val="dk1"/>
                </a:solidFill>
                <a:latin typeface="Calibri"/>
                <a:ea typeface="Calibri"/>
                <a:cs typeface="Calibri"/>
                <a:sym typeface="Calibri"/>
              </a:rPr>
              <a:t>window.title("Creating 3 Widgets - label, textentry and button")</a:t>
            </a:r>
            <a:endParaRPr/>
          </a:p>
          <a:p>
            <a:pPr indent="0" lvl="0" marL="0" marR="0" rtl="0" algn="l">
              <a:spcBef>
                <a:spcPts val="0"/>
              </a:spcBef>
              <a:spcAft>
                <a:spcPts val="0"/>
              </a:spcAft>
              <a:buNone/>
            </a:pPr>
            <a:r>
              <a:rPr lang="en-GB" sz="1200">
                <a:solidFill>
                  <a:schemeClr val="dk1"/>
                </a:solidFill>
                <a:latin typeface="Calibri"/>
                <a:ea typeface="Calibri"/>
                <a:cs typeface="Calibri"/>
                <a:sym typeface="Calibri"/>
              </a:rPr>
              <a:t>#creating a label widget (label1)</a:t>
            </a:r>
            <a:endParaRPr/>
          </a:p>
          <a:p>
            <a:pPr indent="0" lvl="0" marL="0" marR="0" rtl="0" algn="l">
              <a:spcBef>
                <a:spcPts val="0"/>
              </a:spcBef>
              <a:spcAft>
                <a:spcPts val="0"/>
              </a:spcAft>
              <a:buNone/>
            </a:pPr>
            <a:r>
              <a:rPr lang="en-GB" sz="1200">
                <a:solidFill>
                  <a:schemeClr val="dk1"/>
                </a:solidFill>
                <a:latin typeface="Calibri"/>
                <a:ea typeface="Calibri"/>
                <a:cs typeface="Calibri"/>
                <a:sym typeface="Calibri"/>
              </a:rPr>
              <a:t>label1=tkinter.Label(window, text="Enter your Name")</a:t>
            </a:r>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n-GB" sz="1200">
                <a:solidFill>
                  <a:schemeClr val="dk1"/>
                </a:solidFill>
                <a:latin typeface="Calibri"/>
                <a:ea typeface="Calibri"/>
                <a:cs typeface="Calibri"/>
                <a:sym typeface="Calibri"/>
              </a:rPr>
              <a:t>#creating a text entry widget (txtentry)</a:t>
            </a:r>
            <a:endParaRPr/>
          </a:p>
          <a:p>
            <a:pPr indent="0" lvl="0" marL="0" marR="0" rtl="0" algn="l">
              <a:spcBef>
                <a:spcPts val="0"/>
              </a:spcBef>
              <a:spcAft>
                <a:spcPts val="0"/>
              </a:spcAft>
              <a:buNone/>
            </a:pPr>
            <a:r>
              <a:rPr lang="en-GB" sz="1200">
                <a:solidFill>
                  <a:schemeClr val="dk1"/>
                </a:solidFill>
                <a:latin typeface="Calibri"/>
                <a:ea typeface="Calibri"/>
                <a:cs typeface="Calibri"/>
                <a:sym typeface="Calibri"/>
              </a:rPr>
              <a:t>txtentry=tkinter.Entry(window)</a:t>
            </a:r>
            <a:endParaRPr/>
          </a:p>
          <a:p>
            <a:pPr indent="0" lvl="0" marL="0" marR="0" rtl="0" algn="l">
              <a:spcBef>
                <a:spcPts val="0"/>
              </a:spcBef>
              <a:spcAft>
                <a:spcPts val="0"/>
              </a:spcAft>
              <a:buNone/>
            </a:pPr>
            <a:r>
              <a:rPr lang="en-GB" sz="1200">
                <a:solidFill>
                  <a:schemeClr val="dk1"/>
                </a:solidFill>
                <a:latin typeface="Calibri"/>
                <a:ea typeface="Calibri"/>
                <a:cs typeface="Calibri"/>
                <a:sym typeface="Calibri"/>
              </a:rPr>
              <a:t>#creating a button widget (called btn)</a:t>
            </a:r>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n-GB" sz="1200">
                <a:solidFill>
                  <a:schemeClr val="dk1"/>
                </a:solidFill>
                <a:latin typeface="Calibri"/>
                <a:ea typeface="Calibri"/>
                <a:cs typeface="Calibri"/>
                <a:sym typeface="Calibri"/>
              </a:rPr>
              <a:t>btn=tkinter.Button(window, text ="Click me now", command = mhello, fg='red')</a:t>
            </a:r>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n-GB" sz="1200">
                <a:solidFill>
                  <a:schemeClr val="dk1"/>
                </a:solidFill>
                <a:latin typeface="Calibri"/>
                <a:ea typeface="Calibri"/>
                <a:cs typeface="Calibri"/>
                <a:sym typeface="Calibri"/>
              </a:rPr>
              <a:t>#Adding the widgets, in order to the created window. Keyword =pack</a:t>
            </a:r>
            <a:endParaRPr/>
          </a:p>
          <a:p>
            <a:pPr indent="0" lvl="0" marL="0" marR="0" rtl="0" algn="l">
              <a:spcBef>
                <a:spcPts val="0"/>
              </a:spcBef>
              <a:spcAft>
                <a:spcPts val="0"/>
              </a:spcAft>
              <a:buNone/>
            </a:pPr>
            <a:r>
              <a:rPr lang="en-GB" sz="1200">
                <a:solidFill>
                  <a:schemeClr val="dk1"/>
                </a:solidFill>
                <a:latin typeface="Calibri"/>
                <a:ea typeface="Calibri"/>
                <a:cs typeface="Calibri"/>
                <a:sym typeface="Calibri"/>
              </a:rPr>
              <a:t>label1.pack()</a:t>
            </a:r>
            <a:endParaRPr/>
          </a:p>
          <a:p>
            <a:pPr indent="0" lvl="0" marL="0" marR="0" rtl="0" algn="l">
              <a:spcBef>
                <a:spcPts val="0"/>
              </a:spcBef>
              <a:spcAft>
                <a:spcPts val="0"/>
              </a:spcAft>
              <a:buNone/>
            </a:pPr>
            <a:r>
              <a:rPr lang="en-GB" sz="1200">
                <a:solidFill>
                  <a:schemeClr val="dk1"/>
                </a:solidFill>
                <a:latin typeface="Calibri"/>
                <a:ea typeface="Calibri"/>
                <a:cs typeface="Calibri"/>
                <a:sym typeface="Calibri"/>
              </a:rPr>
              <a:t>txtentry.pack()</a:t>
            </a:r>
            <a:endParaRPr/>
          </a:p>
          <a:p>
            <a:pPr indent="0" lvl="0" marL="0" marR="0" rtl="0" algn="l">
              <a:spcBef>
                <a:spcPts val="0"/>
              </a:spcBef>
              <a:spcAft>
                <a:spcPts val="0"/>
              </a:spcAft>
              <a:buNone/>
            </a:pPr>
            <a:r>
              <a:rPr lang="en-GB" sz="1200">
                <a:solidFill>
                  <a:schemeClr val="dk1"/>
                </a:solidFill>
                <a:latin typeface="Calibri"/>
                <a:ea typeface="Calibri"/>
                <a:cs typeface="Calibri"/>
                <a:sym typeface="Calibri"/>
              </a:rPr>
              <a:t>btn.pack()</a:t>
            </a:r>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n-GB" sz="1200">
                <a:solidFill>
                  <a:schemeClr val="dk1"/>
                </a:solidFill>
                <a:latin typeface="Calibri"/>
                <a:ea typeface="Calibri"/>
                <a:cs typeface="Calibri"/>
                <a:sym typeface="Calibri"/>
              </a:rPr>
              <a:t>#Finally, draw the window + start the application</a:t>
            </a:r>
            <a:endParaRPr/>
          </a:p>
          <a:p>
            <a:pPr indent="0" lvl="0" marL="0" marR="0" rtl="0" algn="l">
              <a:spcBef>
                <a:spcPts val="0"/>
              </a:spcBef>
              <a:spcAft>
                <a:spcPts val="0"/>
              </a:spcAft>
              <a:buNone/>
            </a:pPr>
            <a:r>
              <a:rPr lang="en-GB" sz="1200">
                <a:solidFill>
                  <a:schemeClr val="dk1"/>
                </a:solidFill>
                <a:latin typeface="Calibri"/>
                <a:ea typeface="Calibri"/>
                <a:cs typeface="Calibri"/>
                <a:sym typeface="Calibri"/>
              </a:rPr>
              <a:t>window.mainloop()</a:t>
            </a:r>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35" name="Google Shape;135;p6"/>
          <p:cNvSpPr/>
          <p:nvPr/>
        </p:nvSpPr>
        <p:spPr>
          <a:xfrm>
            <a:off x="8974732" y="5483766"/>
            <a:ext cx="3024336" cy="1113586"/>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36940" y="-77194"/>
                </a:lnTo>
              </a:path>
            </a:pathLst>
          </a:custGeom>
          <a:solidFill>
            <a:schemeClr val="dk1"/>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400">
                <a:solidFill>
                  <a:schemeClr val="lt1"/>
                </a:solidFill>
                <a:latin typeface="Arial"/>
                <a:ea typeface="Arial"/>
                <a:cs typeface="Arial"/>
                <a:sym typeface="Arial"/>
              </a:rPr>
              <a:t>Step 1: Add this bit of code to your previous program. It specifies the need to call a command called ‘mhello’ and also turns the foreground ‘red’</a:t>
            </a:r>
            <a:endParaRPr sz="1400">
              <a:solidFill>
                <a:schemeClr val="lt1"/>
              </a:solidFill>
              <a:latin typeface="Arial"/>
              <a:ea typeface="Arial"/>
              <a:cs typeface="Arial"/>
              <a:sym typeface="Arial"/>
            </a:endParaRPr>
          </a:p>
        </p:txBody>
      </p:sp>
      <p:sp>
        <p:nvSpPr>
          <p:cNvPr id="136" name="Google Shape;136;p6"/>
          <p:cNvSpPr/>
          <p:nvPr/>
        </p:nvSpPr>
        <p:spPr>
          <a:xfrm>
            <a:off x="9694812" y="1566784"/>
            <a:ext cx="2160240" cy="1718200"/>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144685" y="44664"/>
                </a:lnTo>
              </a:path>
            </a:pathLst>
          </a:custGeom>
          <a:solidFill>
            <a:schemeClr val="dk1"/>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400">
                <a:solidFill>
                  <a:schemeClr val="lt1"/>
                </a:solidFill>
                <a:latin typeface="Arial"/>
                <a:ea typeface="Arial"/>
                <a:cs typeface="Arial"/>
                <a:sym typeface="Arial"/>
              </a:rPr>
              <a:t>Step 2: Here we have defined the command mhello, and create the output to appear in another label.</a:t>
            </a:r>
            <a:endParaRPr sz="1400">
              <a:solidFill>
                <a:schemeClr val="lt1"/>
              </a:solidFill>
              <a:latin typeface="Arial"/>
              <a:ea typeface="Arial"/>
              <a:cs typeface="Arial"/>
              <a:sym typeface="Arial"/>
            </a:endParaRPr>
          </a:p>
        </p:txBody>
      </p:sp>
    </p:spTree>
  </p:cSld>
  <p:clrMapOvr>
    <a:masterClrMapping/>
  </p:clrMapOvr>
  <mc:AlternateContent>
    <mc:Choice Requires="p14">
      <p:transition spd="slow" p14:dur="25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500"/>
                                        <p:tgtEl>
                                          <p:spTgt spid="1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500"/>
                                        <p:tgtEl>
                                          <p:spTgt spid="1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500"/>
                                        <p:tgtEl>
                                          <p:spTgt spid="1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7"/>
          <p:cNvSpPr/>
          <p:nvPr/>
        </p:nvSpPr>
        <p:spPr>
          <a:xfrm>
            <a:off x="0" y="260350"/>
            <a:ext cx="12188825" cy="1008063"/>
          </a:xfrm>
          <a:prstGeom prst="rect">
            <a:avLst/>
          </a:prstGeom>
          <a:solidFill>
            <a:schemeClr val="accent3"/>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4800">
                <a:solidFill>
                  <a:schemeClr val="lt1"/>
                </a:solidFill>
                <a:latin typeface="Arial"/>
                <a:ea typeface="Arial"/>
                <a:cs typeface="Arial"/>
                <a:sym typeface="Arial"/>
              </a:rPr>
              <a:t>Task 3: Passing text input to label output</a:t>
            </a:r>
            <a:endParaRPr i="1" sz="4800">
              <a:solidFill>
                <a:schemeClr val="lt1"/>
              </a:solidFill>
              <a:latin typeface="Arial"/>
              <a:ea typeface="Arial"/>
              <a:cs typeface="Arial"/>
              <a:sym typeface="Arial"/>
            </a:endParaRPr>
          </a:p>
        </p:txBody>
      </p:sp>
      <p:sp>
        <p:nvSpPr>
          <p:cNvPr id="143" name="Google Shape;143;p7"/>
          <p:cNvSpPr txBox="1"/>
          <p:nvPr/>
        </p:nvSpPr>
        <p:spPr>
          <a:xfrm>
            <a:off x="189757" y="1454086"/>
            <a:ext cx="4248472" cy="4893647"/>
          </a:xfrm>
          <a:prstGeom prst="rect">
            <a:avLst/>
          </a:prstGeom>
          <a:solidFill>
            <a:schemeClr val="dk1"/>
          </a:solidFill>
          <a:ln cap="flat" cmpd="sng" w="19050">
            <a:solidFill>
              <a:schemeClr val="lt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GB" sz="2400">
                <a:solidFill>
                  <a:schemeClr val="lt1"/>
                </a:solidFill>
                <a:latin typeface="Arial"/>
                <a:ea typeface="Arial"/>
                <a:cs typeface="Arial"/>
                <a:sym typeface="Arial"/>
              </a:rPr>
              <a:t>Copy (or preferably type word for word) the code provided to create a simple GUI which asks for a user’s name then outputs the entered name into another label. (this time it is actually storing the entered text as a variable and retrieving it for output)</a:t>
            </a:r>
            <a:endParaRPr/>
          </a:p>
          <a:p>
            <a:pPr indent="0" lvl="0" marL="0" marR="0" rtl="0" algn="l">
              <a:spcBef>
                <a:spcPts val="0"/>
              </a:spcBef>
              <a:spcAft>
                <a:spcPts val="0"/>
              </a:spcAft>
              <a:buNone/>
            </a:pPr>
            <a:r>
              <a:t/>
            </a:r>
            <a:endParaRPr sz="2400">
              <a:solidFill>
                <a:schemeClr val="lt1"/>
              </a:solidFill>
              <a:latin typeface="Arial"/>
              <a:ea typeface="Arial"/>
              <a:cs typeface="Arial"/>
              <a:sym typeface="Arial"/>
            </a:endParaRPr>
          </a:p>
          <a:p>
            <a:pPr indent="0" lvl="0" marL="0" marR="0" rtl="0" algn="l">
              <a:spcBef>
                <a:spcPts val="0"/>
              </a:spcBef>
              <a:spcAft>
                <a:spcPts val="0"/>
              </a:spcAft>
              <a:buNone/>
            </a:pPr>
            <a:r>
              <a:rPr lang="en-GB" sz="2400">
                <a:solidFill>
                  <a:schemeClr val="lt1"/>
                </a:solidFill>
                <a:latin typeface="Arial"/>
                <a:ea typeface="Arial"/>
                <a:cs typeface="Arial"/>
                <a:sym typeface="Arial"/>
              </a:rPr>
              <a:t>Play around with the colour of the background and foreground of labels. </a:t>
            </a:r>
            <a:endParaRPr sz="2400">
              <a:solidFill>
                <a:srgbClr val="FFFF00"/>
              </a:solidFill>
              <a:latin typeface="Arial"/>
              <a:ea typeface="Arial"/>
              <a:cs typeface="Arial"/>
              <a:sym typeface="Arial"/>
            </a:endParaRPr>
          </a:p>
        </p:txBody>
      </p:sp>
      <p:sp>
        <p:nvSpPr>
          <p:cNvPr id="144" name="Google Shape;144;p7"/>
          <p:cNvSpPr/>
          <p:nvPr/>
        </p:nvSpPr>
        <p:spPr>
          <a:xfrm>
            <a:off x="4726260" y="1454086"/>
            <a:ext cx="7272808" cy="5016758"/>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GB" sz="1600">
                <a:solidFill>
                  <a:schemeClr val="dk1"/>
                </a:solidFill>
                <a:latin typeface="Calibri"/>
                <a:ea typeface="Calibri"/>
                <a:cs typeface="Calibri"/>
                <a:sym typeface="Calibri"/>
              </a:rPr>
              <a:t>import sys</a:t>
            </a:r>
            <a:endParaRPr/>
          </a:p>
          <a:p>
            <a:pPr indent="0" lvl="0" marL="0" marR="0" rtl="0" algn="l">
              <a:spcBef>
                <a:spcPts val="0"/>
              </a:spcBef>
              <a:spcAft>
                <a:spcPts val="0"/>
              </a:spcAft>
              <a:buNone/>
            </a:pPr>
            <a:r>
              <a:rPr lang="en-GB" sz="1600">
                <a:solidFill>
                  <a:schemeClr val="dk1"/>
                </a:solidFill>
                <a:latin typeface="Calibri"/>
                <a:ea typeface="Calibri"/>
                <a:cs typeface="Calibri"/>
                <a:sym typeface="Calibri"/>
              </a:rPr>
              <a:t>from tkinter import *</a:t>
            </a:r>
            <a:endParaRPr/>
          </a:p>
          <a:p>
            <a:pPr indent="0" lvl="0" marL="0" marR="0" rtl="0" algn="l">
              <a:spcBef>
                <a:spcPts val="0"/>
              </a:spcBef>
              <a:spcAft>
                <a:spcPts val="0"/>
              </a:spcAft>
              <a:buNone/>
            </a:pPr>
            <a:r>
              <a:rPr lang="en-GB" sz="1600">
                <a:solidFill>
                  <a:schemeClr val="dk1"/>
                </a:solidFill>
                <a:latin typeface="Calibri"/>
                <a:ea typeface="Calibri"/>
                <a:cs typeface="Calibri"/>
                <a:sym typeface="Calibri"/>
              </a:rPr>
              <a:t>def hellothere():</a:t>
            </a:r>
            <a:endParaRPr/>
          </a:p>
          <a:p>
            <a:pPr indent="0" lvl="0" marL="0" marR="0" rtl="0" algn="l">
              <a:spcBef>
                <a:spcPts val="0"/>
              </a:spcBef>
              <a:spcAft>
                <a:spcPts val="0"/>
              </a:spcAft>
              <a:buNone/>
            </a:pPr>
            <a:r>
              <a:rPr lang="en-GB" sz="1600">
                <a:solidFill>
                  <a:schemeClr val="dk1"/>
                </a:solidFill>
                <a:latin typeface="Calibri"/>
                <a:ea typeface="Calibri"/>
                <a:cs typeface="Calibri"/>
                <a:sym typeface="Calibri"/>
              </a:rPr>
              <a:t>    texttopass = nameentry.get()</a:t>
            </a:r>
            <a:endParaRPr/>
          </a:p>
          <a:p>
            <a:pPr indent="0" lvl="0" marL="0" marR="0" rtl="0" algn="l">
              <a:spcBef>
                <a:spcPts val="0"/>
              </a:spcBef>
              <a:spcAft>
                <a:spcPts val="0"/>
              </a:spcAft>
              <a:buNone/>
            </a:pPr>
            <a:r>
              <a:rPr lang="en-GB" sz="1600">
                <a:solidFill>
                  <a:schemeClr val="dk1"/>
                </a:solidFill>
                <a:latin typeface="Calibri"/>
                <a:ea typeface="Calibri"/>
                <a:cs typeface="Calibri"/>
                <a:sym typeface="Calibri"/>
              </a:rPr>
              <a:t>    label2=Label(myGui, text=texttopass).pack()</a:t>
            </a:r>
            <a:endParaRPr/>
          </a:p>
          <a:p>
            <a:pPr indent="0" lvl="0" marL="0" marR="0" rtl="0" algn="l">
              <a:spcBef>
                <a:spcPts val="0"/>
              </a:spcBef>
              <a:spcAft>
                <a:spcPts val="0"/>
              </a:spcAft>
              <a:buNone/>
            </a:pPr>
            <a:r>
              <a:rPr lang="en-GB" sz="1600">
                <a:solidFill>
                  <a:schemeClr val="dk1"/>
                </a:solidFill>
                <a:latin typeface="Calibri"/>
                <a:ea typeface="Calibri"/>
                <a:cs typeface="Calibri"/>
                <a:sym typeface="Calibri"/>
              </a:rPr>
              <a:t>    return</a:t>
            </a:r>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lang="en-GB" sz="1600">
                <a:solidFill>
                  <a:schemeClr val="dk1"/>
                </a:solidFill>
                <a:latin typeface="Calibri"/>
                <a:ea typeface="Calibri"/>
                <a:cs typeface="Calibri"/>
                <a:sym typeface="Calibri"/>
              </a:rPr>
              <a:t>myGui = Tk()</a:t>
            </a:r>
            <a:endParaRPr/>
          </a:p>
          <a:p>
            <a:pPr indent="0" lvl="0" marL="0" marR="0" rtl="0" algn="l">
              <a:spcBef>
                <a:spcPts val="0"/>
              </a:spcBef>
              <a:spcAft>
                <a:spcPts val="0"/>
              </a:spcAft>
              <a:buNone/>
            </a:pPr>
            <a:r>
              <a:rPr lang="en-GB" sz="1600">
                <a:solidFill>
                  <a:schemeClr val="dk1"/>
                </a:solidFill>
                <a:latin typeface="Calibri"/>
                <a:ea typeface="Calibri"/>
                <a:cs typeface="Calibri"/>
                <a:sym typeface="Calibri"/>
              </a:rPr>
              <a:t>nameentry = StringVar()</a:t>
            </a:r>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lang="en-GB" sz="1600">
                <a:solidFill>
                  <a:schemeClr val="dk1"/>
                </a:solidFill>
                <a:latin typeface="Calibri"/>
                <a:ea typeface="Calibri"/>
                <a:cs typeface="Calibri"/>
                <a:sym typeface="Calibri"/>
              </a:rPr>
              <a:t>myGui.geometry('450x450+400+300')</a:t>
            </a:r>
            <a:endParaRPr/>
          </a:p>
          <a:p>
            <a:pPr indent="0" lvl="0" marL="0" marR="0" rtl="0" algn="l">
              <a:spcBef>
                <a:spcPts val="0"/>
              </a:spcBef>
              <a:spcAft>
                <a:spcPts val="0"/>
              </a:spcAft>
              <a:buNone/>
            </a:pPr>
            <a:r>
              <a:rPr lang="en-GB" sz="1600">
                <a:solidFill>
                  <a:schemeClr val="dk1"/>
                </a:solidFill>
                <a:latin typeface="Calibri"/>
                <a:ea typeface="Calibri"/>
                <a:cs typeface="Calibri"/>
                <a:sym typeface="Calibri"/>
              </a:rPr>
              <a:t>myGui.title('Hello there app')</a:t>
            </a:r>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lang="en-GB" sz="1600">
                <a:solidFill>
                  <a:schemeClr val="dk1"/>
                </a:solidFill>
                <a:latin typeface="Calibri"/>
                <a:ea typeface="Calibri"/>
                <a:cs typeface="Calibri"/>
                <a:sym typeface="Calibri"/>
              </a:rPr>
              <a:t>Label1 = Label(myGui, text='Enter your name').pack()</a:t>
            </a:r>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lang="en-GB" sz="1600">
                <a:solidFill>
                  <a:schemeClr val="dk1"/>
                </a:solidFill>
                <a:latin typeface="Calibri"/>
                <a:ea typeface="Calibri"/>
                <a:cs typeface="Calibri"/>
                <a:sym typeface="Calibri"/>
              </a:rPr>
              <a:t>button1=Button(myGui, text='Click me', command = hellothere, fg = 'white', bg = 'red').pack()</a:t>
            </a:r>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lang="en-GB" sz="1600">
                <a:solidFill>
                  <a:schemeClr val="dk1"/>
                </a:solidFill>
                <a:latin typeface="Calibri"/>
                <a:ea typeface="Calibri"/>
                <a:cs typeface="Calibri"/>
                <a:sym typeface="Calibri"/>
              </a:rPr>
              <a:t>textentry1= Entry(myGui, textvariable=nameentry).pack()</a:t>
            </a:r>
            <a:endParaRPr/>
          </a:p>
          <a:p>
            <a:pPr indent="0" lvl="0" marL="0" marR="0" rtl="0" algn="l">
              <a:spcBef>
                <a:spcPts val="0"/>
              </a:spcBef>
              <a:spcAft>
                <a:spcPts val="0"/>
              </a:spcAft>
              <a:buNone/>
            </a:pPr>
            <a:r>
              <a:rPr lang="en-GB" sz="1600">
                <a:solidFill>
                  <a:schemeClr val="dk1"/>
                </a:solidFill>
                <a:latin typeface="Calibri"/>
                <a:ea typeface="Calibri"/>
                <a:cs typeface="Calibri"/>
                <a:sym typeface="Calibri"/>
              </a:rPr>
              <a:t> </a:t>
            </a:r>
            <a:endParaRPr/>
          </a:p>
        </p:txBody>
      </p:sp>
    </p:spTree>
  </p:cSld>
  <p:clrMapOvr>
    <a:masterClrMapping/>
  </p:clrMapOvr>
  <mc:AlternateContent>
    <mc:Choice Requires="p14">
      <p:transition spd="slow" p14:dur="25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500"/>
                                        <p:tgtEl>
                                          <p:spTgt spid="1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8"/>
          <p:cNvSpPr/>
          <p:nvPr/>
        </p:nvSpPr>
        <p:spPr>
          <a:xfrm>
            <a:off x="0" y="260350"/>
            <a:ext cx="12188825" cy="1008063"/>
          </a:xfrm>
          <a:prstGeom prst="rect">
            <a:avLst/>
          </a:prstGeom>
          <a:solidFill>
            <a:schemeClr val="accent3"/>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4800">
                <a:solidFill>
                  <a:schemeClr val="lt1"/>
                </a:solidFill>
                <a:latin typeface="Arial"/>
                <a:ea typeface="Arial"/>
                <a:cs typeface="Arial"/>
                <a:sym typeface="Arial"/>
              </a:rPr>
              <a:t>Task 4: Making the GUI look pretty!</a:t>
            </a:r>
            <a:endParaRPr i="1" sz="4800">
              <a:solidFill>
                <a:schemeClr val="lt1"/>
              </a:solidFill>
              <a:latin typeface="Arial"/>
              <a:ea typeface="Arial"/>
              <a:cs typeface="Arial"/>
              <a:sym typeface="Arial"/>
            </a:endParaRPr>
          </a:p>
        </p:txBody>
      </p:sp>
      <p:sp>
        <p:nvSpPr>
          <p:cNvPr id="151" name="Google Shape;151;p8"/>
          <p:cNvSpPr txBox="1"/>
          <p:nvPr/>
        </p:nvSpPr>
        <p:spPr>
          <a:xfrm>
            <a:off x="189757" y="1454086"/>
            <a:ext cx="4248472" cy="5262979"/>
          </a:xfrm>
          <a:prstGeom prst="rect">
            <a:avLst/>
          </a:prstGeom>
          <a:solidFill>
            <a:schemeClr val="dk1"/>
          </a:solidFill>
          <a:ln cap="flat" cmpd="sng" w="19050">
            <a:solidFill>
              <a:schemeClr val="lt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GB" sz="2400">
                <a:solidFill>
                  <a:schemeClr val="lt1"/>
                </a:solidFill>
                <a:latin typeface="Arial"/>
                <a:ea typeface="Arial"/>
                <a:cs typeface="Arial"/>
                <a:sym typeface="Arial"/>
              </a:rPr>
              <a:t>Copy (or preferably type word for word) the code provided to create a simple login system GUI. Experiment with changing the colour of the labels, buttons, and background of the window.</a:t>
            </a:r>
            <a:endParaRPr/>
          </a:p>
          <a:p>
            <a:pPr indent="0" lvl="0" marL="0" marR="0" rtl="0" algn="l">
              <a:spcBef>
                <a:spcPts val="0"/>
              </a:spcBef>
              <a:spcAft>
                <a:spcPts val="0"/>
              </a:spcAft>
              <a:buNone/>
            </a:pPr>
            <a:r>
              <a:t/>
            </a:r>
            <a:endParaRPr sz="2400">
              <a:solidFill>
                <a:schemeClr val="lt1"/>
              </a:solidFill>
              <a:latin typeface="Arial"/>
              <a:ea typeface="Arial"/>
              <a:cs typeface="Arial"/>
              <a:sym typeface="Arial"/>
            </a:endParaRPr>
          </a:p>
          <a:p>
            <a:pPr indent="0" lvl="0" marL="0" marR="0" rtl="0" algn="l">
              <a:spcBef>
                <a:spcPts val="0"/>
              </a:spcBef>
              <a:spcAft>
                <a:spcPts val="0"/>
              </a:spcAft>
              <a:buNone/>
            </a:pPr>
            <a:r>
              <a:rPr lang="en-GB" sz="2400">
                <a:solidFill>
                  <a:schemeClr val="lt1"/>
                </a:solidFill>
                <a:latin typeface="Arial"/>
                <a:ea typeface="Arial"/>
                <a:cs typeface="Arial"/>
                <a:sym typeface="Arial"/>
              </a:rPr>
              <a:t>You can also include an image or logo to the window to make it look all the more professional. (see if you can google this to find out how! Remember this is Python 3)</a:t>
            </a:r>
            <a:endParaRPr/>
          </a:p>
        </p:txBody>
      </p:sp>
      <p:sp>
        <p:nvSpPr>
          <p:cNvPr id="152" name="Google Shape;152;p8"/>
          <p:cNvSpPr/>
          <p:nvPr/>
        </p:nvSpPr>
        <p:spPr>
          <a:xfrm>
            <a:off x="4654252" y="1484601"/>
            <a:ext cx="7272808" cy="5078313"/>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import sys</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from tkinter import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myGui = Tk()</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myGui.configure(background='light blue')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myGui.geometry('450x450+400+300')</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myGui.title('Login Screen')</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Label1 = Label(myGui, text='Username').pack()</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textentry1= Entry(myGui).pack()</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Label2 = Label(myGui, text='Password').pack()</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textentry2= Entry(myGui).pack()</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button1=Button(myGui, text='Login', fg = 'white', bg = 'blue').pack()</a:t>
            </a:r>
            <a:endParaRPr sz="1800">
              <a:solidFill>
                <a:schemeClr val="dk1"/>
              </a:solidFill>
              <a:latin typeface="Calibri"/>
              <a:ea typeface="Calibri"/>
              <a:cs typeface="Calibri"/>
              <a:sym typeface="Calibri"/>
            </a:endParaRPr>
          </a:p>
        </p:txBody>
      </p:sp>
    </p:spTree>
  </p:cSld>
  <p:clrMapOvr>
    <a:masterClrMapping/>
  </p:clrMapOvr>
  <mc:AlternateContent>
    <mc:Choice Requires="p14">
      <p:transition spd="slow" p14:dur="25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500"/>
                                        <p:tgtEl>
                                          <p:spTgt spid="1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9"/>
          <p:cNvSpPr/>
          <p:nvPr/>
        </p:nvSpPr>
        <p:spPr>
          <a:xfrm>
            <a:off x="0" y="260350"/>
            <a:ext cx="12188825" cy="1008063"/>
          </a:xfrm>
          <a:prstGeom prst="rect">
            <a:avLst/>
          </a:prstGeom>
          <a:solidFill>
            <a:schemeClr val="accent3"/>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4800">
                <a:solidFill>
                  <a:schemeClr val="lt1"/>
                </a:solidFill>
                <a:latin typeface="Arial"/>
                <a:ea typeface="Arial"/>
                <a:cs typeface="Arial"/>
                <a:sym typeface="Arial"/>
              </a:rPr>
              <a:t>Task 5: Changing the position of the objects</a:t>
            </a:r>
            <a:endParaRPr i="1" sz="4800">
              <a:solidFill>
                <a:schemeClr val="lt1"/>
              </a:solidFill>
              <a:latin typeface="Arial"/>
              <a:ea typeface="Arial"/>
              <a:cs typeface="Arial"/>
              <a:sym typeface="Arial"/>
            </a:endParaRPr>
          </a:p>
        </p:txBody>
      </p:sp>
      <p:sp>
        <p:nvSpPr>
          <p:cNvPr id="159" name="Google Shape;159;p9"/>
          <p:cNvSpPr txBox="1"/>
          <p:nvPr/>
        </p:nvSpPr>
        <p:spPr>
          <a:xfrm>
            <a:off x="189756" y="1454086"/>
            <a:ext cx="4608512" cy="5262979"/>
          </a:xfrm>
          <a:prstGeom prst="rect">
            <a:avLst/>
          </a:prstGeom>
          <a:solidFill>
            <a:schemeClr val="dk1"/>
          </a:solidFill>
          <a:ln cap="flat" cmpd="sng" w="19050">
            <a:solidFill>
              <a:schemeClr val="lt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GB" sz="2400">
                <a:solidFill>
                  <a:schemeClr val="lt1"/>
                </a:solidFill>
                <a:latin typeface="Arial"/>
                <a:ea typeface="Arial"/>
                <a:cs typeface="Arial"/>
                <a:sym typeface="Arial"/>
              </a:rPr>
              <a:t>Copy the code provided.</a:t>
            </a:r>
            <a:endParaRPr sz="2400">
              <a:solidFill>
                <a:schemeClr val="lt1"/>
              </a:solidFill>
              <a:latin typeface="Arial"/>
              <a:ea typeface="Arial"/>
              <a:cs typeface="Arial"/>
              <a:sym typeface="Arial"/>
            </a:endParaRPr>
          </a:p>
          <a:p>
            <a:pPr indent="0" lvl="0" marL="0" marR="0" rtl="0" algn="l">
              <a:spcBef>
                <a:spcPts val="0"/>
              </a:spcBef>
              <a:spcAft>
                <a:spcPts val="0"/>
              </a:spcAft>
              <a:buNone/>
            </a:pPr>
            <a:r>
              <a:rPr lang="en-GB" sz="2400">
                <a:solidFill>
                  <a:schemeClr val="lt1"/>
                </a:solidFill>
                <a:latin typeface="Arial"/>
                <a:ea typeface="Arial"/>
                <a:cs typeface="Arial"/>
                <a:sym typeface="Arial"/>
              </a:rPr>
              <a:t>You will notice the use of the </a:t>
            </a:r>
            <a:r>
              <a:rPr lang="en-GB" sz="2400">
                <a:solidFill>
                  <a:srgbClr val="FFFF00"/>
                </a:solidFill>
                <a:latin typeface="Arial"/>
                <a:ea typeface="Arial"/>
                <a:cs typeface="Arial"/>
                <a:sym typeface="Arial"/>
              </a:rPr>
              <a:t>PLACE</a:t>
            </a:r>
            <a:r>
              <a:rPr lang="en-GB" sz="2400">
                <a:solidFill>
                  <a:schemeClr val="lt1"/>
                </a:solidFill>
                <a:latin typeface="Arial"/>
                <a:ea typeface="Arial"/>
                <a:cs typeface="Arial"/>
                <a:sym typeface="Arial"/>
              </a:rPr>
              <a:t> keyword. (instead of Pack)</a:t>
            </a:r>
            <a:endParaRPr/>
          </a:p>
          <a:p>
            <a:pPr indent="0" lvl="0" marL="0" marR="0" rtl="0" algn="l">
              <a:spcBef>
                <a:spcPts val="0"/>
              </a:spcBef>
              <a:spcAft>
                <a:spcPts val="0"/>
              </a:spcAft>
              <a:buNone/>
            </a:pPr>
            <a:r>
              <a:t/>
            </a:r>
            <a:endParaRPr sz="2400">
              <a:solidFill>
                <a:schemeClr val="lt1"/>
              </a:solidFill>
              <a:latin typeface="Arial"/>
              <a:ea typeface="Arial"/>
              <a:cs typeface="Arial"/>
              <a:sym typeface="Arial"/>
            </a:endParaRPr>
          </a:p>
          <a:p>
            <a:pPr indent="0" lvl="0" marL="0" marR="0" rtl="0" algn="l">
              <a:spcBef>
                <a:spcPts val="0"/>
              </a:spcBef>
              <a:spcAft>
                <a:spcPts val="0"/>
              </a:spcAft>
              <a:buNone/>
            </a:pPr>
            <a:r>
              <a:rPr lang="en-GB" sz="2400">
                <a:solidFill>
                  <a:schemeClr val="lt1"/>
                </a:solidFill>
                <a:latin typeface="Arial"/>
                <a:ea typeface="Arial"/>
                <a:cs typeface="Arial"/>
                <a:sym typeface="Arial"/>
              </a:rPr>
              <a:t>Inside, you specify the position of the object on the X and Y grid. X=0, Y=0 would be referring to the top left hand corner of the screen. </a:t>
            </a:r>
            <a:endParaRPr/>
          </a:p>
          <a:p>
            <a:pPr indent="0" lvl="0" marL="0" marR="0" rtl="0" algn="l">
              <a:spcBef>
                <a:spcPts val="0"/>
              </a:spcBef>
              <a:spcAft>
                <a:spcPts val="0"/>
              </a:spcAft>
              <a:buNone/>
            </a:pPr>
            <a:r>
              <a:t/>
            </a:r>
            <a:endParaRPr sz="2400">
              <a:solidFill>
                <a:schemeClr val="lt1"/>
              </a:solidFill>
              <a:latin typeface="Arial"/>
              <a:ea typeface="Arial"/>
              <a:cs typeface="Arial"/>
              <a:sym typeface="Arial"/>
            </a:endParaRPr>
          </a:p>
          <a:p>
            <a:pPr indent="0" lvl="0" marL="0" marR="0" rtl="0" algn="l">
              <a:spcBef>
                <a:spcPts val="0"/>
              </a:spcBef>
              <a:spcAft>
                <a:spcPts val="0"/>
              </a:spcAft>
              <a:buNone/>
            </a:pPr>
            <a:r>
              <a:rPr b="1" lang="en-GB" sz="2400">
                <a:solidFill>
                  <a:srgbClr val="FF0000"/>
                </a:solidFill>
                <a:latin typeface="Arial"/>
                <a:ea typeface="Arial"/>
                <a:cs typeface="Arial"/>
                <a:sym typeface="Arial"/>
              </a:rPr>
              <a:t>Challenge</a:t>
            </a:r>
            <a:r>
              <a:rPr lang="en-GB" sz="2400">
                <a:solidFill>
                  <a:srgbClr val="FF0000"/>
                </a:solidFill>
                <a:latin typeface="Arial"/>
                <a:ea typeface="Arial"/>
                <a:cs typeface="Arial"/>
                <a:sym typeface="Arial"/>
              </a:rPr>
              <a:t>: See if you can fix the GUI to get all the objects lined up!</a:t>
            </a:r>
            <a:endParaRPr/>
          </a:p>
        </p:txBody>
      </p:sp>
      <p:sp>
        <p:nvSpPr>
          <p:cNvPr id="160" name="Google Shape;160;p9"/>
          <p:cNvSpPr/>
          <p:nvPr/>
        </p:nvSpPr>
        <p:spPr>
          <a:xfrm>
            <a:off x="4927973" y="1407919"/>
            <a:ext cx="7128792" cy="5355312"/>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import sys</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from tkinter import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#often called 'root' instead of myGui</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myGui = Tk()</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myGui.configure(background='light blue')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myGui.geometry('450x450+500+300')</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myGui.title('Login Screen')</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Label1 = Label(myGui, text='Username').place(x=20, y=20)</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textentry1= Entry(myGui).place(x=20, y=40)</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Label2 = Label(myGui, text='Password').place(x=20, y=40)</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textentry2= Entry(myGui).place(x=20, y=60)</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button1=Button(myGui, text='Login', fg = 'white', bg = 'blue').place(x=20,y=80)</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1" name="Google Shape;161;p9"/>
          <p:cNvSpPr/>
          <p:nvPr/>
        </p:nvSpPr>
        <p:spPr>
          <a:xfrm>
            <a:off x="8816405" y="3437502"/>
            <a:ext cx="3240360" cy="1071617"/>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23164" y="-111463"/>
                </a:lnTo>
              </a:path>
            </a:pathLst>
          </a:custGeom>
          <a:solidFill>
            <a:schemeClr val="dk1"/>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400">
                <a:solidFill>
                  <a:schemeClr val="lt1"/>
                </a:solidFill>
                <a:latin typeface="Arial"/>
                <a:ea typeface="Arial"/>
                <a:cs typeface="Arial"/>
                <a:sym typeface="Arial"/>
              </a:rPr>
              <a:t>These two labels aren’t quite in the right place. Can you get them to line up properly (each to the left of its respective text entry box)</a:t>
            </a:r>
            <a:endParaRPr sz="1400">
              <a:solidFill>
                <a:schemeClr val="lt1"/>
              </a:solidFill>
              <a:latin typeface="Arial"/>
              <a:ea typeface="Arial"/>
              <a:cs typeface="Arial"/>
              <a:sym typeface="Arial"/>
            </a:endParaRPr>
          </a:p>
        </p:txBody>
      </p:sp>
      <p:sp>
        <p:nvSpPr>
          <p:cNvPr id="162" name="Google Shape;162;p9"/>
          <p:cNvSpPr txBox="1"/>
          <p:nvPr/>
        </p:nvSpPr>
        <p:spPr>
          <a:xfrm>
            <a:off x="6454452" y="161325"/>
            <a:ext cx="1362874" cy="369332"/>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lt1"/>
                </a:solidFill>
                <a:latin typeface="Calibri"/>
                <a:ea typeface="Calibri"/>
                <a:cs typeface="Calibri"/>
                <a:sym typeface="Calibri"/>
              </a:rPr>
              <a:t>Using ‘Place’</a:t>
            </a:r>
            <a:endParaRPr sz="1800">
              <a:solidFill>
                <a:schemeClr val="lt1"/>
              </a:solidFill>
              <a:latin typeface="Calibri"/>
              <a:ea typeface="Calibri"/>
              <a:cs typeface="Calibri"/>
              <a:sym typeface="Calibri"/>
            </a:endParaRPr>
          </a:p>
        </p:txBody>
      </p:sp>
    </p:spTree>
  </p:cSld>
  <p:clrMapOvr>
    <a:masterClrMapping/>
  </p:clrMapOvr>
  <mc:AlternateContent>
    <mc:Choice Requires="p14">
      <p:transition spd="slow" p14:dur="25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500"/>
                                        <p:tgtEl>
                                          <p:spTgt spid="1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500"/>
                                        <p:tgtEl>
                                          <p:spTgt spid="1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User</dc:creator>
</cp:coreProperties>
</file>