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ermanent Marker"/>
      <p:regular r:id="rId21"/>
    </p:embeddedFont>
    <p:embeddedFont>
      <p:font typeface="Comforta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Godwin Dzvapatsv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Comfortaa-regular.fntdata"/><Relationship Id="rId10" Type="http://schemas.openxmlformats.org/officeDocument/2006/relationships/slide" Target="slides/slide5.xml"/><Relationship Id="rId21" Type="http://schemas.openxmlformats.org/officeDocument/2006/relationships/font" Target="fonts/PermanentMarker-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Comforta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2-07T14:19:46.393">
    <p:pos x="6000" y="0"/>
    <p:text>Maybe you may consider highlighting that Linear search is suitable for smaller arrays while  Binary search is suitable when array size is too big and response time is very important.However binary search is not the best when array size is small and response time is not important.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orting_algorith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Insertion_sort" TargetMode="External"/><Relationship Id="rId3" Type="http://schemas.openxmlformats.org/officeDocument/2006/relationships/hyperlink" Target="https://www.toptal.com/developers/sorting-algorithms" TargetMode="External"/><Relationship Id="rId4" Type="http://schemas.openxmlformats.org/officeDocument/2006/relationships/hyperlink" Target="https://www.cs.usfca.edu/~galles/visualization/ComparisonSort.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ora.com/What-is-the-fastest-sorting-algorithm?share=1"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ora.com/What-is-the-fastest-sorting-algorithm?share=1"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lides.com/tofergregg/cs5001-10-searching-sorting#/11"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imsort" TargetMode="External"/><Relationship Id="rId3" Type="http://schemas.openxmlformats.org/officeDocument/2006/relationships/hyperlink" Target="https://v8.dev/blog/array-sort" TargetMode="External"/><Relationship Id="rId4" Type="http://schemas.openxmlformats.org/officeDocument/2006/relationships/hyperlink" Target="https://www.quora.com/What-is-the-fastest-sorting-algorithm?share=1"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6ea876b31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6ea876b31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 selection sort animations and highlight the differences with the other sorting </a:t>
            </a:r>
            <a:r>
              <a:rPr lang="en"/>
              <a:t>algorithm.</a:t>
            </a:r>
            <a:r>
              <a:rPr lang="e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6ea876b31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6ea876b31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more information and to have an overview, you can visit the link below.</a:t>
            </a:r>
            <a:endParaRPr/>
          </a:p>
          <a:p>
            <a:pPr indent="0" lvl="0" marL="0" rtl="0" algn="l">
              <a:spcBef>
                <a:spcPts val="0"/>
              </a:spcBef>
              <a:spcAft>
                <a:spcPts val="0"/>
              </a:spcAft>
              <a:buNone/>
            </a:pPr>
            <a:r>
              <a:rPr lang="en"/>
              <a:t> </a:t>
            </a:r>
            <a:r>
              <a:rPr lang="en" u="sng">
                <a:solidFill>
                  <a:schemeClr val="hlink"/>
                </a:solidFill>
                <a:hlinkClick r:id="rId2"/>
              </a:rPr>
              <a:t>https://en.wikipedia.org/wiki/Sorting_algorithm</a:t>
            </a: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6ea876b31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6ea876b31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https://en.wikipedia.org/wiki/Insertion_sort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visuals: </a:t>
            </a:r>
            <a:r>
              <a:rPr lang="en" u="sng">
                <a:solidFill>
                  <a:schemeClr val="hlink"/>
                </a:solidFill>
                <a:hlinkClick r:id="rId3"/>
              </a:rPr>
              <a:t>https://www.toptal.com/developers/sorting-algorithms</a:t>
            </a:r>
            <a:r>
              <a:rPr lang="en"/>
              <a:t> or </a:t>
            </a:r>
            <a:r>
              <a:rPr lang="en" u="sng">
                <a:solidFill>
                  <a:schemeClr val="hlink"/>
                </a:solidFill>
                <a:hlinkClick r:id="rId4"/>
              </a:rPr>
              <a:t>https://www.cs.usfca.edu/~galles/visualization/ComparisonSort.html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rgbClr val="222222"/>
                </a:solidFill>
                <a:highlight>
                  <a:srgbClr val="FFFFFF"/>
                </a:highlight>
              </a:rPr>
              <a:t>Explain the tailors picture:</a:t>
            </a:r>
            <a:endParaRPr sz="1200">
              <a:solidFill>
                <a:srgbClr val="222222"/>
              </a:solidFill>
              <a:highlight>
                <a:srgbClr val="FFFFFF"/>
              </a:highlight>
            </a:endParaRPr>
          </a:p>
          <a:p>
            <a:pPr indent="0" lvl="0" marL="0" rtl="0" algn="l">
              <a:spcBef>
                <a:spcPts val="0"/>
              </a:spcBef>
              <a:spcAft>
                <a:spcPts val="0"/>
              </a:spcAft>
              <a:buNone/>
            </a:pPr>
            <a:r>
              <a:rPr b="1" lang="en" sz="1200">
                <a:solidFill>
                  <a:srgbClr val="222222"/>
                </a:solidFill>
                <a:highlight>
                  <a:srgbClr val="FFFFFF"/>
                </a:highlight>
              </a:rPr>
              <a:t>Real world</a:t>
            </a:r>
            <a:r>
              <a:rPr lang="en" sz="1200">
                <a:solidFill>
                  <a:srgbClr val="222222"/>
                </a:solidFill>
                <a:highlight>
                  <a:srgbClr val="FFFFFF"/>
                </a:highlight>
              </a:rPr>
              <a:t> example of </a:t>
            </a:r>
            <a:r>
              <a:rPr b="1" lang="en" sz="1200">
                <a:solidFill>
                  <a:srgbClr val="222222"/>
                </a:solidFill>
                <a:highlight>
                  <a:srgbClr val="FFFFFF"/>
                </a:highlight>
              </a:rPr>
              <a:t>insertion sort</a:t>
            </a:r>
            <a:r>
              <a:rPr lang="en" sz="1200">
                <a:solidFill>
                  <a:srgbClr val="222222"/>
                </a:solidFill>
                <a:highlight>
                  <a:srgbClr val="FFFFFF"/>
                </a:highlight>
              </a:rPr>
              <a:t> is how tailors arrange shirts in a cupboard, they always keep them in </a:t>
            </a:r>
            <a:r>
              <a:rPr b="1" lang="en" sz="1200">
                <a:solidFill>
                  <a:srgbClr val="222222"/>
                </a:solidFill>
                <a:highlight>
                  <a:srgbClr val="FFFFFF"/>
                </a:highlight>
              </a:rPr>
              <a:t>sorted</a:t>
            </a:r>
            <a:r>
              <a:rPr lang="en" sz="1200">
                <a:solidFill>
                  <a:srgbClr val="222222"/>
                </a:solidFill>
                <a:highlight>
                  <a:srgbClr val="FFFFFF"/>
                </a:highlight>
              </a:rPr>
              <a:t> order of size and thus </a:t>
            </a:r>
            <a:r>
              <a:rPr b="1" lang="en" sz="1200">
                <a:solidFill>
                  <a:srgbClr val="222222"/>
                </a:solidFill>
                <a:highlight>
                  <a:srgbClr val="FFFFFF"/>
                </a:highlight>
              </a:rPr>
              <a:t>insert</a:t>
            </a:r>
            <a:r>
              <a:rPr lang="en" sz="1200">
                <a:solidFill>
                  <a:srgbClr val="222222"/>
                </a:solidFill>
                <a:highlight>
                  <a:srgbClr val="FFFFFF"/>
                </a:highlight>
              </a:rPr>
              <a:t> new shirt at the right position very quickly by moving other shirts forward to keep the right place for a new shirt.</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Demonstrate</a:t>
            </a:r>
            <a:r>
              <a:rPr lang="en" sz="1200">
                <a:solidFill>
                  <a:srgbClr val="222222"/>
                </a:solidFill>
                <a:highlight>
                  <a:srgbClr val="FFFFFF"/>
                </a:highlight>
              </a:rPr>
              <a:t> insertion sort in class :) and the complexity….</a:t>
            </a:r>
            <a:endParaRPr sz="1200">
              <a:solidFill>
                <a:srgbClr val="2222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6ea876b310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6ea876b310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life usage: Picking apples and placing them in 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Think of a packaging industry (apples?), they get all different sizes on the conveyor belt but they manage to sort them into small, medium and large.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6e985d132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6e985d132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6ea876b31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6ea876b31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6da2a93a00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da2a93a00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https://www.quora.com/What-is-the-fastest-sorting-algorithm?share=1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767c6ece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767c6ece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https://www.quora.com/What-is-the-fastest-sorting-algorithm?share=1</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Start off by asking if there is anyone who knows the fastest searching or sorting algorith.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6ea876b3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6ea876b3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frequently search for strings in things like web pages, PDF, documents,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organised data, we usually have to do a linear search, which is the first type of search we will discuss.</a:t>
            </a:r>
            <a:endParaRPr/>
          </a:p>
          <a:p>
            <a:pPr indent="0" lvl="0" marL="0" rtl="0" algn="l">
              <a:spcBef>
                <a:spcPts val="0"/>
              </a:spcBef>
              <a:spcAft>
                <a:spcPts val="0"/>
              </a:spcAft>
              <a:buNone/>
            </a:pPr>
            <a:r>
              <a:rPr lang="en"/>
              <a:t>You arrive at a new company for an internship, you in the Kitchen, trying to get some coffee, cool. There are five drawers and you</a:t>
            </a:r>
            <a:endParaRPr/>
          </a:p>
          <a:p>
            <a:pPr indent="0" lvl="0" marL="0" rtl="0" algn="l">
              <a:spcBef>
                <a:spcPts val="0"/>
              </a:spcBef>
              <a:spcAft>
                <a:spcPts val="0"/>
              </a:spcAft>
              <a:buNone/>
            </a:pPr>
            <a:r>
              <a:rPr lang="en"/>
              <a:t>Need a spoon. Which drawer are going to start with, and why?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our data is in strict </a:t>
            </a:r>
            <a:r>
              <a:rPr lang="en"/>
              <a:t>order</a:t>
            </a:r>
            <a:r>
              <a:rPr lang="en"/>
              <a:t>, we can perform a binary search, which is second type of search we will look at.</a:t>
            </a:r>
            <a:endParaRPr/>
          </a:p>
          <a:p>
            <a:pPr indent="0" lvl="0" marL="0" rtl="0" algn="l">
              <a:spcBef>
                <a:spcPts val="0"/>
              </a:spcBef>
              <a:spcAft>
                <a:spcPts val="0"/>
              </a:spcAft>
              <a:buNone/>
            </a:pPr>
            <a:r>
              <a:rPr lang="en"/>
              <a:t>The house is organised, right? How often do you search for cutlery in your bedroom?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6ea876b3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6ea876b3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say we are looking for 20.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Anyone have a clue why do we have to start at index zero?</a:t>
            </a:r>
            <a:endParaRPr/>
          </a:p>
          <a:p>
            <a:pPr indent="0" lvl="0" marL="0" rtl="0" algn="l">
              <a:spcBef>
                <a:spcPts val="0"/>
              </a:spcBef>
              <a:spcAft>
                <a:spcPts val="0"/>
              </a:spcAft>
              <a:buNone/>
            </a:pPr>
            <a:r>
              <a:rPr lang="en"/>
              <a:t>Because we do not know anything about the contents in the list.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see how can we write a linear search in python.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6ea876b31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6ea876b31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Demonstrate</a:t>
            </a:r>
            <a:r>
              <a:rPr lang="en"/>
              <a:t> what the reed text means.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linear search (Brute force) - Explain brute force and other algorithm types while your’re here.</a:t>
            </a:r>
            <a:endParaRPr/>
          </a:p>
          <a:p>
            <a:pPr indent="0" lvl="0" marL="0" rtl="0" algn="l">
              <a:spcBef>
                <a:spcPts val="0"/>
              </a:spcBef>
              <a:spcAft>
                <a:spcPts val="0"/>
              </a:spcAft>
              <a:buNone/>
            </a:pPr>
            <a:r>
              <a:t/>
            </a:r>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highlight>
                  <a:srgbClr val="FFFFFF"/>
                </a:highlight>
              </a:rPr>
              <a:t>Recursive algorithms.</a:t>
            </a:r>
            <a:endParaRPr sz="1200">
              <a:solidFill>
                <a:srgbClr val="222222"/>
              </a:solidFill>
              <a:highlight>
                <a:srgbClr val="FFFFFF"/>
              </a:highlight>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highlight>
                  <a:srgbClr val="FFFFFF"/>
                </a:highlight>
              </a:rPr>
              <a:t>Dynamic programming algorithm.</a:t>
            </a:r>
            <a:endParaRPr sz="1200">
              <a:solidFill>
                <a:srgbClr val="222222"/>
              </a:solidFill>
              <a:highlight>
                <a:srgbClr val="FFFFFF"/>
              </a:highlight>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highlight>
                  <a:srgbClr val="FFFFFF"/>
                </a:highlight>
              </a:rPr>
              <a:t>Backtracking algorithm.</a:t>
            </a:r>
            <a:endParaRPr sz="1200">
              <a:solidFill>
                <a:srgbClr val="222222"/>
              </a:solidFill>
              <a:highlight>
                <a:srgbClr val="FFFFFF"/>
              </a:highlight>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highlight>
                  <a:srgbClr val="FFFFFF"/>
                </a:highlight>
              </a:rPr>
              <a:t>Divide and conquer algorithm.</a:t>
            </a:r>
            <a:endParaRPr sz="1200">
              <a:solidFill>
                <a:srgbClr val="222222"/>
              </a:solidFill>
              <a:highlight>
                <a:srgbClr val="FFFFFF"/>
              </a:highlight>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highlight>
                  <a:srgbClr val="FFFFFF"/>
                </a:highlight>
              </a:rPr>
              <a:t>Greedy algorithm.</a:t>
            </a:r>
            <a:endParaRPr sz="1200">
              <a:solidFill>
                <a:srgbClr val="222222"/>
              </a:solidFill>
              <a:highlight>
                <a:srgbClr val="FFFFFF"/>
              </a:highlight>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highlight>
                  <a:srgbClr val="FFFFFF"/>
                </a:highlight>
              </a:rPr>
              <a:t>Brute Force algorithm.</a:t>
            </a:r>
            <a:endParaRPr sz="1200">
              <a:solidFill>
                <a:srgbClr val="222222"/>
              </a:solidFill>
              <a:highlight>
                <a:srgbClr val="FFFFFF"/>
              </a:highlight>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highlight>
                  <a:srgbClr val="FFFFFF"/>
                </a:highlight>
              </a:rPr>
              <a:t>Randomized algorithm.</a:t>
            </a:r>
            <a:endParaRPr sz="1200">
              <a:solidFill>
                <a:srgbClr val="222222"/>
              </a:solidFill>
              <a:highlight>
                <a:srgbClr val="FFFFFF"/>
              </a:highlight>
            </a:endParaRPr>
          </a:p>
          <a:p>
            <a:pPr indent="0" lvl="0" marL="0" rtl="0" algn="l">
              <a:spcBef>
                <a:spcPts val="3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6ea876b3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6ea876b3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of a program where a user has to guess a number between 1 and 100.</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The game goes like this:</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First, guess the number in the middle.</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If the guess is too low, guess the number between the middle and the top, or the middle and the bottom.</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Keep narrowing by finding the "next middle" until you win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list is sorted then, using binary search will be the fastest. But you see now, we know a lil bit about the list.(sorted).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6ea876b3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6ea876b3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Anyone know the name of google search </a:t>
            </a:r>
            <a:r>
              <a:rPr lang="en"/>
              <a:t>algorithm</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def binary_search(sorted_list, value_to_find):</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Performs a binary search on sorted_list for value_to_find</a:t>
            </a:r>
            <a:endParaRPr/>
          </a:p>
          <a:p>
            <a:pPr indent="0" lvl="0" marL="0" rtl="0" algn="l">
              <a:spcBef>
                <a:spcPts val="0"/>
              </a:spcBef>
              <a:spcAft>
                <a:spcPts val="0"/>
              </a:spcAft>
              <a:buClr>
                <a:schemeClr val="dk1"/>
              </a:buClr>
              <a:buSzPts val="1100"/>
              <a:buFont typeface="Arial"/>
              <a:buNone/>
            </a:pPr>
            <a:r>
              <a:rPr lang="en"/>
              <a:t>    :param sorted_list: a sorted list, smallest to largest</a:t>
            </a:r>
            <a:endParaRPr/>
          </a:p>
          <a:p>
            <a:pPr indent="0" lvl="0" marL="0" rtl="0" algn="l">
              <a:spcBef>
                <a:spcPts val="0"/>
              </a:spcBef>
              <a:spcAft>
                <a:spcPts val="0"/>
              </a:spcAft>
              <a:buClr>
                <a:schemeClr val="dk1"/>
              </a:buClr>
              <a:buSzPts val="1100"/>
              <a:buFont typeface="Arial"/>
              <a:buNone/>
            </a:pPr>
            <a:r>
              <a:rPr lang="en"/>
              <a:t>    :param value_to_find: the value we are looking for</a:t>
            </a:r>
            <a:endParaRPr/>
          </a:p>
          <a:p>
            <a:pPr indent="0" lvl="0" marL="0" rtl="0" algn="l">
              <a:spcBef>
                <a:spcPts val="0"/>
              </a:spcBef>
              <a:spcAft>
                <a:spcPts val="0"/>
              </a:spcAft>
              <a:buClr>
                <a:schemeClr val="dk1"/>
              </a:buClr>
              <a:buSzPts val="1100"/>
              <a:buFont typeface="Arial"/>
              <a:buNone/>
            </a:pPr>
            <a:r>
              <a:rPr lang="en"/>
              <a:t>    :return: the index of value_to_find, or -1 if not found</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low = 0  # the low index</a:t>
            </a:r>
            <a:endParaRPr/>
          </a:p>
          <a:p>
            <a:pPr indent="0" lvl="0" marL="0" rtl="0" algn="l">
              <a:spcBef>
                <a:spcPts val="0"/>
              </a:spcBef>
              <a:spcAft>
                <a:spcPts val="0"/>
              </a:spcAft>
              <a:buClr>
                <a:schemeClr val="dk1"/>
              </a:buClr>
              <a:buSzPts val="1100"/>
              <a:buFont typeface="Arial"/>
              <a:buNone/>
            </a:pPr>
            <a:r>
              <a:rPr lang="en"/>
              <a:t>    high = len(sorted_list) - 1  # the high index</a:t>
            </a:r>
            <a:endParaRPr/>
          </a:p>
          <a:p>
            <a:pPr indent="0" lvl="0" marL="0" rtl="0" algn="l">
              <a:spcBef>
                <a:spcPts val="0"/>
              </a:spcBef>
              <a:spcAft>
                <a:spcPts val="0"/>
              </a:spcAft>
              <a:buClr>
                <a:schemeClr val="dk1"/>
              </a:buClr>
              <a:buSzPts val="1100"/>
              <a:buFont typeface="Arial"/>
              <a:buNone/>
            </a:pPr>
            <a:r>
              <a:rPr lang="en"/>
              <a:t>    while low &lt;= high:</a:t>
            </a:r>
            <a:endParaRPr/>
          </a:p>
          <a:p>
            <a:pPr indent="0" lvl="0" marL="0" rtl="0" algn="l">
              <a:spcBef>
                <a:spcPts val="0"/>
              </a:spcBef>
              <a:spcAft>
                <a:spcPts val="0"/>
              </a:spcAft>
              <a:buClr>
                <a:schemeClr val="dk1"/>
              </a:buClr>
              <a:buSzPts val="1100"/>
              <a:buFont typeface="Arial"/>
              <a:buNone/>
            </a:pPr>
            <a:r>
              <a:rPr lang="en"/>
              <a:t>        mid = (low + high) // 2  # the middle value</a:t>
            </a:r>
            <a:endParaRPr/>
          </a:p>
          <a:p>
            <a:pPr indent="0" lvl="0" marL="0" rtl="0" algn="l">
              <a:spcBef>
                <a:spcPts val="0"/>
              </a:spcBef>
              <a:spcAft>
                <a:spcPts val="0"/>
              </a:spcAft>
              <a:buClr>
                <a:schemeClr val="dk1"/>
              </a:buClr>
              <a:buSzPts val="1100"/>
              <a:buFont typeface="Arial"/>
              <a:buNone/>
            </a:pPr>
            <a:r>
              <a:rPr lang="en"/>
              <a:t>        if sorted_list[mid] &lt; value_to_find:</a:t>
            </a:r>
            <a:endParaRPr/>
          </a:p>
          <a:p>
            <a:pPr indent="0" lvl="0" marL="0" rtl="0" algn="l">
              <a:spcBef>
                <a:spcPts val="0"/>
              </a:spcBef>
              <a:spcAft>
                <a:spcPts val="0"/>
              </a:spcAft>
              <a:buClr>
                <a:schemeClr val="dk1"/>
              </a:buClr>
              <a:buSzPts val="1100"/>
              <a:buFont typeface="Arial"/>
              <a:buNone/>
            </a:pPr>
            <a:r>
              <a:rPr lang="en"/>
              <a:t>            low = mid + 1</a:t>
            </a:r>
            <a:endParaRPr/>
          </a:p>
          <a:p>
            <a:pPr indent="0" lvl="0" marL="0" rtl="0" algn="l">
              <a:spcBef>
                <a:spcPts val="0"/>
              </a:spcBef>
              <a:spcAft>
                <a:spcPts val="0"/>
              </a:spcAft>
              <a:buClr>
                <a:schemeClr val="dk1"/>
              </a:buClr>
              <a:buSzPts val="1100"/>
              <a:buFont typeface="Arial"/>
              <a:buNone/>
            </a:pPr>
            <a:r>
              <a:rPr lang="en"/>
              <a:t>        elif sorted_list[mid] &gt; value_to_find:</a:t>
            </a:r>
            <a:endParaRPr/>
          </a:p>
          <a:p>
            <a:pPr indent="0" lvl="0" marL="0" rtl="0" algn="l">
              <a:spcBef>
                <a:spcPts val="0"/>
              </a:spcBef>
              <a:spcAft>
                <a:spcPts val="0"/>
              </a:spcAft>
              <a:buClr>
                <a:schemeClr val="dk1"/>
              </a:buClr>
              <a:buSzPts val="1100"/>
              <a:buFont typeface="Arial"/>
              <a:buNone/>
            </a:pPr>
            <a:r>
              <a:rPr lang="en"/>
              <a:t>            high = mid - 1</a:t>
            </a:r>
            <a:endParaRPr/>
          </a:p>
          <a:p>
            <a:pPr indent="0" lvl="0" marL="0" rtl="0" algn="l">
              <a:spcBef>
                <a:spcPts val="0"/>
              </a:spcBef>
              <a:spcAft>
                <a:spcPts val="0"/>
              </a:spcAft>
              <a:buClr>
                <a:schemeClr val="dk1"/>
              </a:buClr>
              <a:buSzPts val="1100"/>
              <a:buFont typeface="Arial"/>
              <a:buNone/>
            </a:pPr>
            <a:r>
              <a:rPr lang="en"/>
              <a:t>        else:  # found!</a:t>
            </a:r>
            <a:endParaRPr/>
          </a:p>
          <a:p>
            <a:pPr indent="0" lvl="0" marL="0" rtl="0" algn="l">
              <a:spcBef>
                <a:spcPts val="0"/>
              </a:spcBef>
              <a:spcAft>
                <a:spcPts val="0"/>
              </a:spcAft>
              <a:buClr>
                <a:schemeClr val="dk1"/>
              </a:buClr>
              <a:buSzPts val="1100"/>
              <a:buFont typeface="Arial"/>
              <a:buNone/>
            </a:pPr>
            <a:r>
              <a:rPr lang="en"/>
              <a:t>            return mid</a:t>
            </a:r>
            <a:endParaRPr/>
          </a:p>
          <a:p>
            <a:pPr indent="0" lvl="0" marL="0" rtl="0" algn="l">
              <a:spcBef>
                <a:spcPts val="0"/>
              </a:spcBef>
              <a:spcAft>
                <a:spcPts val="0"/>
              </a:spcAft>
              <a:buClr>
                <a:schemeClr val="dk1"/>
              </a:buClr>
              <a:buSzPts val="1100"/>
              <a:buFont typeface="Arial"/>
              <a:buNone/>
            </a:pPr>
            <a:r>
              <a:rPr lang="en"/>
              <a:t>    return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https://slides.com/tofergregg/cs5001-10-searching-sorting#/11</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6ea876b31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6ea876b31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Timsort, from 2002), which is the latest discovered. Explore link below. Google chrome v8 engine uses timsort for their sort function. It will be cool to know how it works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https://en.wikipedia.org/wiki/Timsort</a:t>
            </a:r>
            <a:endParaRPr/>
          </a:p>
          <a:p>
            <a:pPr indent="0" lvl="0" marL="0" rtl="0" algn="l">
              <a:spcBef>
                <a:spcPts val="0"/>
              </a:spcBef>
              <a:spcAft>
                <a:spcPts val="0"/>
              </a:spcAft>
              <a:buNone/>
            </a:pPr>
            <a:r>
              <a:rPr lang="en" u="sng">
                <a:solidFill>
                  <a:schemeClr val="hlink"/>
                </a:solidFill>
                <a:hlinkClick r:id="rId3"/>
              </a:rPr>
              <a:t>https://v8.dev/blog/array-sort</a:t>
            </a:r>
            <a:endParaRPr/>
          </a:p>
          <a:p>
            <a:pPr indent="0" lvl="0" marL="0" rtl="0" algn="l">
              <a:spcBef>
                <a:spcPts val="0"/>
              </a:spcBef>
              <a:spcAft>
                <a:spcPts val="0"/>
              </a:spcAft>
              <a:buNone/>
            </a:pPr>
            <a:r>
              <a:rPr lang="en" u="sng">
                <a:solidFill>
                  <a:schemeClr val="hlink"/>
                </a:solidFill>
                <a:hlinkClick r:id="rId4"/>
              </a:rPr>
              <a:t>https://www.quora.com/What-is-the-fastest-sorting-algorithm?share=1</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 TITL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2452" y="310275"/>
            <a:ext cx="9180800" cy="4538300"/>
            <a:chOff x="-12452" y="310275"/>
            <a:chExt cx="9180800" cy="4538300"/>
          </a:xfrm>
        </p:grpSpPr>
        <p:cxnSp>
          <p:nvCxnSpPr>
            <p:cNvPr id="10" name="Google Shape;10;p2"/>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2"/>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2"/>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2"/>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2"/>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2"/>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2"/>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2"/>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2"/>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 name="Google Shape;19;p2"/>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 name="Google Shape;20;p2"/>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 name="Google Shape;21;p2"/>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2" name="Google Shape;22;p2"/>
          <p:cNvSpPr txBox="1"/>
          <p:nvPr>
            <p:ph type="ctrTitle"/>
          </p:nvPr>
        </p:nvSpPr>
        <p:spPr>
          <a:xfrm>
            <a:off x="311700" y="1447800"/>
            <a:ext cx="8520600" cy="14565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algn="ctr">
              <a:spcBef>
                <a:spcPts val="0"/>
              </a:spcBef>
              <a:spcAft>
                <a:spcPts val="0"/>
              </a:spcAft>
              <a:buSzPts val="5200"/>
              <a:buFont typeface="Permanent Marker"/>
              <a:buNone/>
              <a:defRPr sz="5200">
                <a:latin typeface="Permanent Marker"/>
                <a:ea typeface="Permanent Marker"/>
                <a:cs typeface="Permanent Marker"/>
                <a:sym typeface="Permanent Marker"/>
              </a:defRPr>
            </a:lvl2pPr>
            <a:lvl3pPr lvl="2" algn="ctr">
              <a:spcBef>
                <a:spcPts val="0"/>
              </a:spcBef>
              <a:spcAft>
                <a:spcPts val="0"/>
              </a:spcAft>
              <a:buSzPts val="5200"/>
              <a:buFont typeface="Permanent Marker"/>
              <a:buNone/>
              <a:defRPr sz="5200">
                <a:latin typeface="Permanent Marker"/>
                <a:ea typeface="Permanent Marker"/>
                <a:cs typeface="Permanent Marker"/>
                <a:sym typeface="Permanent Marker"/>
              </a:defRPr>
            </a:lvl3pPr>
            <a:lvl4pPr lvl="3" algn="ctr">
              <a:spcBef>
                <a:spcPts val="0"/>
              </a:spcBef>
              <a:spcAft>
                <a:spcPts val="0"/>
              </a:spcAft>
              <a:buSzPts val="5200"/>
              <a:buFont typeface="Permanent Marker"/>
              <a:buNone/>
              <a:defRPr sz="5200">
                <a:latin typeface="Permanent Marker"/>
                <a:ea typeface="Permanent Marker"/>
                <a:cs typeface="Permanent Marker"/>
                <a:sym typeface="Permanent Marker"/>
              </a:defRPr>
            </a:lvl4pPr>
            <a:lvl5pPr lvl="4" algn="ctr">
              <a:spcBef>
                <a:spcPts val="0"/>
              </a:spcBef>
              <a:spcAft>
                <a:spcPts val="0"/>
              </a:spcAft>
              <a:buSzPts val="5200"/>
              <a:buFont typeface="Permanent Marker"/>
              <a:buNone/>
              <a:defRPr sz="5200">
                <a:latin typeface="Permanent Marker"/>
                <a:ea typeface="Permanent Marker"/>
                <a:cs typeface="Permanent Marker"/>
                <a:sym typeface="Permanent Marker"/>
              </a:defRPr>
            </a:lvl5pPr>
            <a:lvl6pPr lvl="5" algn="ctr">
              <a:spcBef>
                <a:spcPts val="0"/>
              </a:spcBef>
              <a:spcAft>
                <a:spcPts val="0"/>
              </a:spcAft>
              <a:buSzPts val="5200"/>
              <a:buFont typeface="Permanent Marker"/>
              <a:buNone/>
              <a:defRPr sz="5200">
                <a:latin typeface="Permanent Marker"/>
                <a:ea typeface="Permanent Marker"/>
                <a:cs typeface="Permanent Marker"/>
                <a:sym typeface="Permanent Marker"/>
              </a:defRPr>
            </a:lvl6pPr>
            <a:lvl7pPr lvl="6" algn="ctr">
              <a:spcBef>
                <a:spcPts val="0"/>
              </a:spcBef>
              <a:spcAft>
                <a:spcPts val="0"/>
              </a:spcAft>
              <a:buSzPts val="5200"/>
              <a:buFont typeface="Permanent Marker"/>
              <a:buNone/>
              <a:defRPr sz="5200">
                <a:latin typeface="Permanent Marker"/>
                <a:ea typeface="Permanent Marker"/>
                <a:cs typeface="Permanent Marker"/>
                <a:sym typeface="Permanent Marker"/>
              </a:defRPr>
            </a:lvl7pPr>
            <a:lvl8pPr lvl="7" algn="ctr">
              <a:spcBef>
                <a:spcPts val="0"/>
              </a:spcBef>
              <a:spcAft>
                <a:spcPts val="0"/>
              </a:spcAft>
              <a:buSzPts val="5200"/>
              <a:buFont typeface="Permanent Marker"/>
              <a:buNone/>
              <a:defRPr sz="5200">
                <a:latin typeface="Permanent Marker"/>
                <a:ea typeface="Permanent Marker"/>
                <a:cs typeface="Permanent Marker"/>
                <a:sym typeface="Permanent Marker"/>
              </a:defRPr>
            </a:lvl8pPr>
            <a:lvl9pPr lvl="8" algn="ctr">
              <a:spcBef>
                <a:spcPts val="0"/>
              </a:spcBef>
              <a:spcAft>
                <a:spcPts val="0"/>
              </a:spcAft>
              <a:buSzPts val="5200"/>
              <a:buFont typeface="Permanent Marker"/>
              <a:buNone/>
              <a:defRPr sz="5200">
                <a:latin typeface="Permanent Marker"/>
                <a:ea typeface="Permanent Marker"/>
                <a:cs typeface="Permanent Marker"/>
                <a:sym typeface="Permanent Marker"/>
              </a:defRPr>
            </a:lvl9pPr>
          </a:lstStyle>
          <a:p/>
        </p:txBody>
      </p:sp>
      <p:sp>
        <p:nvSpPr>
          <p:cNvPr id="23" name="Google Shape;23;p2"/>
          <p:cNvSpPr txBox="1"/>
          <p:nvPr>
            <p:ph idx="1" type="subTitle"/>
          </p:nvPr>
        </p:nvSpPr>
        <p:spPr>
          <a:xfrm>
            <a:off x="311700" y="2887400"/>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BLANK_2_1">
    <p:spTree>
      <p:nvGrpSpPr>
        <p:cNvPr id="158" name="Shape 158"/>
        <p:cNvGrpSpPr/>
        <p:nvPr/>
      </p:nvGrpSpPr>
      <p:grpSpPr>
        <a:xfrm>
          <a:off x="0" y="0"/>
          <a:ext cx="0" cy="0"/>
          <a:chOff x="0" y="0"/>
          <a:chExt cx="0" cy="0"/>
        </a:xfrm>
      </p:grpSpPr>
      <p:grpSp>
        <p:nvGrpSpPr>
          <p:cNvPr id="159" name="Google Shape;159;p11"/>
          <p:cNvGrpSpPr/>
          <p:nvPr/>
        </p:nvGrpSpPr>
        <p:grpSpPr>
          <a:xfrm>
            <a:off x="-12452" y="310275"/>
            <a:ext cx="9180800" cy="4538300"/>
            <a:chOff x="-12452" y="310275"/>
            <a:chExt cx="9180800" cy="4538300"/>
          </a:xfrm>
        </p:grpSpPr>
        <p:cxnSp>
          <p:nvCxnSpPr>
            <p:cNvPr id="160" name="Google Shape;160;p11"/>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1" name="Google Shape;161;p11"/>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2" name="Google Shape;162;p11"/>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3" name="Google Shape;163;p11"/>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4" name="Google Shape;164;p11"/>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5" name="Google Shape;165;p11"/>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6" name="Google Shape;166;p11"/>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7" name="Google Shape;167;p11"/>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8" name="Google Shape;168;p11"/>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9" name="Google Shape;169;p11"/>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0" name="Google Shape;170;p11"/>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1" name="Google Shape;171;p11"/>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72" name="Google Shape;172;p11"/>
          <p:cNvSpPr txBox="1"/>
          <p:nvPr>
            <p:ph hasCustomPrompt="1" type="title"/>
          </p:nvPr>
        </p:nvSpPr>
        <p:spPr>
          <a:xfrm>
            <a:off x="2501250" y="7009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3" name="Google Shape;173;p11"/>
          <p:cNvSpPr txBox="1"/>
          <p:nvPr>
            <p:ph hasCustomPrompt="1" idx="2" type="title"/>
          </p:nvPr>
        </p:nvSpPr>
        <p:spPr>
          <a:xfrm>
            <a:off x="2501250" y="21106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4" name="Google Shape;174;p11"/>
          <p:cNvSpPr txBox="1"/>
          <p:nvPr>
            <p:ph hasCustomPrompt="1" idx="3" type="title"/>
          </p:nvPr>
        </p:nvSpPr>
        <p:spPr>
          <a:xfrm>
            <a:off x="2501250" y="35203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BIG_NUMBER_1_1_2_1">
    <p:spTree>
      <p:nvGrpSpPr>
        <p:cNvPr id="175" name="Shape 175"/>
        <p:cNvGrpSpPr/>
        <p:nvPr/>
      </p:nvGrpSpPr>
      <p:grpSpPr>
        <a:xfrm>
          <a:off x="0" y="0"/>
          <a:ext cx="0" cy="0"/>
          <a:chOff x="0" y="0"/>
          <a:chExt cx="0" cy="0"/>
        </a:xfrm>
      </p:grpSpPr>
      <p:grpSp>
        <p:nvGrpSpPr>
          <p:cNvPr id="176" name="Google Shape;176;p12"/>
          <p:cNvGrpSpPr/>
          <p:nvPr/>
        </p:nvGrpSpPr>
        <p:grpSpPr>
          <a:xfrm>
            <a:off x="-12452" y="310275"/>
            <a:ext cx="9180800" cy="4538300"/>
            <a:chOff x="-12452" y="310275"/>
            <a:chExt cx="9180800" cy="4538300"/>
          </a:xfrm>
        </p:grpSpPr>
        <p:cxnSp>
          <p:nvCxnSpPr>
            <p:cNvPr id="177" name="Google Shape;177;p12"/>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8" name="Google Shape;178;p12"/>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9" name="Google Shape;179;p12"/>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0" name="Google Shape;180;p12"/>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1" name="Google Shape;181;p12"/>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2" name="Google Shape;182;p12"/>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3" name="Google Shape;183;p12"/>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4" name="Google Shape;184;p12"/>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5" name="Google Shape;185;p12"/>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6" name="Google Shape;186;p12"/>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7" name="Google Shape;187;p12"/>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8" name="Google Shape;188;p12"/>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89" name="Google Shape;189;p12"/>
          <p:cNvSpPr txBox="1"/>
          <p:nvPr>
            <p:ph type="ctrTitle"/>
          </p:nvPr>
        </p:nvSpPr>
        <p:spPr>
          <a:xfrm>
            <a:off x="3312600" y="1202650"/>
            <a:ext cx="25188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LANK_3">
    <p:spTree>
      <p:nvGrpSpPr>
        <p:cNvPr id="190" name="Shape 190"/>
        <p:cNvGrpSpPr/>
        <p:nvPr/>
      </p:nvGrpSpPr>
      <p:grpSpPr>
        <a:xfrm>
          <a:off x="0" y="0"/>
          <a:ext cx="0" cy="0"/>
          <a:chOff x="0" y="0"/>
          <a:chExt cx="0" cy="0"/>
        </a:xfrm>
      </p:grpSpPr>
      <p:grpSp>
        <p:nvGrpSpPr>
          <p:cNvPr id="191" name="Google Shape;191;p13"/>
          <p:cNvGrpSpPr/>
          <p:nvPr/>
        </p:nvGrpSpPr>
        <p:grpSpPr>
          <a:xfrm>
            <a:off x="-12452" y="310275"/>
            <a:ext cx="9180800" cy="4538300"/>
            <a:chOff x="-12452" y="310275"/>
            <a:chExt cx="9180800" cy="4538300"/>
          </a:xfrm>
        </p:grpSpPr>
        <p:cxnSp>
          <p:nvCxnSpPr>
            <p:cNvPr id="192" name="Google Shape;192;p13"/>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3" name="Google Shape;193;p13"/>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4" name="Google Shape;194;p13"/>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5" name="Google Shape;195;p13"/>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6" name="Google Shape;196;p13"/>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7" name="Google Shape;197;p13"/>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8" name="Google Shape;198;p13"/>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9" name="Google Shape;199;p13"/>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0" name="Google Shape;200;p13"/>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1" name="Google Shape;201;p13"/>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2" name="Google Shape;202;p13"/>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3" name="Google Shape;203;p13"/>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04" name="Google Shape;204;p13"/>
          <p:cNvSpPr txBox="1"/>
          <p:nvPr>
            <p:ph idx="1" type="subTitle"/>
          </p:nvPr>
        </p:nvSpPr>
        <p:spPr>
          <a:xfrm>
            <a:off x="6227800" y="19510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5" name="Google Shape;205;p13"/>
          <p:cNvSpPr txBox="1"/>
          <p:nvPr>
            <p:ph type="ctrTitle"/>
          </p:nvPr>
        </p:nvSpPr>
        <p:spPr>
          <a:xfrm>
            <a:off x="6227800" y="14598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6" name="Google Shape;206;p13"/>
          <p:cNvSpPr txBox="1"/>
          <p:nvPr>
            <p:ph idx="2" type="subTitle"/>
          </p:nvPr>
        </p:nvSpPr>
        <p:spPr>
          <a:xfrm>
            <a:off x="6227800" y="29694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7" name="Google Shape;207;p13"/>
          <p:cNvSpPr txBox="1"/>
          <p:nvPr>
            <p:ph idx="3" type="ctrTitle"/>
          </p:nvPr>
        </p:nvSpPr>
        <p:spPr>
          <a:xfrm>
            <a:off x="6227800" y="24782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8" name="Google Shape;208;p13"/>
          <p:cNvSpPr txBox="1"/>
          <p:nvPr>
            <p:ph idx="4" type="subTitle"/>
          </p:nvPr>
        </p:nvSpPr>
        <p:spPr>
          <a:xfrm>
            <a:off x="6227800" y="39878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9" name="Google Shape;209;p13"/>
          <p:cNvSpPr txBox="1"/>
          <p:nvPr>
            <p:ph idx="5" type="ctrTitle"/>
          </p:nvPr>
        </p:nvSpPr>
        <p:spPr>
          <a:xfrm>
            <a:off x="6227800" y="34966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10" name="Google Shape;210;p13"/>
          <p:cNvSpPr txBox="1"/>
          <p:nvPr>
            <p:ph idx="6"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
  <p:cSld name="BLANK_2_2">
    <p:spTree>
      <p:nvGrpSpPr>
        <p:cNvPr id="211" name="Shape 211"/>
        <p:cNvGrpSpPr/>
        <p:nvPr/>
      </p:nvGrpSpPr>
      <p:grpSpPr>
        <a:xfrm>
          <a:off x="0" y="0"/>
          <a:ext cx="0" cy="0"/>
          <a:chOff x="0" y="0"/>
          <a:chExt cx="0" cy="0"/>
        </a:xfrm>
      </p:grpSpPr>
      <p:grpSp>
        <p:nvGrpSpPr>
          <p:cNvPr id="212" name="Google Shape;212;p14"/>
          <p:cNvGrpSpPr/>
          <p:nvPr/>
        </p:nvGrpSpPr>
        <p:grpSpPr>
          <a:xfrm>
            <a:off x="-12452" y="310275"/>
            <a:ext cx="9180800" cy="4538300"/>
            <a:chOff x="-12452" y="310275"/>
            <a:chExt cx="9180800" cy="4538300"/>
          </a:xfrm>
        </p:grpSpPr>
        <p:cxnSp>
          <p:nvCxnSpPr>
            <p:cNvPr id="213" name="Google Shape;213;p14"/>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4" name="Google Shape;214;p14"/>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5" name="Google Shape;215;p14"/>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6" name="Google Shape;216;p14"/>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7" name="Google Shape;217;p14"/>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8" name="Google Shape;218;p14"/>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9" name="Google Shape;219;p14"/>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0" name="Google Shape;220;p14"/>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1" name="Google Shape;221;p14"/>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2" name="Google Shape;222;p14"/>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3" name="Google Shape;223;p14"/>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4" name="Google Shape;224;p14"/>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25" name="Google Shape;225;p14"/>
          <p:cNvSpPr txBox="1"/>
          <p:nvPr>
            <p:ph idx="1" type="subTitle"/>
          </p:nvPr>
        </p:nvSpPr>
        <p:spPr>
          <a:xfrm>
            <a:off x="2333925"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6" name="Google Shape;226;p14"/>
          <p:cNvSpPr txBox="1"/>
          <p:nvPr>
            <p:ph idx="2" type="subTitle"/>
          </p:nvPr>
        </p:nvSpPr>
        <p:spPr>
          <a:xfrm>
            <a:off x="5113550"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7" name="Google Shape;227;p14"/>
          <p:cNvSpPr txBox="1"/>
          <p:nvPr>
            <p:ph type="ctrTitle"/>
          </p:nvPr>
        </p:nvSpPr>
        <p:spPr>
          <a:xfrm>
            <a:off x="2435163"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28" name="Google Shape;228;p14"/>
          <p:cNvSpPr txBox="1"/>
          <p:nvPr>
            <p:ph idx="3" type="ctrTitle"/>
          </p:nvPr>
        </p:nvSpPr>
        <p:spPr>
          <a:xfrm>
            <a:off x="5214788"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BIG_NUMBER_1_1_2_2">
    <p:spTree>
      <p:nvGrpSpPr>
        <p:cNvPr id="229" name="Shape 229"/>
        <p:cNvGrpSpPr/>
        <p:nvPr/>
      </p:nvGrpSpPr>
      <p:grpSpPr>
        <a:xfrm>
          <a:off x="0" y="0"/>
          <a:ext cx="0" cy="0"/>
          <a:chOff x="0" y="0"/>
          <a:chExt cx="0" cy="0"/>
        </a:xfrm>
      </p:grpSpPr>
      <p:grpSp>
        <p:nvGrpSpPr>
          <p:cNvPr id="230" name="Google Shape;230;p15"/>
          <p:cNvGrpSpPr/>
          <p:nvPr/>
        </p:nvGrpSpPr>
        <p:grpSpPr>
          <a:xfrm>
            <a:off x="-12452" y="310275"/>
            <a:ext cx="9180800" cy="4538300"/>
            <a:chOff x="-12452" y="310275"/>
            <a:chExt cx="9180800" cy="4538300"/>
          </a:xfrm>
        </p:grpSpPr>
        <p:cxnSp>
          <p:nvCxnSpPr>
            <p:cNvPr id="231" name="Google Shape;231;p15"/>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2" name="Google Shape;232;p15"/>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3" name="Google Shape;233;p15"/>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4" name="Google Shape;234;p15"/>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5" name="Google Shape;235;p15"/>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6" name="Google Shape;236;p15"/>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7" name="Google Shape;237;p15"/>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8" name="Google Shape;238;p15"/>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9" name="Google Shape;239;p15"/>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0" name="Google Shape;240;p15"/>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1" name="Google Shape;241;p15"/>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2" name="Google Shape;242;p15"/>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43" name="Google Shape;243;p15"/>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LANK_4">
    <p:spTree>
      <p:nvGrpSpPr>
        <p:cNvPr id="244" name="Shape 244"/>
        <p:cNvGrpSpPr/>
        <p:nvPr/>
      </p:nvGrpSpPr>
      <p:grpSpPr>
        <a:xfrm>
          <a:off x="0" y="0"/>
          <a:ext cx="0" cy="0"/>
          <a:chOff x="0" y="0"/>
          <a:chExt cx="0" cy="0"/>
        </a:xfrm>
      </p:grpSpPr>
      <p:grpSp>
        <p:nvGrpSpPr>
          <p:cNvPr id="245" name="Google Shape;245;p16"/>
          <p:cNvGrpSpPr/>
          <p:nvPr/>
        </p:nvGrpSpPr>
        <p:grpSpPr>
          <a:xfrm>
            <a:off x="-12452" y="310275"/>
            <a:ext cx="9180800" cy="4538300"/>
            <a:chOff x="-12452" y="310275"/>
            <a:chExt cx="9180800" cy="4538300"/>
          </a:xfrm>
        </p:grpSpPr>
        <p:cxnSp>
          <p:nvCxnSpPr>
            <p:cNvPr id="246" name="Google Shape;246;p16"/>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7" name="Google Shape;247;p16"/>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8" name="Google Shape;248;p16"/>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9" name="Google Shape;249;p16"/>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0" name="Google Shape;250;p16"/>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1" name="Google Shape;251;p16"/>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2" name="Google Shape;252;p16"/>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3" name="Google Shape;253;p16"/>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4" name="Google Shape;254;p16"/>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5" name="Google Shape;255;p16"/>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6" name="Google Shape;256;p16"/>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7" name="Google Shape;257;p16"/>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58" name="Google Shape;258;p16"/>
          <p:cNvSpPr txBox="1"/>
          <p:nvPr>
            <p:ph idx="1" type="subTitle"/>
          </p:nvPr>
        </p:nvSpPr>
        <p:spPr>
          <a:xfrm>
            <a:off x="1481102"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59" name="Google Shape;259;p16"/>
          <p:cNvSpPr txBox="1"/>
          <p:nvPr>
            <p:ph idx="2" type="subTitle"/>
          </p:nvPr>
        </p:nvSpPr>
        <p:spPr>
          <a:xfrm>
            <a:off x="3727341"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0" name="Google Shape;260;p16"/>
          <p:cNvSpPr txBox="1"/>
          <p:nvPr>
            <p:ph idx="3" type="subTitle"/>
          </p:nvPr>
        </p:nvSpPr>
        <p:spPr>
          <a:xfrm>
            <a:off x="5973583"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1" name="Google Shape;261;p16"/>
          <p:cNvSpPr txBox="1"/>
          <p:nvPr>
            <p:ph type="ctrTitle"/>
          </p:nvPr>
        </p:nvSpPr>
        <p:spPr>
          <a:xfrm>
            <a:off x="1413763"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2" name="Google Shape;262;p16"/>
          <p:cNvSpPr txBox="1"/>
          <p:nvPr>
            <p:ph idx="4" type="ctrTitle"/>
          </p:nvPr>
        </p:nvSpPr>
        <p:spPr>
          <a:xfrm>
            <a:off x="3660015"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3" name="Google Shape;263;p16"/>
          <p:cNvSpPr txBox="1"/>
          <p:nvPr>
            <p:ph idx="5" type="ctrTitle"/>
          </p:nvPr>
        </p:nvSpPr>
        <p:spPr>
          <a:xfrm>
            <a:off x="5906248"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4" name="Google Shape;264;p16"/>
          <p:cNvSpPr txBox="1"/>
          <p:nvPr>
            <p:ph idx="6" type="subTitle"/>
          </p:nvPr>
        </p:nvSpPr>
        <p:spPr>
          <a:xfrm>
            <a:off x="1481102"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5" name="Google Shape;265;p16"/>
          <p:cNvSpPr txBox="1"/>
          <p:nvPr>
            <p:ph idx="7" type="subTitle"/>
          </p:nvPr>
        </p:nvSpPr>
        <p:spPr>
          <a:xfrm>
            <a:off x="3727341"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6" name="Google Shape;266;p16"/>
          <p:cNvSpPr txBox="1"/>
          <p:nvPr>
            <p:ph idx="8" type="subTitle"/>
          </p:nvPr>
        </p:nvSpPr>
        <p:spPr>
          <a:xfrm>
            <a:off x="5973570"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7" name="Google Shape;267;p16"/>
          <p:cNvSpPr txBox="1"/>
          <p:nvPr>
            <p:ph idx="9" type="ctrTitle"/>
          </p:nvPr>
        </p:nvSpPr>
        <p:spPr>
          <a:xfrm>
            <a:off x="1413750"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8" name="Google Shape;268;p16"/>
          <p:cNvSpPr txBox="1"/>
          <p:nvPr>
            <p:ph idx="13" type="ctrTitle"/>
          </p:nvPr>
        </p:nvSpPr>
        <p:spPr>
          <a:xfrm>
            <a:off x="3660003"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9" name="Google Shape;269;p16"/>
          <p:cNvSpPr txBox="1"/>
          <p:nvPr>
            <p:ph idx="14" type="ctrTitle"/>
          </p:nvPr>
        </p:nvSpPr>
        <p:spPr>
          <a:xfrm>
            <a:off x="5906236"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70" name="Google Shape;270;p16"/>
          <p:cNvSpPr txBox="1"/>
          <p:nvPr>
            <p:ph idx="15"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BIG_NUMBER_1_1_3">
    <p:spTree>
      <p:nvGrpSpPr>
        <p:cNvPr id="271" name="Shape 271"/>
        <p:cNvGrpSpPr/>
        <p:nvPr/>
      </p:nvGrpSpPr>
      <p:grpSpPr>
        <a:xfrm>
          <a:off x="0" y="0"/>
          <a:ext cx="0" cy="0"/>
          <a:chOff x="0" y="0"/>
          <a:chExt cx="0" cy="0"/>
        </a:xfrm>
      </p:grpSpPr>
      <p:grpSp>
        <p:nvGrpSpPr>
          <p:cNvPr id="272" name="Google Shape;272;p17"/>
          <p:cNvGrpSpPr/>
          <p:nvPr/>
        </p:nvGrpSpPr>
        <p:grpSpPr>
          <a:xfrm>
            <a:off x="-12452" y="310275"/>
            <a:ext cx="9180800" cy="4538300"/>
            <a:chOff x="-12452" y="310275"/>
            <a:chExt cx="9180800" cy="4538300"/>
          </a:xfrm>
        </p:grpSpPr>
        <p:cxnSp>
          <p:nvCxnSpPr>
            <p:cNvPr id="273" name="Google Shape;273;p17"/>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4" name="Google Shape;274;p17"/>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5" name="Google Shape;275;p17"/>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6" name="Google Shape;276;p17"/>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7" name="Google Shape;277;p17"/>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8" name="Google Shape;278;p17"/>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9" name="Google Shape;279;p17"/>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0" name="Google Shape;280;p17"/>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1" name="Google Shape;281;p17"/>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2" name="Google Shape;282;p17"/>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3" name="Google Shape;283;p17"/>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4" name="Google Shape;284;p17"/>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85" name="Google Shape;285;p17"/>
          <p:cNvSpPr txBox="1"/>
          <p:nvPr>
            <p:ph type="ctrTitle"/>
          </p:nvPr>
        </p:nvSpPr>
        <p:spPr>
          <a:xfrm>
            <a:off x="939525" y="897850"/>
            <a:ext cx="51264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286" name="Google Shape;286;p17"/>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287" name="Google Shape;287;p17"/>
          <p:cNvSpPr txBox="1"/>
          <p:nvPr/>
        </p:nvSpPr>
        <p:spPr>
          <a:xfrm>
            <a:off x="939525" y="3533100"/>
            <a:ext cx="3103500" cy="101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800">
                <a:latin typeface="Comfortaa"/>
                <a:ea typeface="Comfortaa"/>
                <a:cs typeface="Comfortaa"/>
                <a:sym typeface="Comfortaa"/>
              </a:rPr>
              <a:t>CREDITS: This presentation template was created by </a:t>
            </a:r>
            <a:r>
              <a:rPr b="1" lang="en" sz="800">
                <a:uFill>
                  <a:noFill/>
                </a:uFill>
                <a:latin typeface="Comfortaa"/>
                <a:ea typeface="Comfortaa"/>
                <a:cs typeface="Comfortaa"/>
                <a:sym typeface="Comfortaa"/>
                <a:hlinkClick r:id="rId2"/>
              </a:rPr>
              <a:t>Slidesgo</a:t>
            </a:r>
            <a:r>
              <a:rPr lang="en" sz="800">
                <a:latin typeface="Comfortaa"/>
                <a:ea typeface="Comfortaa"/>
                <a:cs typeface="Comfortaa"/>
                <a:sym typeface="Comfortaa"/>
              </a:rPr>
              <a:t>, including icons by </a:t>
            </a:r>
            <a:r>
              <a:rPr b="1" lang="en" sz="800">
                <a:uFill>
                  <a:noFill/>
                </a:uFill>
                <a:latin typeface="Comfortaa"/>
                <a:ea typeface="Comfortaa"/>
                <a:cs typeface="Comfortaa"/>
                <a:sym typeface="Comfortaa"/>
                <a:hlinkClick r:id="rId3"/>
              </a:rPr>
              <a:t>Flatico</a:t>
            </a:r>
            <a:r>
              <a:rPr lang="en" sz="800">
                <a:uFill>
                  <a:noFill/>
                </a:uFill>
                <a:latin typeface="Comfortaa"/>
                <a:ea typeface="Comfortaa"/>
                <a:cs typeface="Comfortaa"/>
                <a:sym typeface="Comfortaa"/>
                <a:hlinkClick r:id="rId4"/>
              </a:rPr>
              <a:t>n</a:t>
            </a:r>
            <a:r>
              <a:rPr lang="en" sz="800">
                <a:latin typeface="Comfortaa"/>
                <a:ea typeface="Comfortaa"/>
                <a:cs typeface="Comfortaa"/>
                <a:sym typeface="Comfortaa"/>
              </a:rPr>
              <a:t>, and infographics &amp; images by </a:t>
            </a:r>
            <a:r>
              <a:rPr b="1" lang="en" sz="800">
                <a:uFill>
                  <a:noFill/>
                </a:uFill>
                <a:latin typeface="Comfortaa"/>
                <a:ea typeface="Comfortaa"/>
                <a:cs typeface="Comfortaa"/>
                <a:sym typeface="Comfortaa"/>
                <a:hlinkClick r:id="rId5"/>
              </a:rPr>
              <a:t>Freepik</a:t>
            </a:r>
            <a:r>
              <a:rPr lang="en" sz="800">
                <a:latin typeface="Comfortaa"/>
                <a:ea typeface="Comfortaa"/>
                <a:cs typeface="Comfortaa"/>
                <a:sym typeface="Comfortaa"/>
              </a:rPr>
              <a:t>. </a:t>
            </a:r>
            <a:endParaRPr sz="800">
              <a:latin typeface="Comfortaa"/>
              <a:ea typeface="Comfortaa"/>
              <a:cs typeface="Comfortaa"/>
              <a:sym typeface="Comfortaa"/>
            </a:endParaRPr>
          </a:p>
          <a:p>
            <a:pPr indent="0" lvl="0" marL="0" rtl="0" algn="l">
              <a:spcBef>
                <a:spcPts val="300"/>
              </a:spcBef>
              <a:spcAft>
                <a:spcPts val="0"/>
              </a:spcAft>
              <a:buNone/>
            </a:pPr>
            <a:r>
              <a:t/>
            </a:r>
            <a:endParaRPr sz="800">
              <a:latin typeface="Comfortaa"/>
              <a:ea typeface="Comfortaa"/>
              <a:cs typeface="Comfortaa"/>
              <a:sym typeface="Comforta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BIG_NUMBER_1_1_2_2_1">
    <p:spTree>
      <p:nvGrpSpPr>
        <p:cNvPr id="288" name="Shape 288"/>
        <p:cNvGrpSpPr/>
        <p:nvPr/>
      </p:nvGrpSpPr>
      <p:grpSpPr>
        <a:xfrm>
          <a:off x="0" y="0"/>
          <a:ext cx="0" cy="0"/>
          <a:chOff x="0" y="0"/>
          <a:chExt cx="0" cy="0"/>
        </a:xfrm>
      </p:grpSpPr>
      <p:grpSp>
        <p:nvGrpSpPr>
          <p:cNvPr id="289" name="Google Shape;289;p18"/>
          <p:cNvGrpSpPr/>
          <p:nvPr/>
        </p:nvGrpSpPr>
        <p:grpSpPr>
          <a:xfrm>
            <a:off x="-12452" y="310275"/>
            <a:ext cx="9180800" cy="4538300"/>
            <a:chOff x="-12452" y="310275"/>
            <a:chExt cx="9180800" cy="4538300"/>
          </a:xfrm>
        </p:grpSpPr>
        <p:cxnSp>
          <p:nvCxnSpPr>
            <p:cNvPr id="290" name="Google Shape;290;p18"/>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1" name="Google Shape;291;p18"/>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2" name="Google Shape;292;p18"/>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3" name="Google Shape;293;p18"/>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4" name="Google Shape;294;p18"/>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5" name="Google Shape;295;p18"/>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6" name="Google Shape;296;p18"/>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7" name="Google Shape;297;p18"/>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8" name="Google Shape;298;p18"/>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9" name="Google Shape;299;p18"/>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0" name="Google Shape;300;p18"/>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1" name="Google Shape;301;p18"/>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302" name="Google Shape;302;p18"/>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03" name="Google Shape;303;p18"/>
          <p:cNvSpPr txBox="1"/>
          <p:nvPr>
            <p:ph idx="1" type="body"/>
          </p:nvPr>
        </p:nvSpPr>
        <p:spPr>
          <a:xfrm>
            <a:off x="1109663"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
        <p:nvSpPr>
          <p:cNvPr id="304" name="Google Shape;304;p18"/>
          <p:cNvSpPr txBox="1"/>
          <p:nvPr>
            <p:ph idx="2" type="body"/>
          </p:nvPr>
        </p:nvSpPr>
        <p:spPr>
          <a:xfrm>
            <a:off x="4719638"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305" name="Shape 305"/>
        <p:cNvGrpSpPr/>
        <p:nvPr/>
      </p:nvGrpSpPr>
      <p:grpSpPr>
        <a:xfrm>
          <a:off x="0" y="0"/>
          <a:ext cx="0" cy="0"/>
          <a:chOff x="0" y="0"/>
          <a:chExt cx="0" cy="0"/>
        </a:xfrm>
      </p:grpSpPr>
      <p:grpSp>
        <p:nvGrpSpPr>
          <p:cNvPr id="306" name="Google Shape;306;p19"/>
          <p:cNvGrpSpPr/>
          <p:nvPr/>
        </p:nvGrpSpPr>
        <p:grpSpPr>
          <a:xfrm>
            <a:off x="-12452" y="310275"/>
            <a:ext cx="9180800" cy="4538300"/>
            <a:chOff x="-12452" y="310275"/>
            <a:chExt cx="9180800" cy="4538300"/>
          </a:xfrm>
        </p:grpSpPr>
        <p:cxnSp>
          <p:nvCxnSpPr>
            <p:cNvPr id="307" name="Google Shape;307;p19"/>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8" name="Google Shape;308;p19"/>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9" name="Google Shape;309;p19"/>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0" name="Google Shape;310;p19"/>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1" name="Google Shape;311;p19"/>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2" name="Google Shape;312;p19"/>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3" name="Google Shape;313;p19"/>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4" name="Google Shape;314;p19"/>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5" name="Google Shape;315;p19"/>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6" name="Google Shape;316;p19"/>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7" name="Google Shape;317;p19"/>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8" name="Google Shape;318;p19"/>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_1_1">
    <p:spTree>
      <p:nvGrpSpPr>
        <p:cNvPr id="319" name="Shape 3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BIG_NUMBER_1_1_4">
    <p:spTree>
      <p:nvGrpSpPr>
        <p:cNvPr id="24" name="Shape 24"/>
        <p:cNvGrpSpPr/>
        <p:nvPr/>
      </p:nvGrpSpPr>
      <p:grpSpPr>
        <a:xfrm>
          <a:off x="0" y="0"/>
          <a:ext cx="0" cy="0"/>
          <a:chOff x="0" y="0"/>
          <a:chExt cx="0" cy="0"/>
        </a:xfrm>
      </p:grpSpPr>
      <p:grpSp>
        <p:nvGrpSpPr>
          <p:cNvPr id="25" name="Google Shape;25;p3"/>
          <p:cNvGrpSpPr/>
          <p:nvPr/>
        </p:nvGrpSpPr>
        <p:grpSpPr>
          <a:xfrm>
            <a:off x="-12452" y="310275"/>
            <a:ext cx="9180800" cy="4538300"/>
            <a:chOff x="-12452" y="310275"/>
            <a:chExt cx="9180800" cy="4538300"/>
          </a:xfrm>
        </p:grpSpPr>
        <p:cxnSp>
          <p:nvCxnSpPr>
            <p:cNvPr id="26" name="Google Shape;26;p3"/>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 name="Google Shape;27;p3"/>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 name="Google Shape;28;p3"/>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 name="Google Shape;29;p3"/>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 name="Google Shape;30;p3"/>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 name="Google Shape;31;p3"/>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2" name="Google Shape;32;p3"/>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3" name="Google Shape;33;p3"/>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4" name="Google Shape;34;p3"/>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5" name="Google Shape;35;p3"/>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6" name="Google Shape;36;p3"/>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7" name="Google Shape;37;p3"/>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38" name="Google Shape;38;p3"/>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9" name="Google Shape;39;p3"/>
          <p:cNvSpPr txBox="1"/>
          <p:nvPr>
            <p:ph idx="1" type="body"/>
          </p:nvPr>
        </p:nvSpPr>
        <p:spPr>
          <a:xfrm>
            <a:off x="939525" y="1476375"/>
            <a:ext cx="6063900" cy="30480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Comfortaa"/>
              <a:buChar char="●"/>
              <a:defRPr sz="1000">
                <a:latin typeface="Comfortaa"/>
                <a:ea typeface="Comfortaa"/>
                <a:cs typeface="Comfortaa"/>
                <a:sym typeface="Comfortaa"/>
              </a:defRPr>
            </a:lvl1pPr>
            <a:lvl2pPr indent="-292100" lvl="1" marL="914400" rtl="0">
              <a:lnSpc>
                <a:spcPct val="115000"/>
              </a:lnSpc>
              <a:spcBef>
                <a:spcPts val="1600"/>
              </a:spcBef>
              <a:spcAft>
                <a:spcPts val="0"/>
              </a:spcAft>
              <a:buSzPts val="1000"/>
              <a:buFont typeface="Comfortaa"/>
              <a:buChar char="○"/>
              <a:defRPr sz="1000">
                <a:latin typeface="Comfortaa"/>
                <a:ea typeface="Comfortaa"/>
                <a:cs typeface="Comfortaa"/>
                <a:sym typeface="Comfortaa"/>
              </a:defRPr>
            </a:lvl2pPr>
            <a:lvl3pPr indent="-292100" lvl="2" marL="1371600" rtl="0">
              <a:lnSpc>
                <a:spcPct val="115000"/>
              </a:lnSpc>
              <a:spcBef>
                <a:spcPts val="1600"/>
              </a:spcBef>
              <a:spcAft>
                <a:spcPts val="0"/>
              </a:spcAft>
              <a:buSzPts val="1000"/>
              <a:buFont typeface="Comfortaa"/>
              <a:buChar char="■"/>
              <a:defRPr sz="1000">
                <a:latin typeface="Comfortaa"/>
                <a:ea typeface="Comfortaa"/>
                <a:cs typeface="Comfortaa"/>
                <a:sym typeface="Comfortaa"/>
              </a:defRPr>
            </a:lvl3pPr>
            <a:lvl4pPr indent="-292100" lvl="3" marL="1828800" rtl="0">
              <a:lnSpc>
                <a:spcPct val="115000"/>
              </a:lnSpc>
              <a:spcBef>
                <a:spcPts val="1600"/>
              </a:spcBef>
              <a:spcAft>
                <a:spcPts val="0"/>
              </a:spcAft>
              <a:buSzPts val="1000"/>
              <a:buFont typeface="Comfortaa"/>
              <a:buChar char="●"/>
              <a:defRPr sz="1000">
                <a:latin typeface="Comfortaa"/>
                <a:ea typeface="Comfortaa"/>
                <a:cs typeface="Comfortaa"/>
                <a:sym typeface="Comfortaa"/>
              </a:defRPr>
            </a:lvl4pPr>
            <a:lvl5pPr indent="-292100" lvl="4" marL="2286000" rtl="0">
              <a:lnSpc>
                <a:spcPct val="115000"/>
              </a:lnSpc>
              <a:spcBef>
                <a:spcPts val="1600"/>
              </a:spcBef>
              <a:spcAft>
                <a:spcPts val="0"/>
              </a:spcAft>
              <a:buSzPts val="1000"/>
              <a:buFont typeface="Comfortaa"/>
              <a:buChar char="○"/>
              <a:defRPr sz="1000">
                <a:latin typeface="Comfortaa"/>
                <a:ea typeface="Comfortaa"/>
                <a:cs typeface="Comfortaa"/>
                <a:sym typeface="Comfortaa"/>
              </a:defRPr>
            </a:lvl5pPr>
            <a:lvl6pPr indent="-292100" lvl="5" marL="2743200" rtl="0">
              <a:lnSpc>
                <a:spcPct val="115000"/>
              </a:lnSpc>
              <a:spcBef>
                <a:spcPts val="1600"/>
              </a:spcBef>
              <a:spcAft>
                <a:spcPts val="0"/>
              </a:spcAft>
              <a:buSzPts val="1000"/>
              <a:buFont typeface="Comfortaa"/>
              <a:buChar char="■"/>
              <a:defRPr sz="1000">
                <a:latin typeface="Comfortaa"/>
                <a:ea typeface="Comfortaa"/>
                <a:cs typeface="Comfortaa"/>
                <a:sym typeface="Comfortaa"/>
              </a:defRPr>
            </a:lvl6pPr>
            <a:lvl7pPr indent="-292100" lvl="6" marL="3200400" rtl="0">
              <a:lnSpc>
                <a:spcPct val="115000"/>
              </a:lnSpc>
              <a:spcBef>
                <a:spcPts val="1600"/>
              </a:spcBef>
              <a:spcAft>
                <a:spcPts val="0"/>
              </a:spcAft>
              <a:buSzPts val="1000"/>
              <a:buFont typeface="Comfortaa"/>
              <a:buChar char="●"/>
              <a:defRPr sz="1000">
                <a:latin typeface="Comfortaa"/>
                <a:ea typeface="Comfortaa"/>
                <a:cs typeface="Comfortaa"/>
                <a:sym typeface="Comfortaa"/>
              </a:defRPr>
            </a:lvl7pPr>
            <a:lvl8pPr indent="-292100" lvl="7" marL="3657600" rtl="0">
              <a:lnSpc>
                <a:spcPct val="115000"/>
              </a:lnSpc>
              <a:spcBef>
                <a:spcPts val="1600"/>
              </a:spcBef>
              <a:spcAft>
                <a:spcPts val="0"/>
              </a:spcAft>
              <a:buSzPts val="1000"/>
              <a:buFont typeface="Comfortaa"/>
              <a:buChar char="○"/>
              <a:defRPr sz="1000">
                <a:latin typeface="Comfortaa"/>
                <a:ea typeface="Comfortaa"/>
                <a:cs typeface="Comfortaa"/>
                <a:sym typeface="Comfortaa"/>
              </a:defRPr>
            </a:lvl8pPr>
            <a:lvl9pPr indent="-292100" lvl="8" marL="4114800" rtl="0">
              <a:lnSpc>
                <a:spcPct val="115000"/>
              </a:lnSpc>
              <a:spcBef>
                <a:spcPts val="1600"/>
              </a:spcBef>
              <a:spcAft>
                <a:spcPts val="1600"/>
              </a:spcAft>
              <a:buSzPts val="1000"/>
              <a:buFont typeface="Comfortaa"/>
              <a:buChar char="■"/>
              <a:defRPr sz="1000">
                <a:latin typeface="Comfortaa"/>
                <a:ea typeface="Comfortaa"/>
                <a:cs typeface="Comfortaa"/>
                <a:sym typeface="Comforta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spTree>
      <p:nvGrpSpPr>
        <p:cNvPr id="40" name="Shape 40"/>
        <p:cNvGrpSpPr/>
        <p:nvPr/>
      </p:nvGrpSpPr>
      <p:grpSpPr>
        <a:xfrm>
          <a:off x="0" y="0"/>
          <a:ext cx="0" cy="0"/>
          <a:chOff x="0" y="0"/>
          <a:chExt cx="0" cy="0"/>
        </a:xfrm>
      </p:grpSpPr>
      <p:grpSp>
        <p:nvGrpSpPr>
          <p:cNvPr id="41" name="Google Shape;41;p4"/>
          <p:cNvGrpSpPr/>
          <p:nvPr/>
        </p:nvGrpSpPr>
        <p:grpSpPr>
          <a:xfrm>
            <a:off x="-12452" y="310275"/>
            <a:ext cx="9180800" cy="4538300"/>
            <a:chOff x="-12452" y="310275"/>
            <a:chExt cx="9180800" cy="4538300"/>
          </a:xfrm>
        </p:grpSpPr>
        <p:cxnSp>
          <p:nvCxnSpPr>
            <p:cNvPr id="42" name="Google Shape;42;p4"/>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3" name="Google Shape;43;p4"/>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4" name="Google Shape;44;p4"/>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5" name="Google Shape;45;p4"/>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6" name="Google Shape;46;p4"/>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7" name="Google Shape;47;p4"/>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8" name="Google Shape;48;p4"/>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9" name="Google Shape;49;p4"/>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0" name="Google Shape;50;p4"/>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1" name="Google Shape;51;p4"/>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2" name="Google Shape;52;p4"/>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3" name="Google Shape;53;p4"/>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54" name="Google Shape;54;p4"/>
          <p:cNvSpPr txBox="1"/>
          <p:nvPr>
            <p:ph hasCustomPrompt="1" type="title"/>
          </p:nvPr>
        </p:nvSpPr>
        <p:spPr>
          <a:xfrm>
            <a:off x="1421338"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5" name="Google Shape;55;p4"/>
          <p:cNvSpPr txBox="1"/>
          <p:nvPr>
            <p:ph hasCustomPrompt="1" idx="2" type="title"/>
          </p:nvPr>
        </p:nvSpPr>
        <p:spPr>
          <a:xfrm>
            <a:off x="3210379"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 name="Google Shape;56;p4"/>
          <p:cNvSpPr txBox="1"/>
          <p:nvPr>
            <p:ph hasCustomPrompt="1" idx="3" type="title"/>
          </p:nvPr>
        </p:nvSpPr>
        <p:spPr>
          <a:xfrm>
            <a:off x="4999421"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 name="Google Shape;57;p4"/>
          <p:cNvSpPr txBox="1"/>
          <p:nvPr>
            <p:ph hasCustomPrompt="1" idx="4" type="title"/>
          </p:nvPr>
        </p:nvSpPr>
        <p:spPr>
          <a:xfrm>
            <a:off x="6788463"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8" name="Google Shape;58;p4"/>
          <p:cNvSpPr txBox="1"/>
          <p:nvPr>
            <p:ph idx="5" type="ctrTitle"/>
          </p:nvPr>
        </p:nvSpPr>
        <p:spPr>
          <a:xfrm>
            <a:off x="311700" y="618575"/>
            <a:ext cx="85206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ermanent Marker"/>
              <a:buNone/>
              <a:defRPr sz="1800">
                <a:latin typeface="Permanent Marker"/>
                <a:ea typeface="Permanent Marker"/>
                <a:cs typeface="Permanent Marker"/>
                <a:sym typeface="Permanent Marker"/>
              </a:defRPr>
            </a:lvl1pPr>
            <a:lvl2pPr lvl="1" rtl="0" algn="ctr">
              <a:spcBef>
                <a:spcPts val="0"/>
              </a:spcBef>
              <a:spcAft>
                <a:spcPts val="0"/>
              </a:spcAft>
              <a:buSzPts val="2400"/>
              <a:buFont typeface="Permanent Marker"/>
              <a:buNone/>
              <a:defRPr sz="2400">
                <a:latin typeface="Permanent Marker"/>
                <a:ea typeface="Permanent Marker"/>
                <a:cs typeface="Permanent Marker"/>
                <a:sym typeface="Permanent Marker"/>
              </a:defRPr>
            </a:lvl2pPr>
            <a:lvl3pPr lvl="2" rtl="0" algn="ctr">
              <a:spcBef>
                <a:spcPts val="0"/>
              </a:spcBef>
              <a:spcAft>
                <a:spcPts val="0"/>
              </a:spcAft>
              <a:buSzPts val="2400"/>
              <a:buFont typeface="Permanent Marker"/>
              <a:buNone/>
              <a:defRPr sz="2400">
                <a:latin typeface="Permanent Marker"/>
                <a:ea typeface="Permanent Marker"/>
                <a:cs typeface="Permanent Marker"/>
                <a:sym typeface="Permanent Marker"/>
              </a:defRPr>
            </a:lvl3pPr>
            <a:lvl4pPr lvl="3" rtl="0" algn="ctr">
              <a:spcBef>
                <a:spcPts val="0"/>
              </a:spcBef>
              <a:spcAft>
                <a:spcPts val="0"/>
              </a:spcAft>
              <a:buSzPts val="2400"/>
              <a:buFont typeface="Permanent Marker"/>
              <a:buNone/>
              <a:defRPr sz="2400">
                <a:latin typeface="Permanent Marker"/>
                <a:ea typeface="Permanent Marker"/>
                <a:cs typeface="Permanent Marker"/>
                <a:sym typeface="Permanent Marker"/>
              </a:defRPr>
            </a:lvl4pPr>
            <a:lvl5pPr lvl="4" rtl="0" algn="ctr">
              <a:spcBef>
                <a:spcPts val="0"/>
              </a:spcBef>
              <a:spcAft>
                <a:spcPts val="0"/>
              </a:spcAft>
              <a:buSzPts val="2400"/>
              <a:buFont typeface="Permanent Marker"/>
              <a:buNone/>
              <a:defRPr sz="2400">
                <a:latin typeface="Permanent Marker"/>
                <a:ea typeface="Permanent Marker"/>
                <a:cs typeface="Permanent Marker"/>
                <a:sym typeface="Permanent Marker"/>
              </a:defRPr>
            </a:lvl5pPr>
            <a:lvl6pPr lvl="5" rtl="0" algn="ctr">
              <a:spcBef>
                <a:spcPts val="0"/>
              </a:spcBef>
              <a:spcAft>
                <a:spcPts val="0"/>
              </a:spcAft>
              <a:buSzPts val="2400"/>
              <a:buFont typeface="Permanent Marker"/>
              <a:buNone/>
              <a:defRPr sz="2400">
                <a:latin typeface="Permanent Marker"/>
                <a:ea typeface="Permanent Marker"/>
                <a:cs typeface="Permanent Marker"/>
                <a:sym typeface="Permanent Marker"/>
              </a:defRPr>
            </a:lvl6pPr>
            <a:lvl7pPr lvl="6" rtl="0" algn="ctr">
              <a:spcBef>
                <a:spcPts val="0"/>
              </a:spcBef>
              <a:spcAft>
                <a:spcPts val="0"/>
              </a:spcAft>
              <a:buSzPts val="2400"/>
              <a:buFont typeface="Permanent Marker"/>
              <a:buNone/>
              <a:defRPr sz="2400">
                <a:latin typeface="Permanent Marker"/>
                <a:ea typeface="Permanent Marker"/>
                <a:cs typeface="Permanent Marker"/>
                <a:sym typeface="Permanent Marker"/>
              </a:defRPr>
            </a:lvl7pPr>
            <a:lvl8pPr lvl="7" rtl="0" algn="ctr">
              <a:spcBef>
                <a:spcPts val="0"/>
              </a:spcBef>
              <a:spcAft>
                <a:spcPts val="0"/>
              </a:spcAft>
              <a:buSzPts val="2400"/>
              <a:buFont typeface="Permanent Marker"/>
              <a:buNone/>
              <a:defRPr sz="2400">
                <a:latin typeface="Permanent Marker"/>
                <a:ea typeface="Permanent Marker"/>
                <a:cs typeface="Permanent Marker"/>
                <a:sym typeface="Permanent Marker"/>
              </a:defRPr>
            </a:lvl8pPr>
            <a:lvl9pPr lvl="8" rtl="0" algn="ctr">
              <a:spcBef>
                <a:spcPts val="0"/>
              </a:spcBef>
              <a:spcAft>
                <a:spcPts val="0"/>
              </a:spcAft>
              <a:buSzPts val="2400"/>
              <a:buFont typeface="Permanent Marker"/>
              <a:buNone/>
              <a:defRPr sz="2400">
                <a:latin typeface="Permanent Marker"/>
                <a:ea typeface="Permanent Marker"/>
                <a:cs typeface="Permanent Marker"/>
                <a:sym typeface="Permanent Marker"/>
              </a:defRPr>
            </a:lvl9pPr>
          </a:lstStyle>
          <a:p/>
        </p:txBody>
      </p:sp>
      <p:sp>
        <p:nvSpPr>
          <p:cNvPr id="59" name="Google Shape;59;p4"/>
          <p:cNvSpPr txBox="1"/>
          <p:nvPr>
            <p:ph idx="1" type="subTitle"/>
          </p:nvPr>
        </p:nvSpPr>
        <p:spPr>
          <a:xfrm>
            <a:off x="114145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0" name="Google Shape;60;p4"/>
          <p:cNvSpPr txBox="1"/>
          <p:nvPr>
            <p:ph idx="6" type="subTitle"/>
          </p:nvPr>
        </p:nvSpPr>
        <p:spPr>
          <a:xfrm>
            <a:off x="293047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1" name="Google Shape;61;p4"/>
          <p:cNvSpPr txBox="1"/>
          <p:nvPr>
            <p:ph idx="7" type="subTitle"/>
          </p:nvPr>
        </p:nvSpPr>
        <p:spPr>
          <a:xfrm>
            <a:off x="471950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2" name="Google Shape;62;p4"/>
          <p:cNvSpPr txBox="1"/>
          <p:nvPr>
            <p:ph idx="8" type="subTitle"/>
          </p:nvPr>
        </p:nvSpPr>
        <p:spPr>
          <a:xfrm>
            <a:off x="6508575" y="36826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3" name="Google Shape;63;p4"/>
          <p:cNvSpPr txBox="1"/>
          <p:nvPr>
            <p:ph idx="9" type="subTitle"/>
          </p:nvPr>
        </p:nvSpPr>
        <p:spPr>
          <a:xfrm>
            <a:off x="471952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BIG_NUMBER_1_1">
    <p:spTree>
      <p:nvGrpSpPr>
        <p:cNvPr id="64" name="Shape 64"/>
        <p:cNvGrpSpPr/>
        <p:nvPr/>
      </p:nvGrpSpPr>
      <p:grpSpPr>
        <a:xfrm>
          <a:off x="0" y="0"/>
          <a:ext cx="0" cy="0"/>
          <a:chOff x="0" y="0"/>
          <a:chExt cx="0" cy="0"/>
        </a:xfrm>
      </p:grpSpPr>
      <p:grpSp>
        <p:nvGrpSpPr>
          <p:cNvPr id="65" name="Google Shape;65;p5"/>
          <p:cNvGrpSpPr/>
          <p:nvPr/>
        </p:nvGrpSpPr>
        <p:grpSpPr>
          <a:xfrm>
            <a:off x="-12452" y="310275"/>
            <a:ext cx="9180800" cy="4538300"/>
            <a:chOff x="-12452" y="310275"/>
            <a:chExt cx="9180800" cy="4538300"/>
          </a:xfrm>
        </p:grpSpPr>
        <p:cxnSp>
          <p:nvCxnSpPr>
            <p:cNvPr id="66" name="Google Shape;66;p5"/>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7" name="Google Shape;67;p5"/>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8" name="Google Shape;68;p5"/>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9" name="Google Shape;69;p5"/>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0" name="Google Shape;70;p5"/>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1" name="Google Shape;71;p5"/>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2" name="Google Shape;72;p5"/>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3" name="Google Shape;73;p5"/>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4" name="Google Shape;74;p5"/>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5" name="Google Shape;75;p5"/>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6" name="Google Shape;76;p5"/>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7" name="Google Shape;77;p5"/>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78" name="Google Shape;78;p5"/>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79" name="Google Shape;79;p5"/>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IG_NUMBER_1_1_1">
    <p:spTree>
      <p:nvGrpSpPr>
        <p:cNvPr id="80" name="Shape 80"/>
        <p:cNvGrpSpPr/>
        <p:nvPr/>
      </p:nvGrpSpPr>
      <p:grpSpPr>
        <a:xfrm>
          <a:off x="0" y="0"/>
          <a:ext cx="0" cy="0"/>
          <a:chOff x="0" y="0"/>
          <a:chExt cx="0" cy="0"/>
        </a:xfrm>
      </p:grpSpPr>
      <p:grpSp>
        <p:nvGrpSpPr>
          <p:cNvPr id="81" name="Google Shape;81;p6"/>
          <p:cNvGrpSpPr/>
          <p:nvPr/>
        </p:nvGrpSpPr>
        <p:grpSpPr>
          <a:xfrm>
            <a:off x="-12452" y="310275"/>
            <a:ext cx="9180800" cy="4538300"/>
            <a:chOff x="-12452" y="310275"/>
            <a:chExt cx="9180800" cy="4538300"/>
          </a:xfrm>
        </p:grpSpPr>
        <p:cxnSp>
          <p:nvCxnSpPr>
            <p:cNvPr id="82" name="Google Shape;82;p6"/>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3" name="Google Shape;83;p6"/>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4" name="Google Shape;84;p6"/>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5" name="Google Shape;85;p6"/>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6" name="Google Shape;86;p6"/>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7" name="Google Shape;87;p6"/>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8" name="Google Shape;88;p6"/>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9" name="Google Shape;89;p6"/>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0" name="Google Shape;90;p6"/>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1" name="Google Shape;91;p6"/>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2" name="Google Shape;92;p6"/>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3" name="Google Shape;93;p6"/>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94" name="Google Shape;94;p6"/>
          <p:cNvSpPr txBox="1"/>
          <p:nvPr>
            <p:ph type="ctrTitle"/>
          </p:nvPr>
        </p:nvSpPr>
        <p:spPr>
          <a:xfrm>
            <a:off x="2008800" y="3897038"/>
            <a:ext cx="5126400" cy="383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100"/>
              <a:buFont typeface="Comfortaa"/>
              <a:buNone/>
              <a:defRPr sz="1100">
                <a:latin typeface="Comfortaa"/>
                <a:ea typeface="Comfortaa"/>
                <a:cs typeface="Comfortaa"/>
                <a:sym typeface="Comfortaa"/>
              </a:defRPr>
            </a:lvl1pPr>
            <a:lvl2pPr lvl="1" rtl="0">
              <a:spcBef>
                <a:spcPts val="0"/>
              </a:spcBef>
              <a:spcAft>
                <a:spcPts val="0"/>
              </a:spcAft>
              <a:buSzPts val="3000"/>
              <a:buFont typeface="Comfortaa"/>
              <a:buNone/>
              <a:defRPr sz="3000">
                <a:latin typeface="Comfortaa"/>
                <a:ea typeface="Comfortaa"/>
                <a:cs typeface="Comfortaa"/>
                <a:sym typeface="Comfortaa"/>
              </a:defRPr>
            </a:lvl2pPr>
            <a:lvl3pPr lvl="2" rtl="0">
              <a:spcBef>
                <a:spcPts val="0"/>
              </a:spcBef>
              <a:spcAft>
                <a:spcPts val="0"/>
              </a:spcAft>
              <a:buSzPts val="3000"/>
              <a:buFont typeface="Comfortaa"/>
              <a:buNone/>
              <a:defRPr sz="3000">
                <a:latin typeface="Comfortaa"/>
                <a:ea typeface="Comfortaa"/>
                <a:cs typeface="Comfortaa"/>
                <a:sym typeface="Comfortaa"/>
              </a:defRPr>
            </a:lvl3pPr>
            <a:lvl4pPr lvl="3" rtl="0">
              <a:spcBef>
                <a:spcPts val="0"/>
              </a:spcBef>
              <a:spcAft>
                <a:spcPts val="0"/>
              </a:spcAft>
              <a:buSzPts val="3000"/>
              <a:buFont typeface="Comfortaa"/>
              <a:buNone/>
              <a:defRPr sz="3000">
                <a:latin typeface="Comfortaa"/>
                <a:ea typeface="Comfortaa"/>
                <a:cs typeface="Comfortaa"/>
                <a:sym typeface="Comfortaa"/>
              </a:defRPr>
            </a:lvl4pPr>
            <a:lvl5pPr lvl="4" rtl="0">
              <a:spcBef>
                <a:spcPts val="0"/>
              </a:spcBef>
              <a:spcAft>
                <a:spcPts val="0"/>
              </a:spcAft>
              <a:buSzPts val="3000"/>
              <a:buFont typeface="Comfortaa"/>
              <a:buNone/>
              <a:defRPr sz="3000">
                <a:latin typeface="Comfortaa"/>
                <a:ea typeface="Comfortaa"/>
                <a:cs typeface="Comfortaa"/>
                <a:sym typeface="Comfortaa"/>
              </a:defRPr>
            </a:lvl5pPr>
            <a:lvl6pPr lvl="5" rtl="0">
              <a:spcBef>
                <a:spcPts val="0"/>
              </a:spcBef>
              <a:spcAft>
                <a:spcPts val="0"/>
              </a:spcAft>
              <a:buSzPts val="3000"/>
              <a:buFont typeface="Comfortaa"/>
              <a:buNone/>
              <a:defRPr sz="3000">
                <a:latin typeface="Comfortaa"/>
                <a:ea typeface="Comfortaa"/>
                <a:cs typeface="Comfortaa"/>
                <a:sym typeface="Comfortaa"/>
              </a:defRPr>
            </a:lvl6pPr>
            <a:lvl7pPr lvl="6" rtl="0">
              <a:spcBef>
                <a:spcPts val="0"/>
              </a:spcBef>
              <a:spcAft>
                <a:spcPts val="0"/>
              </a:spcAft>
              <a:buSzPts val="3000"/>
              <a:buFont typeface="Comfortaa"/>
              <a:buNone/>
              <a:defRPr sz="3000">
                <a:latin typeface="Comfortaa"/>
                <a:ea typeface="Comfortaa"/>
                <a:cs typeface="Comfortaa"/>
                <a:sym typeface="Comfortaa"/>
              </a:defRPr>
            </a:lvl7pPr>
            <a:lvl8pPr lvl="7" rtl="0">
              <a:spcBef>
                <a:spcPts val="0"/>
              </a:spcBef>
              <a:spcAft>
                <a:spcPts val="0"/>
              </a:spcAft>
              <a:buSzPts val="3000"/>
              <a:buFont typeface="Comfortaa"/>
              <a:buNone/>
              <a:defRPr sz="3000">
                <a:latin typeface="Comfortaa"/>
                <a:ea typeface="Comfortaa"/>
                <a:cs typeface="Comfortaa"/>
                <a:sym typeface="Comfortaa"/>
              </a:defRPr>
            </a:lvl8pPr>
            <a:lvl9pPr lvl="8" rtl="0">
              <a:spcBef>
                <a:spcPts val="0"/>
              </a:spcBef>
              <a:spcAft>
                <a:spcPts val="0"/>
              </a:spcAft>
              <a:buSzPts val="3000"/>
              <a:buFont typeface="Comfortaa"/>
              <a:buNone/>
              <a:defRPr sz="3000">
                <a:latin typeface="Comfortaa"/>
                <a:ea typeface="Comfortaa"/>
                <a:cs typeface="Comfortaa"/>
                <a:sym typeface="Comfortaa"/>
              </a:defRPr>
            </a:lvl9pPr>
          </a:lstStyle>
          <a:p/>
        </p:txBody>
      </p:sp>
      <p:sp>
        <p:nvSpPr>
          <p:cNvPr id="95" name="Google Shape;95;p6"/>
          <p:cNvSpPr txBox="1"/>
          <p:nvPr>
            <p:ph idx="1" type="subTitle"/>
          </p:nvPr>
        </p:nvSpPr>
        <p:spPr>
          <a:xfrm>
            <a:off x="1914750" y="1401975"/>
            <a:ext cx="5314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BIG_NUMBER_1_1_2">
    <p:spTree>
      <p:nvGrpSpPr>
        <p:cNvPr id="96" name="Shape 96"/>
        <p:cNvGrpSpPr/>
        <p:nvPr/>
      </p:nvGrpSpPr>
      <p:grpSpPr>
        <a:xfrm>
          <a:off x="0" y="0"/>
          <a:ext cx="0" cy="0"/>
          <a:chOff x="0" y="0"/>
          <a:chExt cx="0" cy="0"/>
        </a:xfrm>
      </p:grpSpPr>
      <p:grpSp>
        <p:nvGrpSpPr>
          <p:cNvPr id="97" name="Google Shape;97;p7"/>
          <p:cNvGrpSpPr/>
          <p:nvPr/>
        </p:nvGrpSpPr>
        <p:grpSpPr>
          <a:xfrm>
            <a:off x="-12452" y="310275"/>
            <a:ext cx="9180800" cy="4538300"/>
            <a:chOff x="-12452" y="310275"/>
            <a:chExt cx="9180800" cy="4538300"/>
          </a:xfrm>
        </p:grpSpPr>
        <p:cxnSp>
          <p:nvCxnSpPr>
            <p:cNvPr id="98" name="Google Shape;98;p7"/>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9" name="Google Shape;99;p7"/>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0" name="Google Shape;100;p7"/>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1" name="Google Shape;101;p7"/>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2" name="Google Shape;102;p7"/>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3" name="Google Shape;103;p7"/>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4" name="Google Shape;104;p7"/>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5" name="Google Shape;105;p7"/>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6" name="Google Shape;106;p7"/>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7" name="Google Shape;107;p7"/>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8" name="Google Shape;108;p7"/>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9" name="Google Shape;109;p7"/>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10" name="Google Shape;110;p7"/>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111" name="Google Shape;111;p7"/>
          <p:cNvSpPr txBox="1"/>
          <p:nvPr>
            <p:ph idx="1" type="subTitle"/>
          </p:nvPr>
        </p:nvSpPr>
        <p:spPr>
          <a:xfrm>
            <a:off x="3114000" y="2054550"/>
            <a:ext cx="2916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BIG_NUMBER_1_1_2_3">
    <p:spTree>
      <p:nvGrpSpPr>
        <p:cNvPr id="112" name="Shape 112"/>
        <p:cNvGrpSpPr/>
        <p:nvPr/>
      </p:nvGrpSpPr>
      <p:grpSpPr>
        <a:xfrm>
          <a:off x="0" y="0"/>
          <a:ext cx="0" cy="0"/>
          <a:chOff x="0" y="0"/>
          <a:chExt cx="0" cy="0"/>
        </a:xfrm>
      </p:grpSpPr>
      <p:sp>
        <p:nvSpPr>
          <p:cNvPr id="113" name="Google Shape;113;p8"/>
          <p:cNvSpPr txBox="1"/>
          <p:nvPr>
            <p:ph type="ctrTitle"/>
          </p:nvPr>
        </p:nvSpPr>
        <p:spPr>
          <a:xfrm>
            <a:off x="3108750" y="2205300"/>
            <a:ext cx="2926500" cy="7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type="blank">
  <p:cSld name="BLANK">
    <p:spTree>
      <p:nvGrpSpPr>
        <p:cNvPr id="114" name="Shape 114"/>
        <p:cNvGrpSpPr/>
        <p:nvPr/>
      </p:nvGrpSpPr>
      <p:grpSpPr>
        <a:xfrm>
          <a:off x="0" y="0"/>
          <a:ext cx="0" cy="0"/>
          <a:chOff x="0" y="0"/>
          <a:chExt cx="0" cy="0"/>
        </a:xfrm>
      </p:grpSpPr>
      <p:grpSp>
        <p:nvGrpSpPr>
          <p:cNvPr id="115" name="Google Shape;115;p9"/>
          <p:cNvGrpSpPr/>
          <p:nvPr/>
        </p:nvGrpSpPr>
        <p:grpSpPr>
          <a:xfrm>
            <a:off x="-12452" y="310275"/>
            <a:ext cx="9180800" cy="4538300"/>
            <a:chOff x="-12452" y="310275"/>
            <a:chExt cx="9180800" cy="4538300"/>
          </a:xfrm>
        </p:grpSpPr>
        <p:cxnSp>
          <p:nvCxnSpPr>
            <p:cNvPr id="116" name="Google Shape;116;p9"/>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7" name="Google Shape;117;p9"/>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8" name="Google Shape;118;p9"/>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9" name="Google Shape;119;p9"/>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0" name="Google Shape;120;p9"/>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1" name="Google Shape;121;p9"/>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2" name="Google Shape;122;p9"/>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3" name="Google Shape;123;p9"/>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4" name="Google Shape;124;p9"/>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5" name="Google Shape;125;p9"/>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6" name="Google Shape;126;p9"/>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7" name="Google Shape;127;p9"/>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28" name="Google Shape;128;p9"/>
          <p:cNvSpPr txBox="1"/>
          <p:nvPr>
            <p:ph idx="1" type="subTitle"/>
          </p:nvPr>
        </p:nvSpPr>
        <p:spPr>
          <a:xfrm>
            <a:off x="1141438"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29" name="Google Shape;129;p9"/>
          <p:cNvSpPr txBox="1"/>
          <p:nvPr>
            <p:ph idx="2" type="subTitle"/>
          </p:nvPr>
        </p:nvSpPr>
        <p:spPr>
          <a:xfrm>
            <a:off x="29304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0" name="Google Shape;130;p9"/>
          <p:cNvSpPr txBox="1"/>
          <p:nvPr>
            <p:ph idx="3" type="subTitle"/>
          </p:nvPr>
        </p:nvSpPr>
        <p:spPr>
          <a:xfrm>
            <a:off x="65085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1" name="Google Shape;131;p9"/>
          <p:cNvSpPr txBox="1"/>
          <p:nvPr>
            <p:ph idx="4" type="subTitle"/>
          </p:nvPr>
        </p:nvSpPr>
        <p:spPr>
          <a:xfrm>
            <a:off x="471951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2" name="Google Shape;132;p9"/>
          <p:cNvSpPr txBox="1"/>
          <p:nvPr>
            <p:ph type="ctrTitle"/>
          </p:nvPr>
        </p:nvSpPr>
        <p:spPr>
          <a:xfrm>
            <a:off x="1141450"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3" name="Google Shape;133;p9"/>
          <p:cNvSpPr txBox="1"/>
          <p:nvPr>
            <p:ph idx="5" type="ctrTitle"/>
          </p:nvPr>
        </p:nvSpPr>
        <p:spPr>
          <a:xfrm>
            <a:off x="29304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4" name="Google Shape;134;p9"/>
          <p:cNvSpPr txBox="1"/>
          <p:nvPr>
            <p:ph idx="6" type="ctrTitle"/>
          </p:nvPr>
        </p:nvSpPr>
        <p:spPr>
          <a:xfrm>
            <a:off x="471952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5" name="Google Shape;135;p9"/>
          <p:cNvSpPr txBox="1"/>
          <p:nvPr>
            <p:ph idx="7" type="ctrTitle"/>
          </p:nvPr>
        </p:nvSpPr>
        <p:spPr>
          <a:xfrm>
            <a:off x="65085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6" name="Google Shape;136;p9"/>
          <p:cNvSpPr txBox="1"/>
          <p:nvPr>
            <p:ph idx="8"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LANK_2">
    <p:spTree>
      <p:nvGrpSpPr>
        <p:cNvPr id="137" name="Shape 137"/>
        <p:cNvGrpSpPr/>
        <p:nvPr/>
      </p:nvGrpSpPr>
      <p:grpSpPr>
        <a:xfrm>
          <a:off x="0" y="0"/>
          <a:ext cx="0" cy="0"/>
          <a:chOff x="0" y="0"/>
          <a:chExt cx="0" cy="0"/>
        </a:xfrm>
      </p:grpSpPr>
      <p:grpSp>
        <p:nvGrpSpPr>
          <p:cNvPr id="138" name="Google Shape;138;p10"/>
          <p:cNvGrpSpPr/>
          <p:nvPr/>
        </p:nvGrpSpPr>
        <p:grpSpPr>
          <a:xfrm>
            <a:off x="-12452" y="310275"/>
            <a:ext cx="9180800" cy="4538300"/>
            <a:chOff x="-12452" y="310275"/>
            <a:chExt cx="9180800" cy="4538300"/>
          </a:xfrm>
        </p:grpSpPr>
        <p:cxnSp>
          <p:nvCxnSpPr>
            <p:cNvPr id="139" name="Google Shape;139;p10"/>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0" name="Google Shape;140;p10"/>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1" name="Google Shape;141;p10"/>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2" name="Google Shape;142;p10"/>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3" name="Google Shape;143;p10"/>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4" name="Google Shape;144;p10"/>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5" name="Google Shape;145;p10"/>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6" name="Google Shape;146;p10"/>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7" name="Google Shape;147;p10"/>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8" name="Google Shape;148;p10"/>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9" name="Google Shape;149;p10"/>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50" name="Google Shape;150;p10"/>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51" name="Google Shape;151;p10"/>
          <p:cNvSpPr txBox="1"/>
          <p:nvPr>
            <p:ph idx="1" type="subTitle"/>
          </p:nvPr>
        </p:nvSpPr>
        <p:spPr>
          <a:xfrm>
            <a:off x="124892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2" name="Google Shape;152;p10"/>
          <p:cNvSpPr txBox="1"/>
          <p:nvPr>
            <p:ph idx="2" type="subTitle"/>
          </p:nvPr>
        </p:nvSpPr>
        <p:spPr>
          <a:xfrm>
            <a:off x="3723750"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3" name="Google Shape;153;p10"/>
          <p:cNvSpPr txBox="1"/>
          <p:nvPr>
            <p:ph idx="3" type="subTitle"/>
          </p:nvPr>
        </p:nvSpPr>
        <p:spPr>
          <a:xfrm>
            <a:off x="619857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4" name="Google Shape;154;p10"/>
          <p:cNvSpPr txBox="1"/>
          <p:nvPr>
            <p:ph type="ctrTitle"/>
          </p:nvPr>
        </p:nvSpPr>
        <p:spPr>
          <a:xfrm>
            <a:off x="1350163"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5" name="Google Shape;155;p10"/>
          <p:cNvSpPr txBox="1"/>
          <p:nvPr>
            <p:ph idx="4" type="ctrTitle"/>
          </p:nvPr>
        </p:nvSpPr>
        <p:spPr>
          <a:xfrm>
            <a:off x="382498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6" name="Google Shape;156;p10"/>
          <p:cNvSpPr txBox="1"/>
          <p:nvPr>
            <p:ph idx="5" type="ctrTitle"/>
          </p:nvPr>
        </p:nvSpPr>
        <p:spPr>
          <a:xfrm>
            <a:off x="629983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7" name="Google Shape;157;p10"/>
          <p:cNvSpPr txBox="1"/>
          <p:nvPr>
            <p:ph idx="6"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Permanent Marker"/>
              <a:buNone/>
              <a:defRPr sz="2800">
                <a:latin typeface="Permanent Marker"/>
                <a:ea typeface="Permanent Marker"/>
                <a:cs typeface="Permanent Marker"/>
                <a:sym typeface="Permanent Marker"/>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toptal.com/developers/sorting-algorithms" TargetMode="External"/><Relationship Id="rId4" Type="http://schemas.openxmlformats.org/officeDocument/2006/relationships/hyperlink" Target="https://www.cs.usfca.edu/~galles/visualization/ComparisonSort.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3" name="Shape 323"/>
        <p:cNvGrpSpPr/>
        <p:nvPr/>
      </p:nvGrpSpPr>
      <p:grpSpPr>
        <a:xfrm>
          <a:off x="0" y="0"/>
          <a:ext cx="0" cy="0"/>
          <a:chOff x="0" y="0"/>
          <a:chExt cx="0" cy="0"/>
        </a:xfrm>
      </p:grpSpPr>
      <p:sp>
        <p:nvSpPr>
          <p:cNvPr id="324" name="Google Shape;324;p21"/>
          <p:cNvSpPr txBox="1"/>
          <p:nvPr>
            <p:ph type="ctrTitle"/>
          </p:nvPr>
        </p:nvSpPr>
        <p:spPr>
          <a:xfrm>
            <a:off x="311700" y="1447800"/>
            <a:ext cx="8520600" cy="145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Sorting, searching </a:t>
            </a:r>
            <a:endParaRPr/>
          </a:p>
          <a:p>
            <a:pPr indent="0" lvl="0" marL="0" rtl="0" algn="ctr">
              <a:spcBef>
                <a:spcPts val="0"/>
              </a:spcBef>
              <a:spcAft>
                <a:spcPts val="0"/>
              </a:spcAft>
              <a:buNone/>
            </a:pPr>
            <a:r>
              <a:rPr lang="en"/>
              <a:t>Algorithm analysis</a:t>
            </a:r>
            <a:endParaRPr/>
          </a:p>
        </p:txBody>
      </p:sp>
      <p:sp>
        <p:nvSpPr>
          <p:cNvPr id="325" name="Google Shape;325;p21"/>
          <p:cNvSpPr txBox="1"/>
          <p:nvPr>
            <p:ph idx="1" type="subTitle"/>
          </p:nvPr>
        </p:nvSpPr>
        <p:spPr>
          <a:xfrm>
            <a:off x="309225" y="3080763"/>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Life Choices Coding Academy 2020</a:t>
            </a:r>
            <a:endParaRPr b="1" sz="1800"/>
          </a:p>
        </p:txBody>
      </p:sp>
      <p:grpSp>
        <p:nvGrpSpPr>
          <p:cNvPr id="326" name="Google Shape;326;p21"/>
          <p:cNvGrpSpPr/>
          <p:nvPr/>
        </p:nvGrpSpPr>
        <p:grpSpPr>
          <a:xfrm>
            <a:off x="-75881" y="2283499"/>
            <a:ext cx="772313" cy="497910"/>
            <a:chOff x="-75881" y="2283499"/>
            <a:chExt cx="772313" cy="497910"/>
          </a:xfrm>
        </p:grpSpPr>
        <p:sp>
          <p:nvSpPr>
            <p:cNvPr id="327" name="Google Shape;327;p21"/>
            <p:cNvSpPr/>
            <p:nvPr/>
          </p:nvSpPr>
          <p:spPr>
            <a:xfrm>
              <a:off x="36336" y="2283499"/>
              <a:ext cx="627897" cy="471965"/>
            </a:xfrm>
            <a:custGeom>
              <a:rect b="b" l="l" r="r" t="t"/>
              <a:pathLst>
                <a:path extrusionOk="0" h="14262" w="18974">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75881" y="2283664"/>
              <a:ext cx="772313" cy="497744"/>
            </a:xfrm>
            <a:custGeom>
              <a:rect b="b" l="l" r="r" t="t"/>
              <a:pathLst>
                <a:path extrusionOk="0" h="15041" w="23338">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21"/>
          <p:cNvGrpSpPr/>
          <p:nvPr/>
        </p:nvGrpSpPr>
        <p:grpSpPr>
          <a:xfrm>
            <a:off x="5350141" y="100301"/>
            <a:ext cx="420904" cy="498241"/>
            <a:chOff x="5350141" y="100301"/>
            <a:chExt cx="420904" cy="498241"/>
          </a:xfrm>
        </p:grpSpPr>
        <p:sp>
          <p:nvSpPr>
            <p:cNvPr id="330" name="Google Shape;330;p21"/>
            <p:cNvSpPr/>
            <p:nvPr/>
          </p:nvSpPr>
          <p:spPr>
            <a:xfrm>
              <a:off x="5379886" y="136118"/>
              <a:ext cx="286978" cy="165098"/>
            </a:xfrm>
            <a:custGeom>
              <a:rect b="b" l="l" r="r" t="t"/>
              <a:pathLst>
                <a:path extrusionOk="0" h="4989" w="8672">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
            <p:cNvSpPr/>
            <p:nvPr/>
          </p:nvSpPr>
          <p:spPr>
            <a:xfrm>
              <a:off x="5350141" y="100301"/>
              <a:ext cx="420904" cy="498241"/>
            </a:xfrm>
            <a:custGeom>
              <a:rect b="b" l="l" r="r" t="t"/>
              <a:pathLst>
                <a:path extrusionOk="0" h="15056" w="12719">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21"/>
          <p:cNvGrpSpPr/>
          <p:nvPr/>
        </p:nvGrpSpPr>
        <p:grpSpPr>
          <a:xfrm>
            <a:off x="7281641" y="1136546"/>
            <a:ext cx="892968" cy="986057"/>
            <a:chOff x="7281641" y="1136546"/>
            <a:chExt cx="892968" cy="986057"/>
          </a:xfrm>
        </p:grpSpPr>
        <p:sp>
          <p:nvSpPr>
            <p:cNvPr id="333" name="Google Shape;333;p21"/>
            <p:cNvSpPr/>
            <p:nvPr/>
          </p:nvSpPr>
          <p:spPr>
            <a:xfrm>
              <a:off x="7310663" y="1269842"/>
              <a:ext cx="643583" cy="541095"/>
            </a:xfrm>
            <a:custGeom>
              <a:rect b="b" l="l" r="r" t="t"/>
              <a:pathLst>
                <a:path extrusionOk="0" h="16351" w="19448">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7305997" y="1358960"/>
              <a:ext cx="373581" cy="455948"/>
            </a:xfrm>
            <a:custGeom>
              <a:rect b="b" l="l" r="r" t="t"/>
              <a:pathLst>
                <a:path extrusionOk="0" h="13778" w="11289">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7675144" y="1298997"/>
              <a:ext cx="242403" cy="384568"/>
            </a:xfrm>
            <a:custGeom>
              <a:rect b="b" l="l" r="r" t="t"/>
              <a:pathLst>
                <a:path extrusionOk="0" h="11621" w="7325">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7281641" y="1136546"/>
              <a:ext cx="892968" cy="986057"/>
            </a:xfrm>
            <a:custGeom>
              <a:rect b="b" l="l" r="r" t="t"/>
              <a:pathLst>
                <a:path extrusionOk="0" h="29797" w="26984">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1"/>
          <p:cNvGrpSpPr/>
          <p:nvPr/>
        </p:nvGrpSpPr>
        <p:grpSpPr>
          <a:xfrm>
            <a:off x="8071563" y="3231345"/>
            <a:ext cx="1026629" cy="1056842"/>
            <a:chOff x="8084663" y="3138245"/>
            <a:chExt cx="1026629" cy="1056842"/>
          </a:xfrm>
        </p:grpSpPr>
        <p:sp>
          <p:nvSpPr>
            <p:cNvPr id="338" name="Google Shape;338;p21"/>
            <p:cNvSpPr/>
            <p:nvPr/>
          </p:nvSpPr>
          <p:spPr>
            <a:xfrm>
              <a:off x="8084663" y="3138245"/>
              <a:ext cx="1026629" cy="1056842"/>
            </a:xfrm>
            <a:custGeom>
              <a:rect b="b" l="l" r="r" t="t"/>
              <a:pathLst>
                <a:path extrusionOk="0" h="31936" w="31023">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8533166" y="3299372"/>
              <a:ext cx="302929" cy="174232"/>
            </a:xfrm>
            <a:custGeom>
              <a:rect b="b" l="l" r="r" t="t"/>
              <a:pathLst>
                <a:path extrusionOk="0" h="5265" w="9154">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8481443" y="3415692"/>
              <a:ext cx="443539" cy="302796"/>
            </a:xfrm>
            <a:custGeom>
              <a:rect b="b" l="l" r="r" t="t"/>
              <a:pathLst>
                <a:path extrusionOk="0" h="9150" w="13403">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8416515" y="3524964"/>
              <a:ext cx="456577" cy="285423"/>
            </a:xfrm>
            <a:custGeom>
              <a:rect b="b" l="l" r="r" t="t"/>
              <a:pathLst>
                <a:path extrusionOk="0" h="8625" w="13797">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8364659" y="3646678"/>
              <a:ext cx="443539" cy="268612"/>
            </a:xfrm>
            <a:custGeom>
              <a:rect b="b" l="l" r="r" t="t"/>
              <a:pathLst>
                <a:path extrusionOk="0" h="8117" w="13403">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8307773" y="3769087"/>
              <a:ext cx="428051" cy="257559"/>
            </a:xfrm>
            <a:custGeom>
              <a:rect b="b" l="l" r="r" t="t"/>
              <a:pathLst>
                <a:path extrusionOk="0" h="7783" w="12935">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21"/>
          <p:cNvGrpSpPr/>
          <p:nvPr/>
        </p:nvGrpSpPr>
        <p:grpSpPr>
          <a:xfrm>
            <a:off x="1970545" y="1968452"/>
            <a:ext cx="690310" cy="1154730"/>
            <a:chOff x="1960499" y="1511252"/>
            <a:chExt cx="690310" cy="1154730"/>
          </a:xfrm>
        </p:grpSpPr>
        <p:sp>
          <p:nvSpPr>
            <p:cNvPr id="345" name="Google Shape;345;p21"/>
            <p:cNvSpPr/>
            <p:nvPr/>
          </p:nvSpPr>
          <p:spPr>
            <a:xfrm>
              <a:off x="2276433" y="1802367"/>
              <a:ext cx="230886" cy="126347"/>
            </a:xfrm>
            <a:custGeom>
              <a:rect b="b" l="l" r="r" t="t"/>
              <a:pathLst>
                <a:path extrusionOk="0" h="3818" w="6977">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1960499" y="1705670"/>
              <a:ext cx="614064" cy="960311"/>
            </a:xfrm>
            <a:custGeom>
              <a:rect b="b" l="l" r="r" t="t"/>
              <a:pathLst>
                <a:path extrusionOk="0" h="29019" w="18556">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2040749" y="2214401"/>
              <a:ext cx="274932" cy="375269"/>
            </a:xfrm>
            <a:custGeom>
              <a:rect b="b" l="l" r="r" t="t"/>
              <a:pathLst>
                <a:path extrusionOk="0" h="11340" w="8308">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2175965" y="2156390"/>
              <a:ext cx="75252" cy="67840"/>
            </a:xfrm>
            <a:custGeom>
              <a:rect b="b" l="l" r="r" t="t"/>
              <a:pathLst>
                <a:path extrusionOk="0" h="2050" w="2274">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2269285" y="2051322"/>
              <a:ext cx="103977" cy="101064"/>
            </a:xfrm>
            <a:custGeom>
              <a:rect b="b" l="l" r="r" t="t"/>
              <a:pathLst>
                <a:path extrusionOk="0" h="3054" w="3142">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2330209" y="1578331"/>
              <a:ext cx="118570" cy="102487"/>
            </a:xfrm>
            <a:custGeom>
              <a:rect b="b" l="l" r="r" t="t"/>
              <a:pathLst>
                <a:path extrusionOk="0" h="3097" w="3583">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2512912" y="1511252"/>
              <a:ext cx="137896" cy="132072"/>
            </a:xfrm>
            <a:custGeom>
              <a:rect b="b" l="l" r="r" t="t"/>
              <a:pathLst>
                <a:path extrusionOk="0" h="3991" w="4167">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21"/>
          <p:cNvGrpSpPr/>
          <p:nvPr/>
        </p:nvGrpSpPr>
        <p:grpSpPr>
          <a:xfrm>
            <a:off x="734290" y="251983"/>
            <a:ext cx="800177" cy="752193"/>
            <a:chOff x="734290" y="251983"/>
            <a:chExt cx="800177" cy="752193"/>
          </a:xfrm>
        </p:grpSpPr>
        <p:sp>
          <p:nvSpPr>
            <p:cNvPr id="353" name="Google Shape;353;p21"/>
            <p:cNvSpPr/>
            <p:nvPr/>
          </p:nvSpPr>
          <p:spPr>
            <a:xfrm>
              <a:off x="864310" y="336336"/>
              <a:ext cx="515085" cy="529745"/>
            </a:xfrm>
            <a:custGeom>
              <a:rect b="b" l="l" r="r" t="t"/>
              <a:pathLst>
                <a:path extrusionOk="0" h="16008" w="15565">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734290" y="251983"/>
              <a:ext cx="800177" cy="752193"/>
            </a:xfrm>
            <a:custGeom>
              <a:rect b="b" l="l" r="r" t="t"/>
              <a:pathLst>
                <a:path extrusionOk="0" h="22730" w="2418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21"/>
          <p:cNvGrpSpPr/>
          <p:nvPr/>
        </p:nvGrpSpPr>
        <p:grpSpPr>
          <a:xfrm>
            <a:off x="2857571" y="1302505"/>
            <a:ext cx="152954" cy="60030"/>
            <a:chOff x="2857571" y="1302505"/>
            <a:chExt cx="152954" cy="60030"/>
          </a:xfrm>
        </p:grpSpPr>
        <p:sp>
          <p:nvSpPr>
            <p:cNvPr id="356" name="Google Shape;356;p21"/>
            <p:cNvSpPr/>
            <p:nvPr/>
          </p:nvSpPr>
          <p:spPr>
            <a:xfrm>
              <a:off x="2857571" y="1331063"/>
              <a:ext cx="152954" cy="31471"/>
            </a:xfrm>
            <a:custGeom>
              <a:rect b="b" l="l" r="r" t="t"/>
              <a:pathLst>
                <a:path extrusionOk="0" h="951" w="4622">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2896289" y="1302505"/>
              <a:ext cx="106061" cy="10590"/>
            </a:xfrm>
            <a:custGeom>
              <a:rect b="b" l="l" r="r" t="t"/>
              <a:pathLst>
                <a:path extrusionOk="0" h="320" w="3205">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21"/>
          <p:cNvGrpSpPr/>
          <p:nvPr/>
        </p:nvGrpSpPr>
        <p:grpSpPr>
          <a:xfrm>
            <a:off x="3168309" y="474596"/>
            <a:ext cx="1088181" cy="608604"/>
            <a:chOff x="3168309" y="474596"/>
            <a:chExt cx="1088181" cy="608604"/>
          </a:xfrm>
        </p:grpSpPr>
        <p:grpSp>
          <p:nvGrpSpPr>
            <p:cNvPr id="359" name="Google Shape;359;p21"/>
            <p:cNvGrpSpPr/>
            <p:nvPr/>
          </p:nvGrpSpPr>
          <p:grpSpPr>
            <a:xfrm>
              <a:off x="3168309" y="517749"/>
              <a:ext cx="1084309" cy="565452"/>
              <a:chOff x="3168309" y="517749"/>
              <a:chExt cx="1084309" cy="565452"/>
            </a:xfrm>
          </p:grpSpPr>
          <p:sp>
            <p:nvSpPr>
              <p:cNvPr id="360" name="Google Shape;360;p21"/>
              <p:cNvSpPr/>
              <p:nvPr/>
            </p:nvSpPr>
            <p:spPr>
              <a:xfrm>
                <a:off x="3179726" y="531913"/>
                <a:ext cx="1066571" cy="534378"/>
              </a:xfrm>
              <a:custGeom>
                <a:rect b="b" l="l" r="r" t="t"/>
                <a:pathLst>
                  <a:path extrusionOk="0" h="16148" w="3223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3168309" y="517749"/>
                <a:ext cx="1084309" cy="565452"/>
              </a:xfrm>
              <a:custGeom>
                <a:rect b="b" l="l" r="r" t="t"/>
                <a:pathLst>
                  <a:path extrusionOk="0" h="17087" w="32766">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21"/>
            <p:cNvGrpSpPr/>
            <p:nvPr/>
          </p:nvGrpSpPr>
          <p:grpSpPr>
            <a:xfrm>
              <a:off x="4114622" y="474596"/>
              <a:ext cx="141868" cy="100403"/>
              <a:chOff x="4114622" y="474596"/>
              <a:chExt cx="141868" cy="100403"/>
            </a:xfrm>
          </p:grpSpPr>
          <p:sp>
            <p:nvSpPr>
              <p:cNvPr id="363" name="Google Shape;363;p21"/>
              <p:cNvSpPr/>
              <p:nvPr/>
            </p:nvSpPr>
            <p:spPr>
              <a:xfrm>
                <a:off x="4114622" y="474596"/>
                <a:ext cx="70851" cy="90839"/>
              </a:xfrm>
              <a:custGeom>
                <a:rect b="b" l="l" r="r" t="t"/>
                <a:pathLst>
                  <a:path extrusionOk="0" h="2745" w="2141">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4199339" y="480752"/>
                <a:ext cx="57151" cy="94247"/>
              </a:xfrm>
              <a:custGeom>
                <a:rect b="b" l="l" r="r" t="t"/>
                <a:pathLst>
                  <a:path extrusionOk="0" h="2848" w="1727">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5" name="Google Shape;365;p21"/>
          <p:cNvGrpSpPr/>
          <p:nvPr/>
        </p:nvGrpSpPr>
        <p:grpSpPr>
          <a:xfrm>
            <a:off x="4554058" y="287028"/>
            <a:ext cx="820760" cy="899951"/>
            <a:chOff x="4554058" y="287028"/>
            <a:chExt cx="820760" cy="899951"/>
          </a:xfrm>
        </p:grpSpPr>
        <p:grpSp>
          <p:nvGrpSpPr>
            <p:cNvPr id="366" name="Google Shape;366;p21"/>
            <p:cNvGrpSpPr/>
            <p:nvPr/>
          </p:nvGrpSpPr>
          <p:grpSpPr>
            <a:xfrm>
              <a:off x="4554058" y="287028"/>
              <a:ext cx="820760" cy="807258"/>
              <a:chOff x="4554058" y="287028"/>
              <a:chExt cx="820760" cy="807258"/>
            </a:xfrm>
          </p:grpSpPr>
          <p:sp>
            <p:nvSpPr>
              <p:cNvPr id="367" name="Google Shape;367;p21"/>
              <p:cNvSpPr/>
              <p:nvPr/>
            </p:nvSpPr>
            <p:spPr>
              <a:xfrm>
                <a:off x="4642315" y="348977"/>
                <a:ext cx="463924" cy="360179"/>
              </a:xfrm>
              <a:custGeom>
                <a:rect b="b" l="l" r="r" t="t"/>
                <a:pathLst>
                  <a:path extrusionOk="0" h="10884" w="14019">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a:off x="4554058" y="287028"/>
                <a:ext cx="820760" cy="807258"/>
              </a:xfrm>
              <a:custGeom>
                <a:rect b="b" l="l" r="r" t="t"/>
                <a:pathLst>
                  <a:path extrusionOk="0" h="24394" w="24802">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21"/>
            <p:cNvGrpSpPr/>
            <p:nvPr/>
          </p:nvGrpSpPr>
          <p:grpSpPr>
            <a:xfrm>
              <a:off x="5063947" y="1041305"/>
              <a:ext cx="89912" cy="145673"/>
              <a:chOff x="5063947" y="1041305"/>
              <a:chExt cx="89912" cy="145673"/>
            </a:xfrm>
          </p:grpSpPr>
          <p:sp>
            <p:nvSpPr>
              <p:cNvPr id="370" name="Google Shape;370;p21"/>
              <p:cNvSpPr/>
              <p:nvPr/>
            </p:nvSpPr>
            <p:spPr>
              <a:xfrm>
                <a:off x="5063947" y="1041305"/>
                <a:ext cx="81110" cy="80481"/>
              </a:xfrm>
              <a:custGeom>
                <a:rect b="b" l="l" r="r" t="t"/>
                <a:pathLst>
                  <a:path extrusionOk="0" h="2432" w="2451">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5073643" y="1111958"/>
                <a:ext cx="80216" cy="75021"/>
              </a:xfrm>
              <a:custGeom>
                <a:rect b="b" l="l" r="r" t="t"/>
                <a:pathLst>
                  <a:path extrusionOk="0" h="2267" w="2424">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2" name="Google Shape;372;p21"/>
          <p:cNvGrpSpPr/>
          <p:nvPr/>
        </p:nvGrpSpPr>
        <p:grpSpPr>
          <a:xfrm>
            <a:off x="7100592" y="-366483"/>
            <a:ext cx="638917" cy="1022558"/>
            <a:chOff x="7100592" y="-366483"/>
            <a:chExt cx="638917" cy="1022558"/>
          </a:xfrm>
        </p:grpSpPr>
        <p:sp>
          <p:nvSpPr>
            <p:cNvPr id="373" name="Google Shape;373;p21"/>
            <p:cNvSpPr/>
            <p:nvPr/>
          </p:nvSpPr>
          <p:spPr>
            <a:xfrm>
              <a:off x="7100592" y="-366483"/>
              <a:ext cx="638917" cy="1022558"/>
            </a:xfrm>
            <a:custGeom>
              <a:rect b="b" l="l" r="r" t="t"/>
              <a:pathLst>
                <a:path extrusionOk="0" h="30900" w="19307">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a:off x="7316454" y="-154591"/>
              <a:ext cx="302929" cy="469417"/>
            </a:xfrm>
            <a:custGeom>
              <a:rect b="b" l="l" r="r" t="t"/>
              <a:pathLst>
                <a:path extrusionOk="0" h="14185" w="9154">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
            <p:cNvSpPr/>
            <p:nvPr/>
          </p:nvSpPr>
          <p:spPr>
            <a:xfrm>
              <a:off x="7166347" y="-209426"/>
              <a:ext cx="119332" cy="80183"/>
            </a:xfrm>
            <a:custGeom>
              <a:rect b="b" l="l" r="r" t="t"/>
              <a:pathLst>
                <a:path extrusionOk="0" h="2423" w="3606">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7173991" y="-234708"/>
              <a:ext cx="72870" cy="53643"/>
            </a:xfrm>
            <a:custGeom>
              <a:rect b="b" l="l" r="r" t="t"/>
              <a:pathLst>
                <a:path extrusionOk="0" h="1621" w="2202">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21"/>
          <p:cNvGrpSpPr/>
          <p:nvPr/>
        </p:nvGrpSpPr>
        <p:grpSpPr>
          <a:xfrm>
            <a:off x="5910718" y="-131360"/>
            <a:ext cx="105830" cy="85015"/>
            <a:chOff x="5910718" y="-131360"/>
            <a:chExt cx="105830" cy="85015"/>
          </a:xfrm>
        </p:grpSpPr>
        <p:sp>
          <p:nvSpPr>
            <p:cNvPr id="378" name="Google Shape;378;p21"/>
            <p:cNvSpPr/>
            <p:nvPr/>
          </p:nvSpPr>
          <p:spPr>
            <a:xfrm>
              <a:off x="5910718" y="-129342"/>
              <a:ext cx="37097" cy="58342"/>
            </a:xfrm>
            <a:custGeom>
              <a:rect b="b" l="l" r="r" t="t"/>
              <a:pathLst>
                <a:path extrusionOk="0" h="1763" w="1121">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1"/>
            <p:cNvSpPr/>
            <p:nvPr/>
          </p:nvSpPr>
          <p:spPr>
            <a:xfrm>
              <a:off x="5974255" y="-131360"/>
              <a:ext cx="42292" cy="85015"/>
            </a:xfrm>
            <a:custGeom>
              <a:rect b="b" l="l" r="r" t="t"/>
              <a:pathLst>
                <a:path extrusionOk="0" h="2569" w="1278">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21"/>
          <p:cNvGrpSpPr/>
          <p:nvPr/>
        </p:nvGrpSpPr>
        <p:grpSpPr>
          <a:xfrm>
            <a:off x="3894690" y="-306155"/>
            <a:ext cx="432221" cy="578920"/>
            <a:chOff x="3894690" y="-306155"/>
            <a:chExt cx="432221" cy="578920"/>
          </a:xfrm>
        </p:grpSpPr>
        <p:sp>
          <p:nvSpPr>
            <p:cNvPr id="381" name="Google Shape;381;p21"/>
            <p:cNvSpPr/>
            <p:nvPr/>
          </p:nvSpPr>
          <p:spPr>
            <a:xfrm>
              <a:off x="3975568" y="-294506"/>
              <a:ext cx="351343" cy="567272"/>
            </a:xfrm>
            <a:custGeom>
              <a:rect b="b" l="l" r="r" t="t"/>
              <a:pathLst>
                <a:path extrusionOk="0" h="17142" w="10617">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21"/>
            <p:cNvGrpSpPr/>
            <p:nvPr/>
          </p:nvGrpSpPr>
          <p:grpSpPr>
            <a:xfrm>
              <a:off x="3894690" y="-306155"/>
              <a:ext cx="98086" cy="107551"/>
              <a:chOff x="3894690" y="-306155"/>
              <a:chExt cx="98086" cy="107551"/>
            </a:xfrm>
          </p:grpSpPr>
          <p:sp>
            <p:nvSpPr>
              <p:cNvPr id="383" name="Google Shape;383;p21"/>
              <p:cNvSpPr/>
              <p:nvPr/>
            </p:nvSpPr>
            <p:spPr>
              <a:xfrm>
                <a:off x="3925797" y="-273029"/>
                <a:ext cx="66979" cy="74425"/>
              </a:xfrm>
              <a:custGeom>
                <a:rect b="b" l="l" r="r" t="t"/>
                <a:pathLst>
                  <a:path extrusionOk="0" h="2249" w="2024">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3894690" y="-306155"/>
                <a:ext cx="73333" cy="65292"/>
              </a:xfrm>
              <a:custGeom>
                <a:rect b="b" l="l" r="r" t="t"/>
                <a:pathLst>
                  <a:path extrusionOk="0" h="1973" w="2216">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5" name="Google Shape;385;p21"/>
          <p:cNvGrpSpPr/>
          <p:nvPr/>
        </p:nvGrpSpPr>
        <p:grpSpPr>
          <a:xfrm>
            <a:off x="2775700" y="-243577"/>
            <a:ext cx="641763" cy="660328"/>
            <a:chOff x="2775700" y="-243577"/>
            <a:chExt cx="641763" cy="660328"/>
          </a:xfrm>
        </p:grpSpPr>
        <p:grpSp>
          <p:nvGrpSpPr>
            <p:cNvPr id="386" name="Google Shape;386;p21"/>
            <p:cNvGrpSpPr/>
            <p:nvPr/>
          </p:nvGrpSpPr>
          <p:grpSpPr>
            <a:xfrm>
              <a:off x="2880967" y="-159588"/>
              <a:ext cx="536496" cy="576339"/>
              <a:chOff x="2880967" y="-159588"/>
              <a:chExt cx="536496" cy="576339"/>
            </a:xfrm>
          </p:grpSpPr>
          <p:sp>
            <p:nvSpPr>
              <p:cNvPr id="387" name="Google Shape;387;p21"/>
              <p:cNvSpPr/>
              <p:nvPr/>
            </p:nvSpPr>
            <p:spPr>
              <a:xfrm>
                <a:off x="2880967" y="-159588"/>
                <a:ext cx="536496" cy="576339"/>
              </a:xfrm>
              <a:custGeom>
                <a:rect b="b" l="l" r="r" t="t"/>
                <a:pathLst>
                  <a:path extrusionOk="0" h="17416" w="16212">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3004700" y="-35855"/>
                <a:ext cx="152192" cy="171982"/>
              </a:xfrm>
              <a:custGeom>
                <a:rect b="b" l="l" r="r" t="t"/>
                <a:pathLst>
                  <a:path extrusionOk="0" h="5197" w="4599">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21"/>
            <p:cNvGrpSpPr/>
            <p:nvPr/>
          </p:nvGrpSpPr>
          <p:grpSpPr>
            <a:xfrm>
              <a:off x="2775700" y="-243577"/>
              <a:ext cx="100965" cy="123965"/>
              <a:chOff x="2775700" y="-243577"/>
              <a:chExt cx="100965" cy="123965"/>
            </a:xfrm>
          </p:grpSpPr>
          <p:sp>
            <p:nvSpPr>
              <p:cNvPr id="390" name="Google Shape;390;p21"/>
              <p:cNvSpPr/>
              <p:nvPr/>
            </p:nvSpPr>
            <p:spPr>
              <a:xfrm>
                <a:off x="2805251" y="-184540"/>
                <a:ext cx="71414" cy="64927"/>
              </a:xfrm>
              <a:custGeom>
                <a:rect b="b" l="l" r="r" t="t"/>
                <a:pathLst>
                  <a:path extrusionOk="0" h="1962" w="2158">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2775700" y="-243577"/>
                <a:ext cx="77999" cy="45833"/>
              </a:xfrm>
              <a:custGeom>
                <a:rect b="b" l="l" r="r" t="t"/>
                <a:pathLst>
                  <a:path extrusionOk="0" h="1385" w="2357">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2" name="Google Shape;392;p21"/>
          <p:cNvGrpSpPr/>
          <p:nvPr/>
        </p:nvGrpSpPr>
        <p:grpSpPr>
          <a:xfrm>
            <a:off x="1588573" y="-296128"/>
            <a:ext cx="730914" cy="557013"/>
            <a:chOff x="1588573" y="-296128"/>
            <a:chExt cx="730914" cy="557013"/>
          </a:xfrm>
        </p:grpSpPr>
        <p:sp>
          <p:nvSpPr>
            <p:cNvPr id="393" name="Google Shape;393;p21"/>
            <p:cNvSpPr/>
            <p:nvPr/>
          </p:nvSpPr>
          <p:spPr>
            <a:xfrm>
              <a:off x="1588573" y="-164387"/>
              <a:ext cx="730914" cy="425272"/>
            </a:xfrm>
            <a:custGeom>
              <a:rect b="b" l="l" r="r" t="t"/>
              <a:pathLst>
                <a:path extrusionOk="0" h="12851" w="22087">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21"/>
            <p:cNvGrpSpPr/>
            <p:nvPr/>
          </p:nvGrpSpPr>
          <p:grpSpPr>
            <a:xfrm>
              <a:off x="2028140" y="-296128"/>
              <a:ext cx="162319" cy="81341"/>
              <a:chOff x="2028140" y="-296128"/>
              <a:chExt cx="162319" cy="81341"/>
            </a:xfrm>
          </p:grpSpPr>
          <p:sp>
            <p:nvSpPr>
              <p:cNvPr id="395" name="Google Shape;395;p21"/>
              <p:cNvSpPr/>
              <p:nvPr/>
            </p:nvSpPr>
            <p:spPr>
              <a:xfrm>
                <a:off x="2028140" y="-264690"/>
                <a:ext cx="106194" cy="43153"/>
              </a:xfrm>
              <a:custGeom>
                <a:rect b="b" l="l" r="r" t="t"/>
                <a:pathLst>
                  <a:path extrusionOk="0" h="1304" w="3209">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2090619" y="-296128"/>
                <a:ext cx="99840" cy="81341"/>
              </a:xfrm>
              <a:custGeom>
                <a:rect b="b" l="l" r="r" t="t"/>
                <a:pathLst>
                  <a:path extrusionOk="0" h="2458" w="3017">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7" name="Google Shape;397;p21"/>
          <p:cNvGrpSpPr/>
          <p:nvPr/>
        </p:nvGrpSpPr>
        <p:grpSpPr>
          <a:xfrm>
            <a:off x="1739309" y="566891"/>
            <a:ext cx="853058" cy="594507"/>
            <a:chOff x="1739309" y="566891"/>
            <a:chExt cx="853058" cy="594507"/>
          </a:xfrm>
        </p:grpSpPr>
        <p:grpSp>
          <p:nvGrpSpPr>
            <p:cNvPr id="398" name="Google Shape;398;p21"/>
            <p:cNvGrpSpPr/>
            <p:nvPr/>
          </p:nvGrpSpPr>
          <p:grpSpPr>
            <a:xfrm>
              <a:off x="1753572" y="566891"/>
              <a:ext cx="838796" cy="594507"/>
              <a:chOff x="1753572" y="566891"/>
              <a:chExt cx="838796" cy="594507"/>
            </a:xfrm>
          </p:grpSpPr>
          <p:sp>
            <p:nvSpPr>
              <p:cNvPr id="399" name="Google Shape;399;p21"/>
              <p:cNvSpPr/>
              <p:nvPr/>
            </p:nvSpPr>
            <p:spPr>
              <a:xfrm>
                <a:off x="1753572" y="566891"/>
                <a:ext cx="838796" cy="594507"/>
              </a:xfrm>
              <a:custGeom>
                <a:rect b="b" l="l" r="r" t="t"/>
                <a:pathLst>
                  <a:path extrusionOk="0" h="17965" w="25347">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1978502" y="690823"/>
                <a:ext cx="424312" cy="302234"/>
              </a:xfrm>
              <a:custGeom>
                <a:rect b="b" l="l" r="r" t="t"/>
                <a:pathLst>
                  <a:path extrusionOk="0" h="9133" w="12822">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 name="Google Shape;401;p21"/>
            <p:cNvGrpSpPr/>
            <p:nvPr/>
          </p:nvGrpSpPr>
          <p:grpSpPr>
            <a:xfrm>
              <a:off x="1739309" y="617821"/>
              <a:ext cx="85081" cy="113673"/>
              <a:chOff x="1739309" y="617821"/>
              <a:chExt cx="85081" cy="113673"/>
            </a:xfrm>
          </p:grpSpPr>
          <p:sp>
            <p:nvSpPr>
              <p:cNvPr id="402" name="Google Shape;402;p21"/>
              <p:cNvSpPr/>
              <p:nvPr/>
            </p:nvSpPr>
            <p:spPr>
              <a:xfrm>
                <a:off x="1764923" y="657466"/>
                <a:ext cx="59467" cy="74028"/>
              </a:xfrm>
              <a:custGeom>
                <a:rect b="b" l="l" r="r" t="t"/>
                <a:pathLst>
                  <a:path extrusionOk="0" h="2237" w="1797">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1739309" y="617821"/>
                <a:ext cx="55298" cy="57449"/>
              </a:xfrm>
              <a:custGeom>
                <a:rect b="b" l="l" r="r" t="t"/>
                <a:pathLst>
                  <a:path extrusionOk="0" h="1736" w="1671">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4" name="Google Shape;404;p21"/>
          <p:cNvGrpSpPr/>
          <p:nvPr/>
        </p:nvGrpSpPr>
        <p:grpSpPr>
          <a:xfrm>
            <a:off x="291413" y="-295003"/>
            <a:ext cx="420937" cy="645006"/>
            <a:chOff x="291413" y="-295003"/>
            <a:chExt cx="420937" cy="645006"/>
          </a:xfrm>
        </p:grpSpPr>
        <p:sp>
          <p:nvSpPr>
            <p:cNvPr id="405" name="Google Shape;405;p21"/>
            <p:cNvSpPr/>
            <p:nvPr/>
          </p:nvSpPr>
          <p:spPr>
            <a:xfrm>
              <a:off x="291413" y="-295003"/>
              <a:ext cx="420937" cy="498274"/>
            </a:xfrm>
            <a:custGeom>
              <a:rect b="b" l="l" r="r" t="t"/>
              <a:pathLst>
                <a:path extrusionOk="0" h="15057" w="1272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21"/>
            <p:cNvGrpSpPr/>
            <p:nvPr/>
          </p:nvGrpSpPr>
          <p:grpSpPr>
            <a:xfrm>
              <a:off x="317622" y="261977"/>
              <a:ext cx="171618" cy="88026"/>
              <a:chOff x="317622" y="261977"/>
              <a:chExt cx="171618" cy="88026"/>
            </a:xfrm>
          </p:grpSpPr>
          <p:sp>
            <p:nvSpPr>
              <p:cNvPr id="407" name="Google Shape;407;p21"/>
              <p:cNvSpPr/>
              <p:nvPr/>
            </p:nvSpPr>
            <p:spPr>
              <a:xfrm>
                <a:off x="317622" y="261977"/>
                <a:ext cx="146732" cy="34879"/>
              </a:xfrm>
              <a:custGeom>
                <a:rect b="b" l="l" r="r" t="t"/>
                <a:pathLst>
                  <a:path extrusionOk="0" h="1054" w="4434">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371629" y="323099"/>
                <a:ext cx="117611" cy="26904"/>
              </a:xfrm>
              <a:custGeom>
                <a:rect b="b" l="l" r="r" t="t"/>
                <a:pathLst>
                  <a:path extrusionOk="0" h="813" w="3554">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9" name="Google Shape;409;p21"/>
          <p:cNvGrpSpPr/>
          <p:nvPr/>
        </p:nvGrpSpPr>
        <p:grpSpPr>
          <a:xfrm>
            <a:off x="1214230" y="1280862"/>
            <a:ext cx="693917" cy="709106"/>
            <a:chOff x="1214230" y="1280862"/>
            <a:chExt cx="693917" cy="709106"/>
          </a:xfrm>
        </p:grpSpPr>
        <p:sp>
          <p:nvSpPr>
            <p:cNvPr id="410" name="Google Shape;410;p21"/>
            <p:cNvSpPr/>
            <p:nvPr/>
          </p:nvSpPr>
          <p:spPr>
            <a:xfrm>
              <a:off x="1265424" y="1280862"/>
              <a:ext cx="642723" cy="709106"/>
            </a:xfrm>
            <a:custGeom>
              <a:rect b="b" l="l" r="r" t="t"/>
              <a:pathLst>
                <a:path extrusionOk="0" h="21428" w="19422">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1216414" y="1365116"/>
              <a:ext cx="83195" cy="91600"/>
            </a:xfrm>
            <a:custGeom>
              <a:rect b="b" l="l" r="r" t="t"/>
              <a:pathLst>
                <a:path extrusionOk="0" h="2768" w="2514">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1214230" y="1326463"/>
              <a:ext cx="63538" cy="48745"/>
            </a:xfrm>
            <a:custGeom>
              <a:rect b="b" l="l" r="r" t="t"/>
              <a:pathLst>
                <a:path extrusionOk="0" h="1473" w="192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21"/>
          <p:cNvGrpSpPr/>
          <p:nvPr/>
        </p:nvGrpSpPr>
        <p:grpSpPr>
          <a:xfrm>
            <a:off x="-182869" y="835238"/>
            <a:ext cx="1277205" cy="1131333"/>
            <a:chOff x="-182869" y="835238"/>
            <a:chExt cx="1277205" cy="1131333"/>
          </a:xfrm>
        </p:grpSpPr>
        <p:sp>
          <p:nvSpPr>
            <p:cNvPr id="414" name="Google Shape;414;p21"/>
            <p:cNvSpPr/>
            <p:nvPr/>
          </p:nvSpPr>
          <p:spPr>
            <a:xfrm>
              <a:off x="-182869" y="851983"/>
              <a:ext cx="1277205" cy="1076929"/>
            </a:xfrm>
            <a:custGeom>
              <a:rect b="b" l="l" r="r" t="t"/>
              <a:pathLst>
                <a:path extrusionOk="0" h="32543" w="38595">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21"/>
            <p:cNvGrpSpPr/>
            <p:nvPr/>
          </p:nvGrpSpPr>
          <p:grpSpPr>
            <a:xfrm>
              <a:off x="454360" y="835238"/>
              <a:ext cx="112382" cy="56555"/>
              <a:chOff x="454360" y="835238"/>
              <a:chExt cx="112382" cy="56555"/>
            </a:xfrm>
          </p:grpSpPr>
          <p:sp>
            <p:nvSpPr>
              <p:cNvPr id="416" name="Google Shape;416;p21"/>
              <p:cNvSpPr/>
              <p:nvPr/>
            </p:nvSpPr>
            <p:spPr>
              <a:xfrm>
                <a:off x="454360" y="840897"/>
                <a:ext cx="72870" cy="50896"/>
              </a:xfrm>
              <a:custGeom>
                <a:rect b="b" l="l" r="r" t="t"/>
                <a:pathLst>
                  <a:path extrusionOk="0" h="1538" w="2202">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509095" y="835238"/>
                <a:ext cx="57647" cy="54934"/>
              </a:xfrm>
              <a:custGeom>
                <a:rect b="b" l="l" r="r" t="t"/>
                <a:pathLst>
                  <a:path extrusionOk="0" h="1660" w="1742">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21"/>
            <p:cNvGrpSpPr/>
            <p:nvPr/>
          </p:nvGrpSpPr>
          <p:grpSpPr>
            <a:xfrm>
              <a:off x="588484" y="1891352"/>
              <a:ext cx="127241" cy="75219"/>
              <a:chOff x="588484" y="1891352"/>
              <a:chExt cx="127241" cy="75219"/>
            </a:xfrm>
          </p:grpSpPr>
          <p:sp>
            <p:nvSpPr>
              <p:cNvPr id="419" name="Google Shape;419;p21"/>
              <p:cNvSpPr/>
              <p:nvPr/>
            </p:nvSpPr>
            <p:spPr>
              <a:xfrm>
                <a:off x="588484" y="1891352"/>
                <a:ext cx="82268" cy="56919"/>
              </a:xfrm>
              <a:custGeom>
                <a:rect b="b" l="l" r="r" t="t"/>
                <a:pathLst>
                  <a:path extrusionOk="0" h="1720" w="2486">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652849" y="1914782"/>
                <a:ext cx="62876" cy="51790"/>
              </a:xfrm>
              <a:custGeom>
                <a:rect b="b" l="l" r="r" t="t"/>
                <a:pathLst>
                  <a:path extrusionOk="0" h="1565" w="190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1" name="Google Shape;421;p21"/>
          <p:cNvGrpSpPr/>
          <p:nvPr/>
        </p:nvGrpSpPr>
        <p:grpSpPr>
          <a:xfrm>
            <a:off x="1004821" y="2303619"/>
            <a:ext cx="413557" cy="605096"/>
            <a:chOff x="1004821" y="2303619"/>
            <a:chExt cx="413557" cy="605096"/>
          </a:xfrm>
        </p:grpSpPr>
        <p:grpSp>
          <p:nvGrpSpPr>
            <p:cNvPr id="422" name="Google Shape;422;p21"/>
            <p:cNvGrpSpPr/>
            <p:nvPr/>
          </p:nvGrpSpPr>
          <p:grpSpPr>
            <a:xfrm>
              <a:off x="1004821" y="2303619"/>
              <a:ext cx="344559" cy="605096"/>
              <a:chOff x="1004821" y="2303619"/>
              <a:chExt cx="344559" cy="605096"/>
            </a:xfrm>
          </p:grpSpPr>
          <p:sp>
            <p:nvSpPr>
              <p:cNvPr id="423" name="Google Shape;423;p21"/>
              <p:cNvSpPr/>
              <p:nvPr/>
            </p:nvSpPr>
            <p:spPr>
              <a:xfrm>
                <a:off x="1004821" y="2303619"/>
                <a:ext cx="344559" cy="605096"/>
              </a:xfrm>
              <a:custGeom>
                <a:rect b="b" l="l" r="r" t="t"/>
                <a:pathLst>
                  <a:path extrusionOk="0" h="18285" w="10412">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1099896" y="2690900"/>
                <a:ext cx="119960" cy="115691"/>
              </a:xfrm>
              <a:custGeom>
                <a:rect b="b" l="l" r="r" t="t"/>
                <a:pathLst>
                  <a:path extrusionOk="0" h="3496" w="3625">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1100160" y="2414181"/>
                <a:ext cx="100006" cy="87298"/>
              </a:xfrm>
              <a:custGeom>
                <a:rect b="b" l="l" r="r" t="t"/>
                <a:pathLst>
                  <a:path extrusionOk="0" h="2638" w="3022">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21"/>
            <p:cNvGrpSpPr/>
            <p:nvPr/>
          </p:nvGrpSpPr>
          <p:grpSpPr>
            <a:xfrm>
              <a:off x="1332668" y="2362060"/>
              <a:ext cx="85710" cy="97126"/>
              <a:chOff x="1332668" y="2362060"/>
              <a:chExt cx="85710" cy="97126"/>
            </a:xfrm>
          </p:grpSpPr>
          <p:sp>
            <p:nvSpPr>
              <p:cNvPr id="427" name="Google Shape;427;p21"/>
              <p:cNvSpPr/>
              <p:nvPr/>
            </p:nvSpPr>
            <p:spPr>
              <a:xfrm>
                <a:off x="1332668" y="2362060"/>
                <a:ext cx="23926" cy="80911"/>
              </a:xfrm>
              <a:custGeom>
                <a:rect b="b" l="l" r="r" t="t"/>
                <a:pathLst>
                  <a:path extrusionOk="0" h="2445" w="723">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1385980" y="2383736"/>
                <a:ext cx="32398" cy="75451"/>
              </a:xfrm>
              <a:custGeom>
                <a:rect b="b" l="l" r="r" t="t"/>
                <a:pathLst>
                  <a:path extrusionOk="0" h="2280" w="979">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9" name="Google Shape;429;p21"/>
          <p:cNvGrpSpPr/>
          <p:nvPr/>
        </p:nvGrpSpPr>
        <p:grpSpPr>
          <a:xfrm>
            <a:off x="2647665" y="2892963"/>
            <a:ext cx="62909" cy="137996"/>
            <a:chOff x="2647665" y="2892963"/>
            <a:chExt cx="62909" cy="137996"/>
          </a:xfrm>
        </p:grpSpPr>
        <p:sp>
          <p:nvSpPr>
            <p:cNvPr id="430" name="Google Shape;430;p21"/>
            <p:cNvSpPr/>
            <p:nvPr/>
          </p:nvSpPr>
          <p:spPr>
            <a:xfrm>
              <a:off x="2679235" y="2917121"/>
              <a:ext cx="31339" cy="113838"/>
            </a:xfrm>
            <a:custGeom>
              <a:rect b="b" l="l" r="r" t="t"/>
              <a:pathLst>
                <a:path extrusionOk="0" h="3440" w="947">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2647665" y="2892963"/>
              <a:ext cx="22668" cy="82698"/>
            </a:xfrm>
            <a:custGeom>
              <a:rect b="b" l="l" r="r" t="t"/>
              <a:pathLst>
                <a:path extrusionOk="0" h="2499" w="685">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21"/>
          <p:cNvGrpSpPr/>
          <p:nvPr/>
        </p:nvGrpSpPr>
        <p:grpSpPr>
          <a:xfrm>
            <a:off x="2248437" y="2591126"/>
            <a:ext cx="134753" cy="99377"/>
            <a:chOff x="2248437" y="2591126"/>
            <a:chExt cx="134753" cy="99377"/>
          </a:xfrm>
        </p:grpSpPr>
        <p:sp>
          <p:nvSpPr>
            <p:cNvPr id="433" name="Google Shape;433;p21"/>
            <p:cNvSpPr/>
            <p:nvPr/>
          </p:nvSpPr>
          <p:spPr>
            <a:xfrm>
              <a:off x="2248437" y="2591126"/>
              <a:ext cx="85312" cy="99377"/>
            </a:xfrm>
            <a:custGeom>
              <a:rect b="b" l="l" r="r" t="t"/>
              <a:pathLst>
                <a:path extrusionOk="0" h="3003" w="2578">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2320380" y="2614622"/>
              <a:ext cx="62810" cy="58673"/>
            </a:xfrm>
            <a:custGeom>
              <a:rect b="b" l="l" r="r" t="t"/>
              <a:pathLst>
                <a:path extrusionOk="0" h="1773" w="1898">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21"/>
          <p:cNvGrpSpPr/>
          <p:nvPr/>
        </p:nvGrpSpPr>
        <p:grpSpPr>
          <a:xfrm>
            <a:off x="319707" y="3143540"/>
            <a:ext cx="638983" cy="1054658"/>
            <a:chOff x="319707" y="3143540"/>
            <a:chExt cx="638983" cy="1054658"/>
          </a:xfrm>
        </p:grpSpPr>
        <p:sp>
          <p:nvSpPr>
            <p:cNvPr id="436" name="Google Shape;436;p21"/>
            <p:cNvSpPr/>
            <p:nvPr/>
          </p:nvSpPr>
          <p:spPr>
            <a:xfrm>
              <a:off x="319707" y="3143540"/>
              <a:ext cx="638983" cy="1022558"/>
            </a:xfrm>
            <a:custGeom>
              <a:rect b="b" l="l" r="r" t="t"/>
              <a:pathLst>
                <a:path extrusionOk="0" h="30900" w="19309">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535602" y="3355431"/>
              <a:ext cx="302896" cy="469417"/>
            </a:xfrm>
            <a:custGeom>
              <a:rect b="b" l="l" r="r" t="t"/>
              <a:pathLst>
                <a:path extrusionOk="0" h="14185" w="9153">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a:off x="692262" y="4059275"/>
              <a:ext cx="96332" cy="96630"/>
            </a:xfrm>
            <a:custGeom>
              <a:rect b="b" l="l" r="r" t="t"/>
              <a:pathLst>
                <a:path extrusionOk="0" h="2920" w="2911">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692560" y="4142106"/>
              <a:ext cx="89482" cy="56092"/>
            </a:xfrm>
            <a:custGeom>
              <a:rect b="b" l="l" r="r" t="t"/>
              <a:pathLst>
                <a:path extrusionOk="0" h="1695" w="2704">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21"/>
          <p:cNvGrpSpPr/>
          <p:nvPr/>
        </p:nvGrpSpPr>
        <p:grpSpPr>
          <a:xfrm>
            <a:off x="1344284" y="3702273"/>
            <a:ext cx="388340" cy="497513"/>
            <a:chOff x="1344284" y="3702273"/>
            <a:chExt cx="388340" cy="497513"/>
          </a:xfrm>
        </p:grpSpPr>
        <p:sp>
          <p:nvSpPr>
            <p:cNvPr id="441" name="Google Shape;441;p21"/>
            <p:cNvSpPr/>
            <p:nvPr/>
          </p:nvSpPr>
          <p:spPr>
            <a:xfrm>
              <a:off x="1344284" y="3702273"/>
              <a:ext cx="388340" cy="424411"/>
            </a:xfrm>
            <a:custGeom>
              <a:rect b="b" l="l" r="r" t="t"/>
              <a:pathLst>
                <a:path extrusionOk="0" h="12825" w="11735">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1494921" y="4110304"/>
              <a:ext cx="98450" cy="66549"/>
            </a:xfrm>
            <a:custGeom>
              <a:rect b="b" l="l" r="r" t="t"/>
              <a:pathLst>
                <a:path extrusionOk="0" h="2011" w="2975">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1556539" y="4135587"/>
              <a:ext cx="72936" cy="64199"/>
            </a:xfrm>
            <a:custGeom>
              <a:rect b="b" l="l" r="r" t="t"/>
              <a:pathLst>
                <a:path extrusionOk="0" h="1940" w="2204">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1"/>
          <p:cNvGrpSpPr/>
          <p:nvPr/>
        </p:nvGrpSpPr>
        <p:grpSpPr>
          <a:xfrm>
            <a:off x="4368" y="4500332"/>
            <a:ext cx="1550979" cy="1347924"/>
            <a:chOff x="4368" y="4500332"/>
            <a:chExt cx="1550979" cy="1347924"/>
          </a:xfrm>
        </p:grpSpPr>
        <p:grpSp>
          <p:nvGrpSpPr>
            <p:cNvPr id="445" name="Google Shape;445;p21"/>
            <p:cNvGrpSpPr/>
            <p:nvPr/>
          </p:nvGrpSpPr>
          <p:grpSpPr>
            <a:xfrm>
              <a:off x="4368" y="4500332"/>
              <a:ext cx="1507264" cy="1347924"/>
              <a:chOff x="4368" y="4500332"/>
              <a:chExt cx="1507264" cy="1347924"/>
            </a:xfrm>
          </p:grpSpPr>
          <p:sp>
            <p:nvSpPr>
              <p:cNvPr id="446" name="Google Shape;446;p21"/>
              <p:cNvSpPr/>
              <p:nvPr/>
            </p:nvSpPr>
            <p:spPr>
              <a:xfrm>
                <a:off x="4368" y="4500332"/>
                <a:ext cx="1507264" cy="1347924"/>
              </a:xfrm>
              <a:custGeom>
                <a:rect b="b" l="l" r="r" t="t"/>
                <a:pathLst>
                  <a:path extrusionOk="0" h="40732" w="45547">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454890" y="5262949"/>
                <a:ext cx="305477" cy="214175"/>
              </a:xfrm>
              <a:custGeom>
                <a:rect b="b" l="l" r="r" t="t"/>
                <a:pathLst>
                  <a:path extrusionOk="0" h="6472" w="9231">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384105" y="5156755"/>
                <a:ext cx="306900" cy="223209"/>
              </a:xfrm>
              <a:custGeom>
                <a:rect b="b" l="l" r="r" t="t"/>
                <a:pathLst>
                  <a:path extrusionOk="0" h="6745" w="9274">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323910" y="5058404"/>
                <a:ext cx="287441" cy="225989"/>
              </a:xfrm>
              <a:custGeom>
                <a:rect b="b" l="l" r="r" t="t"/>
                <a:pathLst>
                  <a:path extrusionOk="0" h="6829" w="8686">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251239" y="4971867"/>
                <a:ext cx="284331" cy="227345"/>
              </a:xfrm>
              <a:custGeom>
                <a:rect b="b" l="l" r="r" t="t"/>
                <a:pathLst>
                  <a:path extrusionOk="0" h="6870" w="8592">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157223" y="4893206"/>
                <a:ext cx="328873" cy="206530"/>
              </a:xfrm>
              <a:custGeom>
                <a:rect b="b" l="l" r="r" t="t"/>
                <a:pathLst>
                  <a:path extrusionOk="0" h="6241" w="9938">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856798" y="4962469"/>
                <a:ext cx="304054" cy="210667"/>
              </a:xfrm>
              <a:custGeom>
                <a:rect b="b" l="l" r="r" t="t"/>
                <a:pathLst>
                  <a:path extrusionOk="0" h="6366" w="9188">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797894" y="4865475"/>
                <a:ext cx="315338" cy="236280"/>
              </a:xfrm>
              <a:custGeom>
                <a:rect b="b" l="l" r="r" t="t"/>
                <a:pathLst>
                  <a:path extrusionOk="0" h="7140" w="9529">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732437" y="4757031"/>
                <a:ext cx="309216" cy="243098"/>
              </a:xfrm>
              <a:custGeom>
                <a:rect b="b" l="l" r="r" t="t"/>
                <a:pathLst>
                  <a:path extrusionOk="0" h="7346" w="9344">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647422" y="4663743"/>
                <a:ext cx="319740" cy="244719"/>
              </a:xfrm>
              <a:custGeom>
                <a:rect b="b" l="l" r="r" t="t"/>
                <a:pathLst>
                  <a:path extrusionOk="0" h="7395" w="9662">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585241" y="4582997"/>
                <a:ext cx="320335" cy="251768"/>
              </a:xfrm>
              <a:custGeom>
                <a:rect b="b" l="l" r="r" t="t"/>
                <a:pathLst>
                  <a:path extrusionOk="0" h="7608" w="968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1"/>
            <p:cNvSpPr/>
            <p:nvPr/>
          </p:nvSpPr>
          <p:spPr>
            <a:xfrm>
              <a:off x="1364603" y="5136171"/>
              <a:ext cx="119166" cy="46296"/>
            </a:xfrm>
            <a:custGeom>
              <a:rect b="b" l="l" r="r" t="t"/>
              <a:pathLst>
                <a:path extrusionOk="0" h="1399" w="3601">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1437505" y="5176610"/>
              <a:ext cx="117842" cy="27599"/>
            </a:xfrm>
            <a:custGeom>
              <a:rect b="b" l="l" r="r" t="t"/>
              <a:pathLst>
                <a:path extrusionOk="0" h="834" w="3561">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21"/>
          <p:cNvGrpSpPr/>
          <p:nvPr/>
        </p:nvGrpSpPr>
        <p:grpSpPr>
          <a:xfrm>
            <a:off x="1664354" y="4088694"/>
            <a:ext cx="1037582" cy="940754"/>
            <a:chOff x="1664354" y="4088694"/>
            <a:chExt cx="1037582" cy="940754"/>
          </a:xfrm>
        </p:grpSpPr>
        <p:grpSp>
          <p:nvGrpSpPr>
            <p:cNvPr id="460" name="Google Shape;460;p21"/>
            <p:cNvGrpSpPr/>
            <p:nvPr/>
          </p:nvGrpSpPr>
          <p:grpSpPr>
            <a:xfrm>
              <a:off x="1664354" y="4088694"/>
              <a:ext cx="1037582" cy="832607"/>
              <a:chOff x="1664354" y="4088694"/>
              <a:chExt cx="1037582" cy="832607"/>
            </a:xfrm>
          </p:grpSpPr>
          <p:sp>
            <p:nvSpPr>
              <p:cNvPr id="461" name="Google Shape;461;p21"/>
              <p:cNvSpPr/>
              <p:nvPr/>
            </p:nvSpPr>
            <p:spPr>
              <a:xfrm>
                <a:off x="2035818" y="4196940"/>
                <a:ext cx="429938" cy="217219"/>
              </a:xfrm>
              <a:custGeom>
                <a:rect b="b" l="l" r="r" t="t"/>
                <a:pathLst>
                  <a:path extrusionOk="0" h="6564" w="12992">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1664354" y="4088694"/>
                <a:ext cx="1037582" cy="832607"/>
              </a:xfrm>
              <a:custGeom>
                <a:rect b="b" l="l" r="r" t="t"/>
                <a:pathLst>
                  <a:path extrusionOk="0" h="25160" w="31354">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2025592" y="4188303"/>
                <a:ext cx="454625" cy="249815"/>
              </a:xfrm>
              <a:custGeom>
                <a:rect b="b" l="l" r="r" t="t"/>
                <a:pathLst>
                  <a:path extrusionOk="0" h="7549" w="13738">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1739838" y="4716261"/>
                <a:ext cx="461210" cy="159671"/>
              </a:xfrm>
              <a:custGeom>
                <a:rect b="b" l="l" r="r" t="t"/>
                <a:pathLst>
                  <a:path extrusionOk="0" h="4825" w="13937">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1771012" y="4676384"/>
                <a:ext cx="280260" cy="110363"/>
              </a:xfrm>
              <a:custGeom>
                <a:rect b="b" l="l" r="r" t="t"/>
                <a:pathLst>
                  <a:path extrusionOk="0" h="3335" w="8469">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1770648" y="4633132"/>
                <a:ext cx="435729" cy="159109"/>
              </a:xfrm>
              <a:custGeom>
                <a:rect b="b" l="l" r="r" t="t"/>
                <a:pathLst>
                  <a:path extrusionOk="0" h="4808" w="13167">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1843186" y="4600007"/>
                <a:ext cx="272318" cy="119729"/>
              </a:xfrm>
              <a:custGeom>
                <a:rect b="b" l="l" r="r" t="t"/>
                <a:pathLst>
                  <a:path extrusionOk="0" h="3618" w="8229">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21"/>
            <p:cNvGrpSpPr/>
            <p:nvPr/>
          </p:nvGrpSpPr>
          <p:grpSpPr>
            <a:xfrm>
              <a:off x="2242315" y="4930402"/>
              <a:ext cx="155932" cy="99046"/>
              <a:chOff x="2242315" y="4930402"/>
              <a:chExt cx="155932" cy="99046"/>
            </a:xfrm>
          </p:grpSpPr>
          <p:sp>
            <p:nvSpPr>
              <p:cNvPr id="469" name="Google Shape;469;p21"/>
              <p:cNvSpPr/>
              <p:nvPr/>
            </p:nvSpPr>
            <p:spPr>
              <a:xfrm>
                <a:off x="2242315" y="4930402"/>
                <a:ext cx="83856" cy="58508"/>
              </a:xfrm>
              <a:custGeom>
                <a:rect b="b" l="l" r="r" t="t"/>
                <a:pathLst>
                  <a:path extrusionOk="0" h="1768" w="2534">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2304595" y="4969484"/>
                <a:ext cx="93652" cy="59964"/>
              </a:xfrm>
              <a:custGeom>
                <a:rect b="b" l="l" r="r" t="t"/>
                <a:pathLst>
                  <a:path extrusionOk="0" h="1812" w="2830">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1" name="Google Shape;471;p21"/>
          <p:cNvGrpSpPr/>
          <p:nvPr/>
        </p:nvGrpSpPr>
        <p:grpSpPr>
          <a:xfrm>
            <a:off x="2661531" y="4759645"/>
            <a:ext cx="636336" cy="613800"/>
            <a:chOff x="2661531" y="4759645"/>
            <a:chExt cx="636336" cy="613800"/>
          </a:xfrm>
        </p:grpSpPr>
        <p:sp>
          <p:nvSpPr>
            <p:cNvPr id="472" name="Google Shape;472;p21"/>
            <p:cNvSpPr/>
            <p:nvPr/>
          </p:nvSpPr>
          <p:spPr>
            <a:xfrm>
              <a:off x="2661531" y="4759645"/>
              <a:ext cx="526601" cy="606916"/>
            </a:xfrm>
            <a:custGeom>
              <a:rect b="b" l="l" r="r" t="t"/>
              <a:pathLst>
                <a:path extrusionOk="0" h="18340" w="15913">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3141173" y="5288794"/>
              <a:ext cx="74193" cy="84651"/>
            </a:xfrm>
            <a:custGeom>
              <a:rect b="b" l="l" r="r" t="t"/>
              <a:pathLst>
                <a:path extrusionOk="0" h="2558" w="2242">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a:off x="3220761" y="5295379"/>
              <a:ext cx="77106" cy="76973"/>
            </a:xfrm>
            <a:custGeom>
              <a:rect b="b" l="l" r="r" t="t"/>
              <a:pathLst>
                <a:path extrusionOk="0" h="2326" w="233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21"/>
          <p:cNvGrpSpPr/>
          <p:nvPr/>
        </p:nvGrpSpPr>
        <p:grpSpPr>
          <a:xfrm>
            <a:off x="3260869" y="4155210"/>
            <a:ext cx="1065612" cy="1051580"/>
            <a:chOff x="3260869" y="4155210"/>
            <a:chExt cx="1065612" cy="1051580"/>
          </a:xfrm>
        </p:grpSpPr>
        <p:grpSp>
          <p:nvGrpSpPr>
            <p:cNvPr id="476" name="Google Shape;476;p21"/>
            <p:cNvGrpSpPr/>
            <p:nvPr/>
          </p:nvGrpSpPr>
          <p:grpSpPr>
            <a:xfrm>
              <a:off x="3260869" y="4155210"/>
              <a:ext cx="1065612" cy="1051580"/>
              <a:chOff x="3260869" y="4155210"/>
              <a:chExt cx="1065612" cy="1051580"/>
            </a:xfrm>
          </p:grpSpPr>
          <p:sp>
            <p:nvSpPr>
              <p:cNvPr id="477" name="Google Shape;477;p21"/>
              <p:cNvSpPr/>
              <p:nvPr/>
            </p:nvSpPr>
            <p:spPr>
              <a:xfrm>
                <a:off x="3260869" y="4155210"/>
                <a:ext cx="1065612" cy="1051580"/>
              </a:xfrm>
              <a:custGeom>
                <a:rect b="b" l="l" r="r" t="t"/>
                <a:pathLst>
                  <a:path extrusionOk="0" h="31777" w="32201">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3412631" y="4384608"/>
                <a:ext cx="250146" cy="242800"/>
              </a:xfrm>
              <a:custGeom>
                <a:rect b="b" l="l" r="r" t="t"/>
                <a:pathLst>
                  <a:path extrusionOk="0" h="7337" w="7559">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3509923" y="4364918"/>
                <a:ext cx="413027" cy="344261"/>
              </a:xfrm>
              <a:custGeom>
                <a:rect b="b" l="l" r="r" t="t"/>
                <a:pathLst>
                  <a:path extrusionOk="0" h="10403" w="12481">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3598644" y="4439773"/>
                <a:ext cx="398467" cy="361172"/>
              </a:xfrm>
              <a:custGeom>
                <a:rect b="b" l="l" r="r" t="t"/>
                <a:pathLst>
                  <a:path extrusionOk="0" h="10914" w="12041">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3701264" y="4530512"/>
                <a:ext cx="379505" cy="352832"/>
              </a:xfrm>
              <a:custGeom>
                <a:rect b="b" l="l" r="r" t="t"/>
                <a:pathLst>
                  <a:path extrusionOk="0" h="10662" w="11468">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3803520" y="4626150"/>
                <a:ext cx="361866" cy="345320"/>
              </a:xfrm>
              <a:custGeom>
                <a:rect b="b" l="l" r="r" t="t"/>
                <a:pathLst>
                  <a:path extrusionOk="0" h="10435" w="10935">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21"/>
            <p:cNvSpPr/>
            <p:nvPr/>
          </p:nvSpPr>
          <p:spPr>
            <a:xfrm>
              <a:off x="3992710" y="4206570"/>
              <a:ext cx="70950" cy="81573"/>
            </a:xfrm>
            <a:custGeom>
              <a:rect b="b" l="l" r="r" t="t"/>
              <a:pathLst>
                <a:path extrusionOk="0" h="2465" w="2144">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4071933" y="4230363"/>
              <a:ext cx="60890" cy="66946"/>
            </a:xfrm>
            <a:custGeom>
              <a:rect b="b" l="l" r="r" t="t"/>
              <a:pathLst>
                <a:path extrusionOk="0" h="2023" w="184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1"/>
          <p:cNvGrpSpPr/>
          <p:nvPr/>
        </p:nvGrpSpPr>
        <p:grpSpPr>
          <a:xfrm>
            <a:off x="4756021" y="3831533"/>
            <a:ext cx="142364" cy="69263"/>
            <a:chOff x="4756021" y="3831533"/>
            <a:chExt cx="142364" cy="69263"/>
          </a:xfrm>
        </p:grpSpPr>
        <p:sp>
          <p:nvSpPr>
            <p:cNvPr id="486" name="Google Shape;486;p21"/>
            <p:cNvSpPr/>
            <p:nvPr/>
          </p:nvSpPr>
          <p:spPr>
            <a:xfrm>
              <a:off x="4756021" y="3831533"/>
              <a:ext cx="118802" cy="28923"/>
            </a:xfrm>
            <a:custGeom>
              <a:rect b="b" l="l" r="r" t="t"/>
              <a:pathLst>
                <a:path extrusionOk="0" h="874" w="359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4801887" y="3872303"/>
              <a:ext cx="96498" cy="28493"/>
            </a:xfrm>
            <a:custGeom>
              <a:rect b="b" l="l" r="r" t="t"/>
              <a:pathLst>
                <a:path extrusionOk="0" h="861" w="2916">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21"/>
          <p:cNvGrpSpPr/>
          <p:nvPr/>
        </p:nvGrpSpPr>
        <p:grpSpPr>
          <a:xfrm>
            <a:off x="4349976" y="4801904"/>
            <a:ext cx="591495" cy="708080"/>
            <a:chOff x="4349976" y="4801904"/>
            <a:chExt cx="591495" cy="708080"/>
          </a:xfrm>
        </p:grpSpPr>
        <p:sp>
          <p:nvSpPr>
            <p:cNvPr id="489" name="Google Shape;489;p21"/>
            <p:cNvSpPr/>
            <p:nvPr/>
          </p:nvSpPr>
          <p:spPr>
            <a:xfrm>
              <a:off x="4349976" y="4903597"/>
              <a:ext cx="591495" cy="606387"/>
            </a:xfrm>
            <a:custGeom>
              <a:rect b="b" l="l" r="r" t="t"/>
              <a:pathLst>
                <a:path extrusionOk="0" h="18324" w="17874">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4533971" y="4859452"/>
              <a:ext cx="92626" cy="57482"/>
            </a:xfrm>
            <a:custGeom>
              <a:rect b="b" l="l" r="r" t="t"/>
              <a:pathLst>
                <a:path extrusionOk="0" h="1737" w="2799">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4548134" y="4801904"/>
              <a:ext cx="94777" cy="51823"/>
            </a:xfrm>
            <a:custGeom>
              <a:rect b="b" l="l" r="r" t="t"/>
              <a:pathLst>
                <a:path extrusionOk="0" h="1566" w="2864">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21"/>
          <p:cNvGrpSpPr/>
          <p:nvPr/>
        </p:nvGrpSpPr>
        <p:grpSpPr>
          <a:xfrm>
            <a:off x="5630954" y="5096427"/>
            <a:ext cx="147626" cy="102487"/>
            <a:chOff x="5630954" y="5096427"/>
            <a:chExt cx="147626" cy="102487"/>
          </a:xfrm>
        </p:grpSpPr>
        <p:sp>
          <p:nvSpPr>
            <p:cNvPr id="493" name="Google Shape;493;p21"/>
            <p:cNvSpPr/>
            <p:nvPr/>
          </p:nvSpPr>
          <p:spPr>
            <a:xfrm>
              <a:off x="5630954" y="5129023"/>
              <a:ext cx="86173" cy="60195"/>
            </a:xfrm>
            <a:custGeom>
              <a:rect b="b" l="l" r="r" t="t"/>
              <a:pathLst>
                <a:path extrusionOk="0" h="1819" w="2604">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5696146" y="5096427"/>
              <a:ext cx="82433" cy="102487"/>
            </a:xfrm>
            <a:custGeom>
              <a:rect b="b" l="l" r="r" t="t"/>
              <a:pathLst>
                <a:path extrusionOk="0" h="3097" w="2491">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21"/>
          <p:cNvGrpSpPr/>
          <p:nvPr/>
        </p:nvGrpSpPr>
        <p:grpSpPr>
          <a:xfrm>
            <a:off x="5587702" y="3976345"/>
            <a:ext cx="519354" cy="629618"/>
            <a:chOff x="5587702" y="3976345"/>
            <a:chExt cx="519354" cy="629618"/>
          </a:xfrm>
        </p:grpSpPr>
        <p:sp>
          <p:nvSpPr>
            <p:cNvPr id="496" name="Google Shape;496;p21"/>
            <p:cNvSpPr/>
            <p:nvPr/>
          </p:nvSpPr>
          <p:spPr>
            <a:xfrm>
              <a:off x="5587702" y="3976345"/>
              <a:ext cx="374839" cy="629618"/>
            </a:xfrm>
            <a:custGeom>
              <a:rect b="b" l="l" r="r" t="t"/>
              <a:pathLst>
                <a:path extrusionOk="0" h="19026" w="11327">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5989610" y="4164344"/>
              <a:ext cx="48050" cy="85544"/>
            </a:xfrm>
            <a:custGeom>
              <a:rect b="b" l="l" r="r" t="t"/>
              <a:pathLst>
                <a:path extrusionOk="0" h="2585" w="1452">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6052188" y="4181552"/>
              <a:ext cx="54867" cy="92891"/>
            </a:xfrm>
            <a:custGeom>
              <a:rect b="b" l="l" r="r" t="t"/>
              <a:pathLst>
                <a:path extrusionOk="0" h="2807" w="1658">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21"/>
          <p:cNvGrpSpPr/>
          <p:nvPr/>
        </p:nvGrpSpPr>
        <p:grpSpPr>
          <a:xfrm>
            <a:off x="6416107" y="3473604"/>
            <a:ext cx="72969" cy="114666"/>
            <a:chOff x="6416107" y="3473604"/>
            <a:chExt cx="72969" cy="114666"/>
          </a:xfrm>
        </p:grpSpPr>
        <p:sp>
          <p:nvSpPr>
            <p:cNvPr id="500" name="Google Shape;500;p21"/>
            <p:cNvSpPr/>
            <p:nvPr/>
          </p:nvSpPr>
          <p:spPr>
            <a:xfrm>
              <a:off x="6416107" y="3473604"/>
              <a:ext cx="23827" cy="114666"/>
            </a:xfrm>
            <a:custGeom>
              <a:rect b="b" l="l" r="r" t="t"/>
              <a:pathLst>
                <a:path extrusionOk="0" h="3465" w="72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6450457" y="3497199"/>
              <a:ext cx="38619" cy="67641"/>
            </a:xfrm>
            <a:custGeom>
              <a:rect b="b" l="l" r="r" t="t"/>
              <a:pathLst>
                <a:path extrusionOk="0" h="2044" w="1167">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1"/>
          <p:cNvGrpSpPr/>
          <p:nvPr/>
        </p:nvGrpSpPr>
        <p:grpSpPr>
          <a:xfrm>
            <a:off x="6151764" y="3887194"/>
            <a:ext cx="1009123" cy="1313971"/>
            <a:chOff x="6151764" y="3887194"/>
            <a:chExt cx="1009123" cy="1313971"/>
          </a:xfrm>
        </p:grpSpPr>
        <p:grpSp>
          <p:nvGrpSpPr>
            <p:cNvPr id="503" name="Google Shape;503;p21"/>
            <p:cNvGrpSpPr/>
            <p:nvPr/>
          </p:nvGrpSpPr>
          <p:grpSpPr>
            <a:xfrm>
              <a:off x="6151764" y="3887194"/>
              <a:ext cx="1009123" cy="1235674"/>
              <a:chOff x="6151764" y="3887194"/>
              <a:chExt cx="1009123" cy="1235674"/>
            </a:xfrm>
          </p:grpSpPr>
          <p:sp>
            <p:nvSpPr>
              <p:cNvPr id="504" name="Google Shape;504;p21"/>
              <p:cNvSpPr/>
              <p:nvPr/>
            </p:nvSpPr>
            <p:spPr>
              <a:xfrm>
                <a:off x="6268944" y="4616950"/>
                <a:ext cx="769136" cy="427754"/>
              </a:xfrm>
              <a:custGeom>
                <a:rect b="b" l="l" r="r" t="t"/>
                <a:pathLst>
                  <a:path extrusionOk="0" h="12926" w="23242">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6842073" y="4193896"/>
                <a:ext cx="185550" cy="96994"/>
              </a:xfrm>
              <a:custGeom>
                <a:rect b="b" l="l" r="r" t="t"/>
                <a:pathLst>
                  <a:path extrusionOk="0" h="2931" w="5607">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6151764" y="4124236"/>
                <a:ext cx="1009123" cy="998632"/>
              </a:xfrm>
              <a:custGeom>
                <a:rect b="b" l="l" r="r" t="t"/>
                <a:pathLst>
                  <a:path extrusionOk="0" h="30177" w="30494">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6248791" y="4604540"/>
                <a:ext cx="800077" cy="458497"/>
              </a:xfrm>
              <a:custGeom>
                <a:rect b="b" l="l" r="r" t="t"/>
                <a:pathLst>
                  <a:path extrusionOk="0" h="13855" w="24177">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6738990" y="4680091"/>
                <a:ext cx="94777" cy="84254"/>
              </a:xfrm>
              <a:custGeom>
                <a:rect b="b" l="l" r="r" t="t"/>
                <a:pathLst>
                  <a:path extrusionOk="0" h="2546" w="2864">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6721815" y="4540804"/>
                <a:ext cx="93817" cy="77999"/>
              </a:xfrm>
              <a:custGeom>
                <a:rect b="b" l="l" r="r" t="t"/>
                <a:pathLst>
                  <a:path extrusionOk="0" h="2357" w="2835">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6838367" y="4387487"/>
                <a:ext cx="70652" cy="67211"/>
              </a:xfrm>
              <a:custGeom>
                <a:rect b="b" l="l" r="r" t="t"/>
                <a:pathLst>
                  <a:path extrusionOk="0" h="2031" w="2135">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a:off x="7021633" y="4067482"/>
                <a:ext cx="85842" cy="78231"/>
              </a:xfrm>
              <a:custGeom>
                <a:rect b="b" l="l" r="r" t="t"/>
                <a:pathLst>
                  <a:path extrusionOk="0" h="2364" w="2594">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6945686" y="3887194"/>
                <a:ext cx="132767" cy="126149"/>
              </a:xfrm>
              <a:custGeom>
                <a:rect b="b" l="l" r="r" t="t"/>
                <a:pathLst>
                  <a:path extrusionOk="0" h="3812" w="4012">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21"/>
            <p:cNvGrpSpPr/>
            <p:nvPr/>
          </p:nvGrpSpPr>
          <p:grpSpPr>
            <a:xfrm>
              <a:off x="6648515" y="5156391"/>
              <a:ext cx="174596" cy="44774"/>
              <a:chOff x="6648515" y="5156391"/>
              <a:chExt cx="174596" cy="44774"/>
            </a:xfrm>
          </p:grpSpPr>
          <p:sp>
            <p:nvSpPr>
              <p:cNvPr id="514" name="Google Shape;514;p21"/>
              <p:cNvSpPr/>
              <p:nvPr/>
            </p:nvSpPr>
            <p:spPr>
              <a:xfrm>
                <a:off x="6648515" y="5156556"/>
                <a:ext cx="117875" cy="44609"/>
              </a:xfrm>
              <a:custGeom>
                <a:rect b="b" l="l" r="r" t="t"/>
                <a:pathLst>
                  <a:path extrusionOk="0" h="1348" w="3562">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6713178" y="5156391"/>
                <a:ext cx="109933" cy="37262"/>
              </a:xfrm>
              <a:custGeom>
                <a:rect b="b" l="l" r="r" t="t"/>
                <a:pathLst>
                  <a:path extrusionOk="0" h="1126" w="3322">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6" name="Google Shape;516;p21"/>
          <p:cNvGrpSpPr/>
          <p:nvPr/>
        </p:nvGrpSpPr>
        <p:grpSpPr>
          <a:xfrm>
            <a:off x="5751609" y="213662"/>
            <a:ext cx="1480128" cy="1386642"/>
            <a:chOff x="5751609" y="213662"/>
            <a:chExt cx="1480128" cy="1386642"/>
          </a:xfrm>
        </p:grpSpPr>
        <p:grpSp>
          <p:nvGrpSpPr>
            <p:cNvPr id="517" name="Google Shape;517;p21"/>
            <p:cNvGrpSpPr/>
            <p:nvPr/>
          </p:nvGrpSpPr>
          <p:grpSpPr>
            <a:xfrm>
              <a:off x="5751609" y="213662"/>
              <a:ext cx="1480128" cy="1386642"/>
              <a:chOff x="5751609" y="213662"/>
              <a:chExt cx="1480128" cy="1386642"/>
            </a:xfrm>
          </p:grpSpPr>
          <p:sp>
            <p:nvSpPr>
              <p:cNvPr id="518" name="Google Shape;518;p21"/>
              <p:cNvSpPr/>
              <p:nvPr/>
            </p:nvSpPr>
            <p:spPr>
              <a:xfrm>
                <a:off x="5751609" y="213662"/>
                <a:ext cx="1480128" cy="1386642"/>
              </a:xfrm>
              <a:custGeom>
                <a:rect b="b" l="l" r="r" t="t"/>
                <a:pathLst>
                  <a:path extrusionOk="0" h="41902" w="44727">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6084917" y="757670"/>
                <a:ext cx="306734" cy="212917"/>
              </a:xfrm>
              <a:custGeom>
                <a:rect b="b" l="l" r="r" t="t"/>
                <a:pathLst>
                  <a:path extrusionOk="0" h="6434" w="9269">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a:off x="6151201" y="657234"/>
                <a:ext cx="315769" cy="210303"/>
              </a:xfrm>
              <a:custGeom>
                <a:rect b="b" l="l" r="r" t="t"/>
                <a:pathLst>
                  <a:path extrusionOk="0" h="6355" w="9542">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6219041" y="566924"/>
                <a:ext cx="312360" cy="191639"/>
              </a:xfrm>
              <a:custGeom>
                <a:rect b="b" l="l" r="r" t="t"/>
                <a:pathLst>
                  <a:path extrusionOk="0" h="5791" w="9439">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6273213" y="468805"/>
                <a:ext cx="310474" cy="188892"/>
              </a:xfrm>
              <a:custGeom>
                <a:rect b="b" l="l" r="r" t="t"/>
                <a:pathLst>
                  <a:path extrusionOk="0" h="5708" w="9382">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6333508" y="346065"/>
                <a:ext cx="307429" cy="236744"/>
              </a:xfrm>
              <a:custGeom>
                <a:rect b="b" l="l" r="r" t="t"/>
                <a:pathLst>
                  <a:path extrusionOk="0" h="7154" w="929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6511281" y="1026679"/>
                <a:ext cx="302565" cy="211891"/>
              </a:xfrm>
              <a:custGeom>
                <a:rect b="b" l="l" r="r" t="t"/>
                <a:pathLst>
                  <a:path extrusionOk="0" h="6403" w="9143">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6557047" y="945271"/>
                <a:ext cx="330098" cy="214439"/>
              </a:xfrm>
              <a:custGeom>
                <a:rect b="b" l="l" r="r" t="t"/>
                <a:pathLst>
                  <a:path extrusionOk="0" h="6480" w="9975">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p:nvPr/>
            </p:nvSpPr>
            <p:spPr>
              <a:xfrm>
                <a:off x="6628097" y="845795"/>
                <a:ext cx="335426" cy="208781"/>
              </a:xfrm>
              <a:custGeom>
                <a:rect b="b" l="l" r="r" t="t"/>
                <a:pathLst>
                  <a:path extrusionOk="0" h="6309" w="10136">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6685380" y="737715"/>
                <a:ext cx="339066" cy="214274"/>
              </a:xfrm>
              <a:custGeom>
                <a:rect b="b" l="l" r="r" t="t"/>
                <a:pathLst>
                  <a:path extrusionOk="0" h="6475" w="10246">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6732305" y="653428"/>
                <a:ext cx="348100" cy="213016"/>
              </a:xfrm>
              <a:custGeom>
                <a:rect b="b" l="l" r="r" t="t"/>
                <a:pathLst>
                  <a:path extrusionOk="0" h="6437" w="10519">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21"/>
            <p:cNvGrpSpPr/>
            <p:nvPr/>
          </p:nvGrpSpPr>
          <p:grpSpPr>
            <a:xfrm>
              <a:off x="6864708" y="521224"/>
              <a:ext cx="165992" cy="77337"/>
              <a:chOff x="6864708" y="521224"/>
              <a:chExt cx="165992" cy="77337"/>
            </a:xfrm>
          </p:grpSpPr>
          <p:sp>
            <p:nvSpPr>
              <p:cNvPr id="530" name="Google Shape;530;p21"/>
              <p:cNvSpPr/>
              <p:nvPr/>
            </p:nvSpPr>
            <p:spPr>
              <a:xfrm>
                <a:off x="6864708" y="537869"/>
                <a:ext cx="108576" cy="60692"/>
              </a:xfrm>
              <a:custGeom>
                <a:rect b="b" l="l" r="r" t="t"/>
                <a:pathLst>
                  <a:path extrusionOk="0" h="1834" w="3281">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6937711" y="521224"/>
                <a:ext cx="92990" cy="69196"/>
              </a:xfrm>
              <a:custGeom>
                <a:rect b="b" l="l" r="r" t="t"/>
                <a:pathLst>
                  <a:path extrusionOk="0" h="2091" w="281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21"/>
            <p:cNvGrpSpPr/>
            <p:nvPr/>
          </p:nvGrpSpPr>
          <p:grpSpPr>
            <a:xfrm>
              <a:off x="6567637" y="1421737"/>
              <a:ext cx="96663" cy="114037"/>
              <a:chOff x="6567637" y="1421737"/>
              <a:chExt cx="96663" cy="114037"/>
            </a:xfrm>
          </p:grpSpPr>
          <p:sp>
            <p:nvSpPr>
              <p:cNvPr id="533" name="Google Shape;533;p21"/>
              <p:cNvSpPr/>
              <p:nvPr/>
            </p:nvSpPr>
            <p:spPr>
              <a:xfrm>
                <a:off x="6576407" y="1421737"/>
                <a:ext cx="87894" cy="75484"/>
              </a:xfrm>
              <a:custGeom>
                <a:rect b="b" l="l" r="r" t="t"/>
                <a:pathLst>
                  <a:path extrusionOk="0" h="2281" w="2656">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6567637" y="1464823"/>
                <a:ext cx="73862" cy="70950"/>
              </a:xfrm>
              <a:custGeom>
                <a:rect b="b" l="l" r="r" t="t"/>
                <a:pathLst>
                  <a:path extrusionOk="0" h="2144" w="2232">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5" name="Google Shape;535;p21"/>
          <p:cNvGrpSpPr/>
          <p:nvPr/>
        </p:nvGrpSpPr>
        <p:grpSpPr>
          <a:xfrm>
            <a:off x="6451118" y="1964685"/>
            <a:ext cx="884232" cy="497711"/>
            <a:chOff x="6451118" y="1964685"/>
            <a:chExt cx="884232" cy="497711"/>
          </a:xfrm>
        </p:grpSpPr>
        <p:sp>
          <p:nvSpPr>
            <p:cNvPr id="536" name="Google Shape;536;p21"/>
            <p:cNvSpPr/>
            <p:nvPr/>
          </p:nvSpPr>
          <p:spPr>
            <a:xfrm>
              <a:off x="6451118" y="1964685"/>
              <a:ext cx="772346" cy="497711"/>
            </a:xfrm>
            <a:custGeom>
              <a:rect b="b" l="l" r="r" t="t"/>
              <a:pathLst>
                <a:path extrusionOk="0" h="15040" w="23339">
                  <a:moveTo>
                    <a:pt x="7096" y="720"/>
                  </a:moveTo>
                  <a:cubicBezTo>
                    <a:pt x="7623" y="720"/>
                    <a:pt x="8180" y="844"/>
                    <a:pt x="8743" y="1116"/>
                  </a:cubicBezTo>
                  <a:cubicBezTo>
                    <a:pt x="10752" y="2087"/>
                    <a:pt x="11547" y="4286"/>
                    <a:pt x="11826" y="6363"/>
                  </a:cubicBezTo>
                  <a:cubicBezTo>
                    <a:pt x="11674" y="6626"/>
                    <a:pt x="11921" y="6868"/>
                    <a:pt x="12176" y="6868"/>
                  </a:cubicBezTo>
                  <a:cubicBezTo>
                    <a:pt x="12292" y="6868"/>
                    <a:pt x="12409" y="6818"/>
                    <a:pt x="12492" y="6698"/>
                  </a:cubicBezTo>
                  <a:cubicBezTo>
                    <a:pt x="13878" y="4691"/>
                    <a:pt x="15595" y="2216"/>
                    <a:pt x="18285" y="2042"/>
                  </a:cubicBezTo>
                  <a:cubicBezTo>
                    <a:pt x="18381" y="2036"/>
                    <a:pt x="18475" y="2033"/>
                    <a:pt x="18567" y="2033"/>
                  </a:cubicBezTo>
                  <a:cubicBezTo>
                    <a:pt x="21419" y="2033"/>
                    <a:pt x="22593" y="4929"/>
                    <a:pt x="21548" y="7369"/>
                  </a:cubicBezTo>
                  <a:cubicBezTo>
                    <a:pt x="19847" y="11345"/>
                    <a:pt x="14970" y="13249"/>
                    <a:pt x="11086" y="14215"/>
                  </a:cubicBezTo>
                  <a:cubicBezTo>
                    <a:pt x="11080" y="14217"/>
                    <a:pt x="11077" y="14220"/>
                    <a:pt x="11072" y="14222"/>
                  </a:cubicBezTo>
                  <a:cubicBezTo>
                    <a:pt x="8031" y="12031"/>
                    <a:pt x="3304" y="8518"/>
                    <a:pt x="3594" y="4332"/>
                  </a:cubicBezTo>
                  <a:cubicBezTo>
                    <a:pt x="3737" y="2271"/>
                    <a:pt x="5233" y="720"/>
                    <a:pt x="7096" y="720"/>
                  </a:cubicBezTo>
                  <a:close/>
                  <a:moveTo>
                    <a:pt x="6991" y="1"/>
                  </a:moveTo>
                  <a:cubicBezTo>
                    <a:pt x="5760" y="1"/>
                    <a:pt x="4567" y="507"/>
                    <a:pt x="3768" y="1586"/>
                  </a:cubicBezTo>
                  <a:cubicBezTo>
                    <a:pt x="0" y="6677"/>
                    <a:pt x="7237" y="12430"/>
                    <a:pt x="10797" y="14969"/>
                  </a:cubicBezTo>
                  <a:cubicBezTo>
                    <a:pt x="10866" y="15018"/>
                    <a:pt x="10933" y="15040"/>
                    <a:pt x="10997" y="15040"/>
                  </a:cubicBezTo>
                  <a:cubicBezTo>
                    <a:pt x="11172" y="15040"/>
                    <a:pt x="11312" y="14875"/>
                    <a:pt x="11339" y="14690"/>
                  </a:cubicBezTo>
                  <a:cubicBezTo>
                    <a:pt x="15885" y="14101"/>
                    <a:pt x="23339" y="10391"/>
                    <a:pt x="22677" y="4903"/>
                  </a:cubicBezTo>
                  <a:cubicBezTo>
                    <a:pt x="22415" y="2733"/>
                    <a:pt x="20732" y="1287"/>
                    <a:pt x="18603" y="1287"/>
                  </a:cubicBezTo>
                  <a:cubicBezTo>
                    <a:pt x="18494" y="1287"/>
                    <a:pt x="18384" y="1290"/>
                    <a:pt x="18272" y="1298"/>
                  </a:cubicBezTo>
                  <a:cubicBezTo>
                    <a:pt x="15566" y="1485"/>
                    <a:pt x="13769" y="3605"/>
                    <a:pt x="12295" y="5681"/>
                  </a:cubicBezTo>
                  <a:cubicBezTo>
                    <a:pt x="12068" y="3641"/>
                    <a:pt x="11184" y="1634"/>
                    <a:pt x="9308" y="606"/>
                  </a:cubicBezTo>
                  <a:cubicBezTo>
                    <a:pt x="8583" y="208"/>
                    <a:pt x="7779" y="1"/>
                    <a:pt x="69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a:off x="7237231" y="2177603"/>
              <a:ext cx="59732" cy="78098"/>
            </a:xfrm>
            <a:custGeom>
              <a:rect b="b" l="l" r="r" t="t"/>
              <a:pathLst>
                <a:path extrusionOk="0" h="2360" w="1805">
                  <a:moveTo>
                    <a:pt x="1357" y="0"/>
                  </a:moveTo>
                  <a:cubicBezTo>
                    <a:pt x="1267" y="0"/>
                    <a:pt x="1176" y="63"/>
                    <a:pt x="1172" y="177"/>
                  </a:cubicBezTo>
                  <a:cubicBezTo>
                    <a:pt x="1143" y="974"/>
                    <a:pt x="948" y="1654"/>
                    <a:pt x="178" y="2037"/>
                  </a:cubicBezTo>
                  <a:cubicBezTo>
                    <a:pt x="0" y="2125"/>
                    <a:pt x="112" y="2359"/>
                    <a:pt x="278" y="2359"/>
                  </a:cubicBezTo>
                  <a:cubicBezTo>
                    <a:pt x="303" y="2359"/>
                    <a:pt x="330" y="2354"/>
                    <a:pt x="357" y="2341"/>
                  </a:cubicBezTo>
                  <a:cubicBezTo>
                    <a:pt x="1129" y="1988"/>
                    <a:pt x="1805" y="1004"/>
                    <a:pt x="1532" y="130"/>
                  </a:cubicBezTo>
                  <a:cubicBezTo>
                    <a:pt x="1504" y="41"/>
                    <a:pt x="1430" y="0"/>
                    <a:pt x="13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7278166" y="2184420"/>
              <a:ext cx="57184" cy="84287"/>
            </a:xfrm>
            <a:custGeom>
              <a:rect b="b" l="l" r="r" t="t"/>
              <a:pathLst>
                <a:path extrusionOk="0" h="2547" w="1728">
                  <a:moveTo>
                    <a:pt x="1387" y="1"/>
                  </a:moveTo>
                  <a:cubicBezTo>
                    <a:pt x="1277" y="1"/>
                    <a:pt x="1161" y="74"/>
                    <a:pt x="1171" y="202"/>
                  </a:cubicBezTo>
                  <a:cubicBezTo>
                    <a:pt x="1243" y="1066"/>
                    <a:pt x="918" y="1849"/>
                    <a:pt x="139" y="2287"/>
                  </a:cubicBezTo>
                  <a:cubicBezTo>
                    <a:pt x="1" y="2365"/>
                    <a:pt x="86" y="2546"/>
                    <a:pt x="215" y="2546"/>
                  </a:cubicBezTo>
                  <a:cubicBezTo>
                    <a:pt x="236" y="2546"/>
                    <a:pt x="259" y="2541"/>
                    <a:pt x="281" y="2530"/>
                  </a:cubicBezTo>
                  <a:cubicBezTo>
                    <a:pt x="1163" y="2109"/>
                    <a:pt x="1727" y="1126"/>
                    <a:pt x="1575" y="147"/>
                  </a:cubicBezTo>
                  <a:cubicBezTo>
                    <a:pt x="1560" y="47"/>
                    <a:pt x="1475" y="1"/>
                    <a:pt x="13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21"/>
          <p:cNvGrpSpPr/>
          <p:nvPr/>
        </p:nvGrpSpPr>
        <p:grpSpPr>
          <a:xfrm>
            <a:off x="7346204" y="3514142"/>
            <a:ext cx="540037" cy="623992"/>
            <a:chOff x="7346204" y="3514142"/>
            <a:chExt cx="540037" cy="623992"/>
          </a:xfrm>
        </p:grpSpPr>
        <p:sp>
          <p:nvSpPr>
            <p:cNvPr id="540" name="Google Shape;540;p21"/>
            <p:cNvSpPr/>
            <p:nvPr/>
          </p:nvSpPr>
          <p:spPr>
            <a:xfrm>
              <a:off x="7346204" y="3514142"/>
              <a:ext cx="469152" cy="577729"/>
            </a:xfrm>
            <a:custGeom>
              <a:rect b="b" l="l" r="r" t="t"/>
              <a:pathLst>
                <a:path extrusionOk="0" h="17458" w="14177">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7755062" y="4055370"/>
              <a:ext cx="79157" cy="80117"/>
            </a:xfrm>
            <a:custGeom>
              <a:rect b="b" l="l" r="r" t="t"/>
              <a:pathLst>
                <a:path extrusionOk="0" h="2421" w="2392">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7839084" y="4060731"/>
              <a:ext cx="47157" cy="77403"/>
            </a:xfrm>
            <a:custGeom>
              <a:rect b="b" l="l" r="r" t="t"/>
              <a:pathLst>
                <a:path extrusionOk="0" h="2339" w="1425">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21"/>
          <p:cNvGrpSpPr/>
          <p:nvPr/>
        </p:nvGrpSpPr>
        <p:grpSpPr>
          <a:xfrm>
            <a:off x="7485292" y="4430739"/>
            <a:ext cx="1375953" cy="924075"/>
            <a:chOff x="7485292" y="4430739"/>
            <a:chExt cx="1375953" cy="924075"/>
          </a:xfrm>
        </p:grpSpPr>
        <p:sp>
          <p:nvSpPr>
            <p:cNvPr id="544" name="Google Shape;544;p21"/>
            <p:cNvSpPr/>
            <p:nvPr/>
          </p:nvSpPr>
          <p:spPr>
            <a:xfrm>
              <a:off x="7485292" y="4430739"/>
              <a:ext cx="1375953" cy="924075"/>
            </a:xfrm>
            <a:custGeom>
              <a:rect b="b" l="l" r="r" t="t"/>
              <a:pathLst>
                <a:path extrusionOk="0" h="27924" w="41579">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1"/>
            <p:cNvSpPr/>
            <p:nvPr/>
          </p:nvSpPr>
          <p:spPr>
            <a:xfrm>
              <a:off x="8408507" y="4803526"/>
              <a:ext cx="134587" cy="42888"/>
            </a:xfrm>
            <a:custGeom>
              <a:rect b="b" l="l" r="r" t="t"/>
              <a:pathLst>
                <a:path extrusionOk="0" h="1296" w="4067">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a:off x="8480218" y="4767819"/>
              <a:ext cx="105400" cy="27963"/>
            </a:xfrm>
            <a:custGeom>
              <a:rect b="b" l="l" r="r" t="t"/>
              <a:pathLst>
                <a:path extrusionOk="0" h="845" w="3185">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21"/>
          <p:cNvGrpSpPr/>
          <p:nvPr/>
        </p:nvGrpSpPr>
        <p:grpSpPr>
          <a:xfrm>
            <a:off x="8490510" y="1991557"/>
            <a:ext cx="536463" cy="705466"/>
            <a:chOff x="8490510" y="1991557"/>
            <a:chExt cx="536463" cy="705466"/>
          </a:xfrm>
        </p:grpSpPr>
        <p:grpSp>
          <p:nvGrpSpPr>
            <p:cNvPr id="548" name="Google Shape;548;p21"/>
            <p:cNvGrpSpPr/>
            <p:nvPr/>
          </p:nvGrpSpPr>
          <p:grpSpPr>
            <a:xfrm>
              <a:off x="8490510" y="1991557"/>
              <a:ext cx="536463" cy="576273"/>
              <a:chOff x="8490510" y="1991557"/>
              <a:chExt cx="536463" cy="576273"/>
            </a:xfrm>
          </p:grpSpPr>
          <p:sp>
            <p:nvSpPr>
              <p:cNvPr id="549" name="Google Shape;549;p21"/>
              <p:cNvSpPr/>
              <p:nvPr/>
            </p:nvSpPr>
            <p:spPr>
              <a:xfrm>
                <a:off x="8490510" y="1991557"/>
                <a:ext cx="536463" cy="576273"/>
              </a:xfrm>
              <a:custGeom>
                <a:rect b="b" l="l" r="r" t="t"/>
                <a:pathLst>
                  <a:path extrusionOk="0" h="17414" w="16211">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1"/>
              <p:cNvSpPr/>
              <p:nvPr/>
            </p:nvSpPr>
            <p:spPr>
              <a:xfrm>
                <a:off x="8614210" y="2115256"/>
                <a:ext cx="152192" cy="171982"/>
              </a:xfrm>
              <a:custGeom>
                <a:rect b="b" l="l" r="r" t="t"/>
                <a:pathLst>
                  <a:path extrusionOk="0" h="5197" w="4599">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1" name="Google Shape;551;p21"/>
            <p:cNvSpPr/>
            <p:nvPr/>
          </p:nvSpPr>
          <p:spPr>
            <a:xfrm>
              <a:off x="8597399" y="2575705"/>
              <a:ext cx="71844" cy="67674"/>
            </a:xfrm>
            <a:custGeom>
              <a:rect b="b" l="l" r="r" t="t"/>
              <a:pathLst>
                <a:path extrusionOk="0" h="2045" w="2171">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1"/>
            <p:cNvSpPr/>
            <p:nvPr/>
          </p:nvSpPr>
          <p:spPr>
            <a:xfrm>
              <a:off x="8587736" y="2657444"/>
              <a:ext cx="91137" cy="39579"/>
            </a:xfrm>
            <a:custGeom>
              <a:rect b="b" l="l" r="r" t="t"/>
              <a:pathLst>
                <a:path extrusionOk="0" h="1196" w="2754">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21"/>
          <p:cNvGrpSpPr/>
          <p:nvPr/>
        </p:nvGrpSpPr>
        <p:grpSpPr>
          <a:xfrm>
            <a:off x="6760865" y="2538942"/>
            <a:ext cx="1413745" cy="811560"/>
            <a:chOff x="6765365" y="2520242"/>
            <a:chExt cx="1413745" cy="811560"/>
          </a:xfrm>
        </p:grpSpPr>
        <p:sp>
          <p:nvSpPr>
            <p:cNvPr id="554" name="Google Shape;554;p21"/>
            <p:cNvSpPr/>
            <p:nvPr/>
          </p:nvSpPr>
          <p:spPr>
            <a:xfrm>
              <a:off x="6765365" y="2520242"/>
              <a:ext cx="1413745" cy="811560"/>
            </a:xfrm>
            <a:custGeom>
              <a:rect b="b" l="l" r="r" t="t"/>
              <a:pathLst>
                <a:path extrusionOk="0" h="24524" w="42721">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1"/>
            <p:cNvSpPr/>
            <p:nvPr/>
          </p:nvSpPr>
          <p:spPr>
            <a:xfrm>
              <a:off x="6863484" y="3117827"/>
              <a:ext cx="66317" cy="60361"/>
            </a:xfrm>
            <a:custGeom>
              <a:rect b="b" l="l" r="r" t="t"/>
              <a:pathLst>
                <a:path extrusionOk="0" h="1824" w="2004">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a:off x="7444754" y="2556545"/>
              <a:ext cx="102653" cy="56588"/>
            </a:xfrm>
            <a:custGeom>
              <a:rect b="b" l="l" r="r" t="t"/>
              <a:pathLst>
                <a:path extrusionOk="0" h="1710" w="3102">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1"/>
            <p:cNvSpPr/>
            <p:nvPr/>
          </p:nvSpPr>
          <p:spPr>
            <a:xfrm>
              <a:off x="7490388" y="2588082"/>
              <a:ext cx="121085" cy="54536"/>
            </a:xfrm>
            <a:custGeom>
              <a:rect b="b" l="l" r="r" t="t"/>
              <a:pathLst>
                <a:path extrusionOk="0" h="1648" w="3659">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21"/>
          <p:cNvGrpSpPr/>
          <p:nvPr/>
        </p:nvGrpSpPr>
        <p:grpSpPr>
          <a:xfrm>
            <a:off x="8454538" y="1064636"/>
            <a:ext cx="841873" cy="594507"/>
            <a:chOff x="8454538" y="1064636"/>
            <a:chExt cx="841873" cy="594507"/>
          </a:xfrm>
        </p:grpSpPr>
        <p:sp>
          <p:nvSpPr>
            <p:cNvPr id="559" name="Google Shape;559;p21"/>
            <p:cNvSpPr/>
            <p:nvPr/>
          </p:nvSpPr>
          <p:spPr>
            <a:xfrm>
              <a:off x="8457550" y="1064636"/>
              <a:ext cx="838862" cy="594507"/>
            </a:xfrm>
            <a:custGeom>
              <a:rect b="b" l="l" r="r" t="t"/>
              <a:pathLst>
                <a:path extrusionOk="0" h="17965" w="25349">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1"/>
            <p:cNvSpPr/>
            <p:nvPr/>
          </p:nvSpPr>
          <p:spPr>
            <a:xfrm>
              <a:off x="8682546" y="1188600"/>
              <a:ext cx="424312" cy="302234"/>
            </a:xfrm>
            <a:custGeom>
              <a:rect b="b" l="l" r="r" t="t"/>
              <a:pathLst>
                <a:path extrusionOk="0" h="9133" w="12822">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1"/>
            <p:cNvSpPr/>
            <p:nvPr/>
          </p:nvSpPr>
          <p:spPr>
            <a:xfrm>
              <a:off x="8470754" y="1133435"/>
              <a:ext cx="70983" cy="92990"/>
            </a:xfrm>
            <a:custGeom>
              <a:rect b="b" l="l" r="r" t="t"/>
              <a:pathLst>
                <a:path extrusionOk="0" h="2810" w="2145">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1"/>
            <p:cNvSpPr/>
            <p:nvPr/>
          </p:nvSpPr>
          <p:spPr>
            <a:xfrm>
              <a:off x="8454538" y="1100574"/>
              <a:ext cx="79852" cy="60625"/>
            </a:xfrm>
            <a:custGeom>
              <a:rect b="b" l="l" r="r" t="t"/>
              <a:pathLst>
                <a:path extrusionOk="0" h="1832" w="2413">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21"/>
          <p:cNvGrpSpPr/>
          <p:nvPr/>
        </p:nvGrpSpPr>
        <p:grpSpPr>
          <a:xfrm>
            <a:off x="7961559" y="-202278"/>
            <a:ext cx="1015476" cy="922487"/>
            <a:chOff x="7961559" y="-202278"/>
            <a:chExt cx="1015476" cy="922487"/>
          </a:xfrm>
        </p:grpSpPr>
        <p:grpSp>
          <p:nvGrpSpPr>
            <p:cNvPr id="564" name="Google Shape;564;p21"/>
            <p:cNvGrpSpPr/>
            <p:nvPr/>
          </p:nvGrpSpPr>
          <p:grpSpPr>
            <a:xfrm>
              <a:off x="7961559" y="-121102"/>
              <a:ext cx="1015476" cy="841311"/>
              <a:chOff x="7961559" y="-121102"/>
              <a:chExt cx="1015476" cy="841311"/>
            </a:xfrm>
          </p:grpSpPr>
          <p:sp>
            <p:nvSpPr>
              <p:cNvPr id="565" name="Google Shape;565;p21"/>
              <p:cNvSpPr/>
              <p:nvPr/>
            </p:nvSpPr>
            <p:spPr>
              <a:xfrm>
                <a:off x="7961559" y="-121102"/>
                <a:ext cx="1015476" cy="841311"/>
              </a:xfrm>
              <a:custGeom>
                <a:rect b="b" l="l" r="r" t="t"/>
                <a:pathLst>
                  <a:path extrusionOk="0" h="25423" w="30686">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1"/>
              <p:cNvSpPr/>
              <p:nvPr/>
            </p:nvSpPr>
            <p:spPr>
              <a:xfrm>
                <a:off x="8300393" y="-9514"/>
                <a:ext cx="454393" cy="238465"/>
              </a:xfrm>
              <a:custGeom>
                <a:rect b="b" l="l" r="r" t="t"/>
                <a:pathLst>
                  <a:path extrusionOk="0" h="7206" w="13731">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1"/>
              <p:cNvSpPr/>
              <p:nvPr/>
            </p:nvSpPr>
            <p:spPr>
              <a:xfrm>
                <a:off x="8035852" y="538101"/>
                <a:ext cx="467895" cy="136871"/>
              </a:xfrm>
              <a:custGeom>
                <a:rect b="b" l="l" r="r" t="t"/>
                <a:pathLst>
                  <a:path extrusionOk="0" h="4136" w="14139">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1"/>
              <p:cNvSpPr/>
              <p:nvPr/>
            </p:nvSpPr>
            <p:spPr>
              <a:xfrm>
                <a:off x="8065073" y="496669"/>
                <a:ext cx="284728" cy="96829"/>
              </a:xfrm>
              <a:custGeom>
                <a:rect b="b" l="l" r="r" t="t"/>
                <a:pathLst>
                  <a:path extrusionOk="0" h="2926" w="8604">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1"/>
              <p:cNvSpPr/>
              <p:nvPr/>
            </p:nvSpPr>
            <p:spPr>
              <a:xfrm>
                <a:off x="8062458" y="453450"/>
                <a:ext cx="442447" cy="137566"/>
              </a:xfrm>
              <a:custGeom>
                <a:rect b="b" l="l" r="r" t="t"/>
                <a:pathLst>
                  <a:path extrusionOk="0" h="4157" w="1337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1"/>
              <p:cNvSpPr/>
              <p:nvPr/>
            </p:nvSpPr>
            <p:spPr>
              <a:xfrm>
                <a:off x="8133177" y="416684"/>
                <a:ext cx="277381" cy="106657"/>
              </a:xfrm>
              <a:custGeom>
                <a:rect b="b" l="l" r="r" t="t"/>
                <a:pathLst>
                  <a:path extrusionOk="0" h="3223" w="8382">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21"/>
            <p:cNvGrpSpPr/>
            <p:nvPr/>
          </p:nvGrpSpPr>
          <p:grpSpPr>
            <a:xfrm>
              <a:off x="8502092" y="-202278"/>
              <a:ext cx="136937" cy="83459"/>
              <a:chOff x="8502092" y="-202278"/>
              <a:chExt cx="136937" cy="83459"/>
            </a:xfrm>
          </p:grpSpPr>
          <p:sp>
            <p:nvSpPr>
              <p:cNvPr id="572" name="Google Shape;572;p21"/>
              <p:cNvSpPr/>
              <p:nvPr/>
            </p:nvSpPr>
            <p:spPr>
              <a:xfrm>
                <a:off x="8502092" y="-153466"/>
                <a:ext cx="103910" cy="34648"/>
              </a:xfrm>
              <a:custGeom>
                <a:rect b="b" l="l" r="r" t="t"/>
                <a:pathLst>
                  <a:path extrusionOk="0" h="1047" w="314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1"/>
              <p:cNvSpPr/>
              <p:nvPr/>
            </p:nvSpPr>
            <p:spPr>
              <a:xfrm>
                <a:off x="8542101" y="-202278"/>
                <a:ext cx="96928" cy="43881"/>
              </a:xfrm>
              <a:custGeom>
                <a:rect b="b" l="l" r="r" t="t"/>
                <a:pathLst>
                  <a:path extrusionOk="0" h="1326" w="2929">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4" name="Google Shape;574;p21"/>
          <p:cNvGrpSpPr/>
          <p:nvPr/>
        </p:nvGrpSpPr>
        <p:grpSpPr>
          <a:xfrm>
            <a:off x="4816519" y="4288164"/>
            <a:ext cx="772313" cy="497744"/>
            <a:chOff x="4816519" y="4288164"/>
            <a:chExt cx="772313" cy="497744"/>
          </a:xfrm>
        </p:grpSpPr>
        <p:sp>
          <p:nvSpPr>
            <p:cNvPr id="575" name="Google Shape;575;p21"/>
            <p:cNvSpPr/>
            <p:nvPr/>
          </p:nvSpPr>
          <p:spPr>
            <a:xfrm>
              <a:off x="4925186" y="4301061"/>
              <a:ext cx="627897" cy="471965"/>
            </a:xfrm>
            <a:custGeom>
              <a:rect b="b" l="l" r="r" t="t"/>
              <a:pathLst>
                <a:path extrusionOk="0" h="14262" w="18974">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1"/>
            <p:cNvSpPr/>
            <p:nvPr/>
          </p:nvSpPr>
          <p:spPr>
            <a:xfrm>
              <a:off x="4816519" y="4288164"/>
              <a:ext cx="772313" cy="497744"/>
            </a:xfrm>
            <a:custGeom>
              <a:rect b="b" l="l" r="r" t="t"/>
              <a:pathLst>
                <a:path extrusionOk="0" h="15041" w="23338">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21"/>
          <p:cNvGrpSpPr/>
          <p:nvPr/>
        </p:nvGrpSpPr>
        <p:grpSpPr>
          <a:xfrm>
            <a:off x="1637980" y="2854741"/>
            <a:ext cx="851139" cy="910474"/>
            <a:chOff x="1637980" y="2854741"/>
            <a:chExt cx="851139" cy="910474"/>
          </a:xfrm>
        </p:grpSpPr>
        <p:grpSp>
          <p:nvGrpSpPr>
            <p:cNvPr id="578" name="Google Shape;578;p21"/>
            <p:cNvGrpSpPr/>
            <p:nvPr/>
          </p:nvGrpSpPr>
          <p:grpSpPr>
            <a:xfrm>
              <a:off x="1637980" y="2854741"/>
              <a:ext cx="851139" cy="910474"/>
              <a:chOff x="1637980" y="2854741"/>
              <a:chExt cx="851139" cy="910474"/>
            </a:xfrm>
          </p:grpSpPr>
          <p:sp>
            <p:nvSpPr>
              <p:cNvPr id="579" name="Google Shape;579;p21"/>
              <p:cNvSpPr/>
              <p:nvPr/>
            </p:nvSpPr>
            <p:spPr>
              <a:xfrm>
                <a:off x="1659027" y="2860301"/>
                <a:ext cx="177475" cy="191539"/>
              </a:xfrm>
              <a:custGeom>
                <a:rect b="b" l="l" r="r" t="t"/>
                <a:pathLst>
                  <a:path extrusionOk="0" h="5788" w="5363">
                    <a:moveTo>
                      <a:pt x="1470" y="1"/>
                    </a:moveTo>
                    <a:cubicBezTo>
                      <a:pt x="747" y="1"/>
                      <a:pt x="1" y="780"/>
                      <a:pt x="456" y="1627"/>
                    </a:cubicBezTo>
                    <a:cubicBezTo>
                      <a:pt x="661" y="2011"/>
                      <a:pt x="604" y="2480"/>
                      <a:pt x="623" y="2901"/>
                    </a:cubicBezTo>
                    <a:cubicBezTo>
                      <a:pt x="646" y="3408"/>
                      <a:pt x="716" y="3869"/>
                      <a:pt x="923" y="4334"/>
                    </a:cubicBezTo>
                    <a:cubicBezTo>
                      <a:pt x="1288" y="5159"/>
                      <a:pt x="2009" y="5787"/>
                      <a:pt x="2933" y="5787"/>
                    </a:cubicBezTo>
                    <a:cubicBezTo>
                      <a:pt x="2965" y="5787"/>
                      <a:pt x="2998" y="5786"/>
                      <a:pt x="3030" y="5785"/>
                    </a:cubicBezTo>
                    <a:cubicBezTo>
                      <a:pt x="3767" y="5750"/>
                      <a:pt x="4217" y="5125"/>
                      <a:pt x="4073" y="4416"/>
                    </a:cubicBezTo>
                    <a:cubicBezTo>
                      <a:pt x="4009" y="4091"/>
                      <a:pt x="3943" y="3768"/>
                      <a:pt x="3877" y="3445"/>
                    </a:cubicBezTo>
                    <a:lnTo>
                      <a:pt x="3877" y="3445"/>
                    </a:lnTo>
                    <a:cubicBezTo>
                      <a:pt x="3909" y="3446"/>
                      <a:pt x="3940" y="3451"/>
                      <a:pt x="3971" y="3452"/>
                    </a:cubicBezTo>
                    <a:cubicBezTo>
                      <a:pt x="3993" y="3453"/>
                      <a:pt x="4016" y="3454"/>
                      <a:pt x="4038" y="3454"/>
                    </a:cubicBezTo>
                    <a:cubicBezTo>
                      <a:pt x="5362" y="3454"/>
                      <a:pt x="5337" y="1359"/>
                      <a:pt x="3971" y="1288"/>
                    </a:cubicBezTo>
                    <a:cubicBezTo>
                      <a:pt x="3603" y="1270"/>
                      <a:pt x="3393" y="1092"/>
                      <a:pt x="3165" y="815"/>
                    </a:cubicBezTo>
                    <a:cubicBezTo>
                      <a:pt x="2959" y="565"/>
                      <a:pt x="2716" y="463"/>
                      <a:pt x="2475" y="463"/>
                    </a:cubicBezTo>
                    <a:cubicBezTo>
                      <a:pt x="2412" y="463"/>
                      <a:pt x="2350" y="470"/>
                      <a:pt x="2289" y="482"/>
                    </a:cubicBezTo>
                    <a:cubicBezTo>
                      <a:pt x="2084" y="143"/>
                      <a:pt x="1779" y="1"/>
                      <a:pt x="1470"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1"/>
              <p:cNvSpPr/>
              <p:nvPr/>
            </p:nvSpPr>
            <p:spPr>
              <a:xfrm>
                <a:off x="1977310" y="3359865"/>
                <a:ext cx="481198" cy="382053"/>
              </a:xfrm>
              <a:custGeom>
                <a:rect b="b" l="l" r="r" t="t"/>
                <a:pathLst>
                  <a:path extrusionOk="0" h="11545" w="14541">
                    <a:moveTo>
                      <a:pt x="5344" y="0"/>
                    </a:moveTo>
                    <a:cubicBezTo>
                      <a:pt x="5114" y="0"/>
                      <a:pt x="4888" y="70"/>
                      <a:pt x="4709" y="224"/>
                    </a:cubicBezTo>
                    <a:cubicBezTo>
                      <a:pt x="4594" y="258"/>
                      <a:pt x="4483" y="303"/>
                      <a:pt x="4375" y="356"/>
                    </a:cubicBezTo>
                    <a:cubicBezTo>
                      <a:pt x="3835" y="636"/>
                      <a:pt x="3584" y="1096"/>
                      <a:pt x="3510" y="1618"/>
                    </a:cubicBezTo>
                    <a:cubicBezTo>
                      <a:pt x="3195" y="1804"/>
                      <a:pt x="2838" y="1905"/>
                      <a:pt x="2448" y="1905"/>
                    </a:cubicBezTo>
                    <a:cubicBezTo>
                      <a:pt x="2249" y="1905"/>
                      <a:pt x="2041" y="1878"/>
                      <a:pt x="1825" y="1823"/>
                    </a:cubicBezTo>
                    <a:cubicBezTo>
                      <a:pt x="1723" y="1798"/>
                      <a:pt x="1626" y="1785"/>
                      <a:pt x="1533" y="1785"/>
                    </a:cubicBezTo>
                    <a:cubicBezTo>
                      <a:pt x="399" y="1785"/>
                      <a:pt x="1" y="3594"/>
                      <a:pt x="1249" y="3911"/>
                    </a:cubicBezTo>
                    <a:cubicBezTo>
                      <a:pt x="1427" y="3954"/>
                      <a:pt x="1606" y="3989"/>
                      <a:pt x="1787" y="4014"/>
                    </a:cubicBezTo>
                    <a:cubicBezTo>
                      <a:pt x="1830" y="4184"/>
                      <a:pt x="1908" y="4344"/>
                      <a:pt x="2017" y="4484"/>
                    </a:cubicBezTo>
                    <a:cubicBezTo>
                      <a:pt x="4601" y="7780"/>
                      <a:pt x="9244" y="9063"/>
                      <a:pt x="12588" y="11377"/>
                    </a:cubicBezTo>
                    <a:cubicBezTo>
                      <a:pt x="12756" y="11494"/>
                      <a:pt x="12934" y="11544"/>
                      <a:pt x="13109" y="11544"/>
                    </a:cubicBezTo>
                    <a:cubicBezTo>
                      <a:pt x="13858" y="11544"/>
                      <a:pt x="14540" y="10612"/>
                      <a:pt x="14067" y="9896"/>
                    </a:cubicBezTo>
                    <a:cubicBezTo>
                      <a:pt x="12569" y="7628"/>
                      <a:pt x="10683" y="5613"/>
                      <a:pt x="8937" y="3536"/>
                    </a:cubicBezTo>
                    <a:cubicBezTo>
                      <a:pt x="8345" y="2834"/>
                      <a:pt x="7452" y="1362"/>
                      <a:pt x="6391" y="617"/>
                    </a:cubicBezTo>
                    <a:cubicBezTo>
                      <a:pt x="6200" y="234"/>
                      <a:pt x="5764" y="0"/>
                      <a:pt x="5344"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1"/>
              <p:cNvSpPr/>
              <p:nvPr/>
            </p:nvSpPr>
            <p:spPr>
              <a:xfrm>
                <a:off x="1637980" y="2854741"/>
                <a:ext cx="851139" cy="910474"/>
              </a:xfrm>
              <a:custGeom>
                <a:rect b="b" l="l" r="r" t="t"/>
                <a:pathLst>
                  <a:path extrusionOk="0" h="27513" w="25720">
                    <a:moveTo>
                      <a:pt x="994" y="589"/>
                    </a:moveTo>
                    <a:cubicBezTo>
                      <a:pt x="2625" y="839"/>
                      <a:pt x="4230" y="1315"/>
                      <a:pt x="5575" y="2259"/>
                    </a:cubicBezTo>
                    <a:cubicBezTo>
                      <a:pt x="5570" y="2279"/>
                      <a:pt x="5567" y="2300"/>
                      <a:pt x="5567" y="2321"/>
                    </a:cubicBezTo>
                    <a:cubicBezTo>
                      <a:pt x="5598" y="2841"/>
                      <a:pt x="5255" y="3270"/>
                      <a:pt x="4790" y="3270"/>
                    </a:cubicBezTo>
                    <a:cubicBezTo>
                      <a:pt x="4666" y="3270"/>
                      <a:pt x="4532" y="3239"/>
                      <a:pt x="4395" y="3171"/>
                    </a:cubicBezTo>
                    <a:cubicBezTo>
                      <a:pt x="4367" y="3157"/>
                      <a:pt x="4337" y="3150"/>
                      <a:pt x="4306" y="3150"/>
                    </a:cubicBezTo>
                    <a:cubicBezTo>
                      <a:pt x="4278" y="3150"/>
                      <a:pt x="4249" y="3156"/>
                      <a:pt x="4224" y="3168"/>
                    </a:cubicBezTo>
                    <a:cubicBezTo>
                      <a:pt x="4189" y="3133"/>
                      <a:pt x="4155" y="3099"/>
                      <a:pt x="4121" y="3067"/>
                    </a:cubicBezTo>
                    <a:cubicBezTo>
                      <a:pt x="4060" y="3010"/>
                      <a:pt x="3992" y="2985"/>
                      <a:pt x="3926" y="2985"/>
                    </a:cubicBezTo>
                    <a:cubicBezTo>
                      <a:pt x="3700" y="2985"/>
                      <a:pt x="3504" y="3272"/>
                      <a:pt x="3709" y="3478"/>
                    </a:cubicBezTo>
                    <a:cubicBezTo>
                      <a:pt x="4187" y="3956"/>
                      <a:pt x="4882" y="4591"/>
                      <a:pt x="4648" y="5351"/>
                    </a:cubicBezTo>
                    <a:cubicBezTo>
                      <a:pt x="4528" y="5738"/>
                      <a:pt x="4188" y="5875"/>
                      <a:pt x="3830" y="5875"/>
                    </a:cubicBezTo>
                    <a:cubicBezTo>
                      <a:pt x="3746" y="5875"/>
                      <a:pt x="3660" y="5867"/>
                      <a:pt x="3576" y="5853"/>
                    </a:cubicBezTo>
                    <a:cubicBezTo>
                      <a:pt x="3357" y="5818"/>
                      <a:pt x="2515" y="5634"/>
                      <a:pt x="2548" y="5354"/>
                    </a:cubicBezTo>
                    <a:cubicBezTo>
                      <a:pt x="2562" y="5237"/>
                      <a:pt x="2449" y="5161"/>
                      <a:pt x="2342" y="5161"/>
                    </a:cubicBezTo>
                    <a:cubicBezTo>
                      <a:pt x="2290" y="5161"/>
                      <a:pt x="2239" y="5179"/>
                      <a:pt x="2205" y="5221"/>
                    </a:cubicBezTo>
                    <a:cubicBezTo>
                      <a:pt x="2198" y="5041"/>
                      <a:pt x="2190" y="4864"/>
                      <a:pt x="2175" y="4689"/>
                    </a:cubicBezTo>
                    <a:lnTo>
                      <a:pt x="2176" y="4689"/>
                    </a:lnTo>
                    <a:cubicBezTo>
                      <a:pt x="2055" y="3234"/>
                      <a:pt x="1635" y="1885"/>
                      <a:pt x="994" y="589"/>
                    </a:cubicBezTo>
                    <a:close/>
                    <a:moveTo>
                      <a:pt x="6094" y="2655"/>
                    </a:moveTo>
                    <a:cubicBezTo>
                      <a:pt x="6247" y="2785"/>
                      <a:pt x="6400" y="2916"/>
                      <a:pt x="6544" y="3060"/>
                    </a:cubicBezTo>
                    <a:cubicBezTo>
                      <a:pt x="8160" y="4679"/>
                      <a:pt x="9485" y="8566"/>
                      <a:pt x="6181" y="9191"/>
                    </a:cubicBezTo>
                    <a:cubicBezTo>
                      <a:pt x="5969" y="9231"/>
                      <a:pt x="5744" y="9251"/>
                      <a:pt x="5515" y="9251"/>
                    </a:cubicBezTo>
                    <a:cubicBezTo>
                      <a:pt x="4588" y="9251"/>
                      <a:pt x="3582" y="8921"/>
                      <a:pt x="2980" y="8253"/>
                    </a:cubicBezTo>
                    <a:cubicBezTo>
                      <a:pt x="2349" y="7553"/>
                      <a:pt x="2262" y="6640"/>
                      <a:pt x="2225" y="5737"/>
                    </a:cubicBezTo>
                    <a:lnTo>
                      <a:pt x="2225" y="5737"/>
                    </a:lnTo>
                    <a:cubicBezTo>
                      <a:pt x="2384" y="5954"/>
                      <a:pt x="2724" y="6091"/>
                      <a:pt x="2982" y="6192"/>
                    </a:cubicBezTo>
                    <a:cubicBezTo>
                      <a:pt x="3280" y="6309"/>
                      <a:pt x="3609" y="6398"/>
                      <a:pt x="3930" y="6398"/>
                    </a:cubicBezTo>
                    <a:cubicBezTo>
                      <a:pt x="4205" y="6398"/>
                      <a:pt x="4474" y="6332"/>
                      <a:pt x="4714" y="6163"/>
                    </a:cubicBezTo>
                    <a:cubicBezTo>
                      <a:pt x="5659" y="5495"/>
                      <a:pt x="5247" y="4440"/>
                      <a:pt x="4654" y="3662"/>
                    </a:cubicBezTo>
                    <a:lnTo>
                      <a:pt x="4654" y="3662"/>
                    </a:lnTo>
                    <a:cubicBezTo>
                      <a:pt x="4708" y="3668"/>
                      <a:pt x="4763" y="3672"/>
                      <a:pt x="4817" y="3672"/>
                    </a:cubicBezTo>
                    <a:cubicBezTo>
                      <a:pt x="5417" y="3672"/>
                      <a:pt x="5993" y="3268"/>
                      <a:pt x="6094" y="2655"/>
                    </a:cubicBezTo>
                    <a:close/>
                    <a:moveTo>
                      <a:pt x="8192" y="8998"/>
                    </a:moveTo>
                    <a:cubicBezTo>
                      <a:pt x="10846" y="10302"/>
                      <a:pt x="13138" y="12431"/>
                      <a:pt x="15184" y="14668"/>
                    </a:cubicBezTo>
                    <a:cubicBezTo>
                      <a:pt x="15103" y="14689"/>
                      <a:pt x="15031" y="14744"/>
                      <a:pt x="14997" y="14853"/>
                    </a:cubicBezTo>
                    <a:cubicBezTo>
                      <a:pt x="14311" y="17071"/>
                      <a:pt x="12095" y="16968"/>
                      <a:pt x="10195" y="17014"/>
                    </a:cubicBezTo>
                    <a:cubicBezTo>
                      <a:pt x="8564" y="14957"/>
                      <a:pt x="7344" y="12595"/>
                      <a:pt x="6746" y="9884"/>
                    </a:cubicBezTo>
                    <a:cubicBezTo>
                      <a:pt x="7301" y="9724"/>
                      <a:pt x="7802" y="9433"/>
                      <a:pt x="8191" y="8998"/>
                    </a:cubicBezTo>
                    <a:close/>
                    <a:moveTo>
                      <a:pt x="15524" y="15043"/>
                    </a:moveTo>
                    <a:cubicBezTo>
                      <a:pt x="16137" y="15724"/>
                      <a:pt x="16726" y="16412"/>
                      <a:pt x="17297" y="17084"/>
                    </a:cubicBezTo>
                    <a:cubicBezTo>
                      <a:pt x="19805" y="20045"/>
                      <a:pt x="21773" y="23480"/>
                      <a:pt x="24243" y="26450"/>
                    </a:cubicBezTo>
                    <a:cubicBezTo>
                      <a:pt x="19213" y="24483"/>
                      <a:pt x="14031" y="21609"/>
                      <a:pt x="10543" y="17441"/>
                    </a:cubicBezTo>
                    <a:lnTo>
                      <a:pt x="10545" y="17441"/>
                    </a:lnTo>
                    <a:cubicBezTo>
                      <a:pt x="10847" y="17475"/>
                      <a:pt x="11166" y="17494"/>
                      <a:pt x="11490" y="17494"/>
                    </a:cubicBezTo>
                    <a:cubicBezTo>
                      <a:pt x="13251" y="17494"/>
                      <a:pt x="15172" y="16929"/>
                      <a:pt x="15524" y="15043"/>
                    </a:cubicBezTo>
                    <a:close/>
                    <a:moveTo>
                      <a:pt x="278" y="1"/>
                    </a:moveTo>
                    <a:cubicBezTo>
                      <a:pt x="44" y="1"/>
                      <a:pt x="1" y="264"/>
                      <a:pt x="127" y="407"/>
                    </a:cubicBezTo>
                    <a:cubicBezTo>
                      <a:pt x="110" y="493"/>
                      <a:pt x="125" y="580"/>
                      <a:pt x="167" y="657"/>
                    </a:cubicBezTo>
                    <a:cubicBezTo>
                      <a:pt x="1167" y="2554"/>
                      <a:pt x="1292" y="4320"/>
                      <a:pt x="1487" y="6402"/>
                    </a:cubicBezTo>
                    <a:cubicBezTo>
                      <a:pt x="1588" y="7481"/>
                      <a:pt x="1914" y="8420"/>
                      <a:pt x="2783" y="9111"/>
                    </a:cubicBezTo>
                    <a:cubicBezTo>
                      <a:pt x="3523" y="9700"/>
                      <a:pt x="4568" y="10039"/>
                      <a:pt x="5590" y="10039"/>
                    </a:cubicBezTo>
                    <a:cubicBezTo>
                      <a:pt x="5812" y="10039"/>
                      <a:pt x="6032" y="10023"/>
                      <a:pt x="6249" y="9990"/>
                    </a:cubicBezTo>
                    <a:cubicBezTo>
                      <a:pt x="6866" y="14289"/>
                      <a:pt x="9685" y="17887"/>
                      <a:pt x="12848" y="20720"/>
                    </a:cubicBezTo>
                    <a:cubicBezTo>
                      <a:pt x="16285" y="23799"/>
                      <a:pt x="20649" y="26464"/>
                      <a:pt x="25188" y="27502"/>
                    </a:cubicBezTo>
                    <a:cubicBezTo>
                      <a:pt x="25219" y="27509"/>
                      <a:pt x="25248" y="27512"/>
                      <a:pt x="25275" y="27512"/>
                    </a:cubicBezTo>
                    <a:cubicBezTo>
                      <a:pt x="25618" y="27512"/>
                      <a:pt x="25720" y="27008"/>
                      <a:pt x="25360" y="26876"/>
                    </a:cubicBezTo>
                    <a:lnTo>
                      <a:pt x="25305" y="26854"/>
                    </a:lnTo>
                    <a:cubicBezTo>
                      <a:pt x="25300" y="26831"/>
                      <a:pt x="25294" y="26807"/>
                      <a:pt x="25283" y="26785"/>
                    </a:cubicBezTo>
                    <a:cubicBezTo>
                      <a:pt x="23295" y="22973"/>
                      <a:pt x="20229" y="19324"/>
                      <a:pt x="17415" y="16083"/>
                    </a:cubicBezTo>
                    <a:cubicBezTo>
                      <a:pt x="14916" y="13202"/>
                      <a:pt x="12036" y="10180"/>
                      <a:pt x="8479" y="8632"/>
                    </a:cubicBezTo>
                    <a:cubicBezTo>
                      <a:pt x="9520" y="7034"/>
                      <a:pt x="8878" y="4830"/>
                      <a:pt x="7815" y="3401"/>
                    </a:cubicBezTo>
                    <a:cubicBezTo>
                      <a:pt x="6046" y="1024"/>
                      <a:pt x="3143" y="127"/>
                      <a:pt x="292" y="1"/>
                    </a:cubicBezTo>
                    <a:cubicBezTo>
                      <a:pt x="287" y="1"/>
                      <a:pt x="283" y="1"/>
                      <a:pt x="2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1"/>
            <p:cNvGrpSpPr/>
            <p:nvPr/>
          </p:nvGrpSpPr>
          <p:grpSpPr>
            <a:xfrm>
              <a:off x="2299466" y="3346165"/>
              <a:ext cx="124295" cy="108279"/>
              <a:chOff x="2299466" y="3346165"/>
              <a:chExt cx="124295" cy="108279"/>
            </a:xfrm>
          </p:grpSpPr>
          <p:sp>
            <p:nvSpPr>
              <p:cNvPr id="583" name="Google Shape;583;p21"/>
              <p:cNvSpPr/>
              <p:nvPr/>
            </p:nvSpPr>
            <p:spPr>
              <a:xfrm>
                <a:off x="2299466" y="3346165"/>
                <a:ext cx="89581" cy="92924"/>
              </a:xfrm>
              <a:custGeom>
                <a:rect b="b" l="l" r="r" t="t"/>
                <a:pathLst>
                  <a:path extrusionOk="0" h="2808" w="2707">
                    <a:moveTo>
                      <a:pt x="177" y="0"/>
                    </a:moveTo>
                    <a:cubicBezTo>
                      <a:pt x="83" y="0"/>
                      <a:pt x="1" y="137"/>
                      <a:pt x="88" y="208"/>
                    </a:cubicBezTo>
                    <a:cubicBezTo>
                      <a:pt x="990" y="939"/>
                      <a:pt x="1641" y="1795"/>
                      <a:pt x="2315" y="2726"/>
                    </a:cubicBezTo>
                    <a:cubicBezTo>
                      <a:pt x="2357" y="2783"/>
                      <a:pt x="2413" y="2808"/>
                      <a:pt x="2469" y="2808"/>
                    </a:cubicBezTo>
                    <a:cubicBezTo>
                      <a:pt x="2592" y="2808"/>
                      <a:pt x="2707" y="2687"/>
                      <a:pt x="2628" y="2544"/>
                    </a:cubicBezTo>
                    <a:cubicBezTo>
                      <a:pt x="2066" y="1541"/>
                      <a:pt x="1151" y="694"/>
                      <a:pt x="235" y="20"/>
                    </a:cubicBezTo>
                    <a:cubicBezTo>
                      <a:pt x="216" y="6"/>
                      <a:pt x="196" y="0"/>
                      <a:pt x="1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1"/>
              <p:cNvSpPr/>
              <p:nvPr/>
            </p:nvSpPr>
            <p:spPr>
              <a:xfrm>
                <a:off x="2361680" y="3363936"/>
                <a:ext cx="62082" cy="90508"/>
              </a:xfrm>
              <a:custGeom>
                <a:rect b="b" l="l" r="r" t="t"/>
                <a:pathLst>
                  <a:path extrusionOk="0" h="2735" w="1876">
                    <a:moveTo>
                      <a:pt x="183" y="1"/>
                    </a:moveTo>
                    <a:cubicBezTo>
                      <a:pt x="91" y="1"/>
                      <a:pt x="1" y="96"/>
                      <a:pt x="60" y="201"/>
                    </a:cubicBezTo>
                    <a:cubicBezTo>
                      <a:pt x="518" y="1016"/>
                      <a:pt x="988" y="1824"/>
                      <a:pt x="1445" y="2641"/>
                    </a:cubicBezTo>
                    <a:cubicBezTo>
                      <a:pt x="1482" y="2707"/>
                      <a:pt x="1540" y="2734"/>
                      <a:pt x="1599" y="2734"/>
                    </a:cubicBezTo>
                    <a:cubicBezTo>
                      <a:pt x="1735" y="2734"/>
                      <a:pt x="1875" y="2591"/>
                      <a:pt x="1781" y="2443"/>
                    </a:cubicBezTo>
                    <a:cubicBezTo>
                      <a:pt x="1281" y="1653"/>
                      <a:pt x="794" y="855"/>
                      <a:pt x="294" y="65"/>
                    </a:cubicBezTo>
                    <a:cubicBezTo>
                      <a:pt x="266" y="19"/>
                      <a:pt x="224"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30"/>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Sorting Algorithms</a:t>
            </a:r>
            <a:endParaRPr b="1" sz="3000">
              <a:latin typeface="Comfortaa"/>
              <a:ea typeface="Comfortaa"/>
              <a:cs typeface="Comfortaa"/>
              <a:sym typeface="Comfortaa"/>
            </a:endParaRPr>
          </a:p>
        </p:txBody>
      </p:sp>
      <p:sp>
        <p:nvSpPr>
          <p:cNvPr id="641" name="Google Shape;641;p30"/>
          <p:cNvSpPr txBox="1"/>
          <p:nvPr/>
        </p:nvSpPr>
        <p:spPr>
          <a:xfrm>
            <a:off x="210825" y="1585425"/>
            <a:ext cx="7785600" cy="26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There are phenomenal online sorting demonstrations out there: see the “Sorting Algorithm Animation” website.</a:t>
            </a:r>
            <a:endParaRPr b="1" sz="1800">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u="sng">
                <a:solidFill>
                  <a:schemeClr val="hlink"/>
                </a:solidFill>
                <a:latin typeface="Comfortaa"/>
                <a:ea typeface="Comfortaa"/>
                <a:cs typeface="Comfortaa"/>
                <a:sym typeface="Comfortaa"/>
                <a:hlinkClick r:id="rId3"/>
              </a:rPr>
              <a:t>https://www.toptal.com/developers/sorting-algorithms</a:t>
            </a:r>
            <a:endParaRPr b="1" sz="1800">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u="sng">
                <a:solidFill>
                  <a:schemeClr val="hlink"/>
                </a:solidFill>
                <a:latin typeface="Comfortaa"/>
                <a:ea typeface="Comfortaa"/>
                <a:cs typeface="Comfortaa"/>
                <a:sym typeface="Comfortaa"/>
                <a:hlinkClick r:id="rId4"/>
              </a:rPr>
              <a:t>https://www.cs.usfca.edu/~galles/visualization/ComparisonSort.html</a:t>
            </a:r>
            <a:endParaRPr b="1" sz="1800">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1"/>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Sorting</a:t>
            </a:r>
            <a:r>
              <a:rPr b="1" lang="en" sz="3000">
                <a:latin typeface="Comfortaa"/>
                <a:ea typeface="Comfortaa"/>
                <a:cs typeface="Comfortaa"/>
                <a:sym typeface="Comfortaa"/>
              </a:rPr>
              <a:t> Algorithms</a:t>
            </a:r>
            <a:endParaRPr b="1" sz="3000">
              <a:latin typeface="Comfortaa"/>
              <a:ea typeface="Comfortaa"/>
              <a:cs typeface="Comfortaa"/>
              <a:sym typeface="Comfortaa"/>
            </a:endParaRPr>
          </a:p>
        </p:txBody>
      </p:sp>
      <p:sp>
        <p:nvSpPr>
          <p:cNvPr id="647" name="Google Shape;647;p31"/>
          <p:cNvSpPr txBox="1"/>
          <p:nvPr/>
        </p:nvSpPr>
        <p:spPr>
          <a:xfrm>
            <a:off x="210825" y="1356825"/>
            <a:ext cx="8392200" cy="3178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There are many, many different ways to sort elements in a </a:t>
            </a:r>
            <a:r>
              <a:rPr b="1" lang="en" sz="1800">
                <a:latin typeface="Comfortaa"/>
                <a:ea typeface="Comfortaa"/>
                <a:cs typeface="Comfortaa"/>
                <a:sym typeface="Comfortaa"/>
              </a:rPr>
              <a:t>list</a:t>
            </a:r>
            <a:r>
              <a:rPr b="1" lang="en" sz="1800">
                <a:latin typeface="Comfortaa"/>
                <a:ea typeface="Comfortaa"/>
                <a:cs typeface="Comfortaa"/>
                <a:sym typeface="Comfortaa"/>
              </a:rPr>
              <a:t>, such as Insertion sort, quicksort, selection sort, merge sort</a:t>
            </a:r>
            <a:endParaRPr b="1" sz="1800">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We will look at the following for now:</a:t>
            </a:r>
            <a:endParaRPr b="1" sz="1800">
              <a:latin typeface="Comfortaa"/>
              <a:ea typeface="Comfortaa"/>
              <a:cs typeface="Comfortaa"/>
              <a:sym typeface="Comfortaa"/>
            </a:endParaRPr>
          </a:p>
          <a:p>
            <a:pPr indent="0" lvl="0" marL="914400" rtl="0" algn="l">
              <a:lnSpc>
                <a:spcPct val="150000"/>
              </a:lnSpc>
              <a:spcBef>
                <a:spcPts val="0"/>
              </a:spcBef>
              <a:spcAft>
                <a:spcPts val="0"/>
              </a:spcAft>
              <a:buNone/>
            </a:pPr>
            <a:r>
              <a:rPr b="1" lang="en" sz="1800">
                <a:latin typeface="Comfortaa"/>
                <a:ea typeface="Comfortaa"/>
                <a:cs typeface="Comfortaa"/>
                <a:sym typeface="Comfortaa"/>
              </a:rPr>
              <a:t>-	Insertion Sort</a:t>
            </a:r>
            <a:endParaRPr b="1" sz="1800">
              <a:latin typeface="Comfortaa"/>
              <a:ea typeface="Comfortaa"/>
              <a:cs typeface="Comfortaa"/>
              <a:sym typeface="Comfortaa"/>
            </a:endParaRPr>
          </a:p>
          <a:p>
            <a:pPr indent="0" lvl="0" marL="914400" rtl="0" algn="l">
              <a:lnSpc>
                <a:spcPct val="150000"/>
              </a:lnSpc>
              <a:spcBef>
                <a:spcPts val="0"/>
              </a:spcBef>
              <a:spcAft>
                <a:spcPts val="0"/>
              </a:spcAft>
              <a:buNone/>
            </a:pPr>
            <a:r>
              <a:rPr b="1" lang="en" sz="1800">
                <a:latin typeface="Comfortaa"/>
                <a:ea typeface="Comfortaa"/>
                <a:cs typeface="Comfortaa"/>
                <a:sym typeface="Comfortaa"/>
              </a:rPr>
              <a:t>-	Selection Sort</a:t>
            </a:r>
            <a:endParaRPr b="1" sz="1800">
              <a:latin typeface="Comfortaa"/>
              <a:ea typeface="Comfortaa"/>
              <a:cs typeface="Comfortaa"/>
              <a:sym typeface="Comfortaa"/>
            </a:endParaRPr>
          </a:p>
          <a:p>
            <a:pPr indent="0" lvl="0" marL="0" rtl="0" algn="l">
              <a:lnSpc>
                <a:spcPct val="150000"/>
              </a:lnSpc>
              <a:spcBef>
                <a:spcPts val="0"/>
              </a:spcBef>
              <a:spcAft>
                <a:spcPts val="0"/>
              </a:spcAft>
              <a:buNone/>
            </a:pPr>
            <a:r>
              <a:t/>
            </a:r>
            <a:endParaRPr b="1" sz="1800">
              <a:latin typeface="Comfortaa"/>
              <a:ea typeface="Comfortaa"/>
              <a:cs typeface="Comfortaa"/>
              <a:sym typeface="Comfortaa"/>
            </a:endParaRPr>
          </a:p>
          <a:p>
            <a:pPr indent="0" lvl="0" marL="0" rtl="0" algn="l">
              <a:lnSpc>
                <a:spcPct val="150000"/>
              </a:lnSpc>
              <a:spcBef>
                <a:spcPts val="0"/>
              </a:spcBef>
              <a:spcAft>
                <a:spcPts val="0"/>
              </a:spcAft>
              <a:buNone/>
            </a:pPr>
            <a:r>
              <a:t/>
            </a:r>
            <a:endParaRPr b="1" sz="1800">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2"/>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Insertion Sort</a:t>
            </a:r>
            <a:endParaRPr b="1" sz="3000">
              <a:latin typeface="Comfortaa"/>
              <a:ea typeface="Comfortaa"/>
              <a:cs typeface="Comfortaa"/>
              <a:sym typeface="Comfortaa"/>
            </a:endParaRPr>
          </a:p>
        </p:txBody>
      </p:sp>
      <p:sp>
        <p:nvSpPr>
          <p:cNvPr id="653" name="Google Shape;653;p32"/>
          <p:cNvSpPr txBox="1"/>
          <p:nvPr/>
        </p:nvSpPr>
        <p:spPr>
          <a:xfrm>
            <a:off x="210825" y="1585425"/>
            <a:ext cx="7785600" cy="16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Orders a list of values by repetitively inserting a particular value into a sorted subset of the list.</a:t>
            </a:r>
            <a:endParaRPr sz="1800">
              <a:latin typeface="Comfortaa"/>
              <a:ea typeface="Comfortaa"/>
              <a:cs typeface="Comfortaa"/>
              <a:sym typeface="Comfortaa"/>
            </a:endParaRPr>
          </a:p>
        </p:txBody>
      </p:sp>
      <p:pic>
        <p:nvPicPr>
          <p:cNvPr id="654" name="Google Shape;654;p32"/>
          <p:cNvPicPr preferRelativeResize="0"/>
          <p:nvPr/>
        </p:nvPicPr>
        <p:blipFill>
          <a:blip r:embed="rId3">
            <a:alphaModFix/>
          </a:blip>
          <a:stretch>
            <a:fillRect/>
          </a:stretch>
        </p:blipFill>
        <p:spPr>
          <a:xfrm>
            <a:off x="5433025" y="3022425"/>
            <a:ext cx="2321419" cy="1625775"/>
          </a:xfrm>
          <a:prstGeom prst="rect">
            <a:avLst/>
          </a:prstGeom>
          <a:noFill/>
          <a:ln>
            <a:noFill/>
          </a:ln>
        </p:spPr>
      </p:pic>
      <p:pic>
        <p:nvPicPr>
          <p:cNvPr id="655" name="Google Shape;655;p32"/>
          <p:cNvPicPr preferRelativeResize="0"/>
          <p:nvPr/>
        </p:nvPicPr>
        <p:blipFill>
          <a:blip r:embed="rId4">
            <a:alphaModFix/>
          </a:blip>
          <a:stretch>
            <a:fillRect/>
          </a:stretch>
        </p:blipFill>
        <p:spPr>
          <a:xfrm>
            <a:off x="870400" y="3022425"/>
            <a:ext cx="3141594" cy="1625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3"/>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Selection Sort</a:t>
            </a:r>
            <a:endParaRPr b="1" sz="3000">
              <a:latin typeface="Comfortaa"/>
              <a:ea typeface="Comfortaa"/>
              <a:cs typeface="Comfortaa"/>
              <a:sym typeface="Comfortaa"/>
            </a:endParaRPr>
          </a:p>
        </p:txBody>
      </p:sp>
      <p:pic>
        <p:nvPicPr>
          <p:cNvPr id="661" name="Google Shape;661;p33"/>
          <p:cNvPicPr preferRelativeResize="0"/>
          <p:nvPr/>
        </p:nvPicPr>
        <p:blipFill>
          <a:blip r:embed="rId3">
            <a:alphaModFix/>
          </a:blip>
          <a:stretch>
            <a:fillRect/>
          </a:stretch>
        </p:blipFill>
        <p:spPr>
          <a:xfrm>
            <a:off x="152400" y="1181225"/>
            <a:ext cx="8839200" cy="2342388"/>
          </a:xfrm>
          <a:prstGeom prst="rect">
            <a:avLst/>
          </a:prstGeom>
          <a:noFill/>
          <a:ln>
            <a:noFill/>
          </a:ln>
        </p:spPr>
      </p:pic>
      <p:sp>
        <p:nvSpPr>
          <p:cNvPr id="662" name="Google Shape;662;p33"/>
          <p:cNvSpPr txBox="1"/>
          <p:nvPr/>
        </p:nvSpPr>
        <p:spPr>
          <a:xfrm>
            <a:off x="994400" y="3691900"/>
            <a:ext cx="7360800" cy="11316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Outer loop executes len(L) times</a:t>
            </a:r>
            <a:endParaRPr b="1">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Inner loop executes len(L) - i times</a:t>
            </a:r>
            <a:endParaRPr b="1">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Complexity of selection sort is O(n^2) where n is len(L)</a:t>
            </a:r>
            <a:endParaRPr b="1">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34"/>
          <p:cNvSpPr txBox="1"/>
          <p:nvPr>
            <p:ph type="ctrTitle"/>
          </p:nvPr>
        </p:nvSpPr>
        <p:spPr>
          <a:xfrm>
            <a:off x="926850" y="2375350"/>
            <a:ext cx="72903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Thanks</a:t>
            </a:r>
            <a:endParaRPr sz="6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35"/>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Comfortaa"/>
              <a:ea typeface="Comfortaa"/>
              <a:cs typeface="Comfortaa"/>
              <a:sym typeface="Comfortaa"/>
            </a:endParaRPr>
          </a:p>
        </p:txBody>
      </p:sp>
      <p:sp>
        <p:nvSpPr>
          <p:cNvPr id="673" name="Google Shape;673;p35"/>
          <p:cNvSpPr txBox="1"/>
          <p:nvPr/>
        </p:nvSpPr>
        <p:spPr>
          <a:xfrm>
            <a:off x="2170875" y="1789050"/>
            <a:ext cx="7491600" cy="10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Comfortaa"/>
                <a:ea typeface="Comfortaa"/>
                <a:cs typeface="Comfortaa"/>
                <a:sym typeface="Comfortaa"/>
              </a:rPr>
              <a:t>Exercise time</a:t>
            </a:r>
            <a:endParaRPr b="1" sz="48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22"/>
          <p:cNvSpPr txBox="1"/>
          <p:nvPr/>
        </p:nvSpPr>
        <p:spPr>
          <a:xfrm>
            <a:off x="1269425" y="940300"/>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Learning outcome:</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rPr lang="en">
                <a:latin typeface="Comfortaa"/>
                <a:ea typeface="Comfortaa"/>
                <a:cs typeface="Comfortaa"/>
                <a:sym typeface="Comfortaa"/>
              </a:rPr>
              <a:t>By the end of this section, student should be able to:</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Understand why they need to know the basics regarding algorithms.</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Know how to implement certain sorting algorithms.</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Know how to implement certain searching algorithms.</a:t>
            </a:r>
            <a:endParaRPr>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23"/>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Today’s topics:</a:t>
            </a:r>
            <a:endParaRPr b="1" sz="3000">
              <a:latin typeface="Comfortaa"/>
              <a:ea typeface="Comfortaa"/>
              <a:cs typeface="Comfortaa"/>
              <a:sym typeface="Comfortaa"/>
            </a:endParaRPr>
          </a:p>
        </p:txBody>
      </p:sp>
      <p:sp>
        <p:nvSpPr>
          <p:cNvPr id="595" name="Google Shape;595;p23"/>
          <p:cNvSpPr txBox="1"/>
          <p:nvPr/>
        </p:nvSpPr>
        <p:spPr>
          <a:xfrm>
            <a:off x="1295925" y="1077750"/>
            <a:ext cx="7785600" cy="29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Searching</a:t>
            </a:r>
            <a:endParaRPr b="1" sz="1800">
              <a:latin typeface="Comfortaa"/>
              <a:ea typeface="Comfortaa"/>
              <a:cs typeface="Comfortaa"/>
              <a:sym typeface="Comfortaa"/>
            </a:endParaRPr>
          </a:p>
          <a:p>
            <a:pPr indent="-342900" lvl="1" marL="1371600" rtl="0" algn="l">
              <a:lnSpc>
                <a:spcPct val="150000"/>
              </a:lnSpc>
              <a:spcBef>
                <a:spcPts val="0"/>
              </a:spcBef>
              <a:spcAft>
                <a:spcPts val="0"/>
              </a:spcAft>
              <a:buClr>
                <a:schemeClr val="dk1"/>
              </a:buClr>
              <a:buSzPts val="1800"/>
              <a:buFont typeface="Comfortaa"/>
              <a:buChar char="❏"/>
            </a:pPr>
            <a:r>
              <a:rPr b="1" lang="en" sz="1800">
                <a:solidFill>
                  <a:schemeClr val="dk1"/>
                </a:solidFill>
                <a:latin typeface="Comfortaa"/>
                <a:ea typeface="Comfortaa"/>
                <a:cs typeface="Comfortaa"/>
                <a:sym typeface="Comfortaa"/>
              </a:rPr>
              <a:t>Linear Search</a:t>
            </a:r>
            <a:endParaRPr b="1" sz="1800">
              <a:solidFill>
                <a:schemeClr val="dk1"/>
              </a:solidFill>
              <a:latin typeface="Comfortaa"/>
              <a:ea typeface="Comfortaa"/>
              <a:cs typeface="Comfortaa"/>
              <a:sym typeface="Comfortaa"/>
            </a:endParaRPr>
          </a:p>
          <a:p>
            <a:pPr indent="-342900" lvl="1" marL="1371600" rtl="0" algn="l">
              <a:lnSpc>
                <a:spcPct val="150000"/>
              </a:lnSpc>
              <a:spcBef>
                <a:spcPts val="0"/>
              </a:spcBef>
              <a:spcAft>
                <a:spcPts val="0"/>
              </a:spcAft>
              <a:buClr>
                <a:schemeClr val="dk1"/>
              </a:buClr>
              <a:buSzPts val="1800"/>
              <a:buFont typeface="Comfortaa"/>
              <a:buChar char="❏"/>
            </a:pPr>
            <a:r>
              <a:rPr b="1" lang="en" sz="1800">
                <a:solidFill>
                  <a:schemeClr val="dk1"/>
                </a:solidFill>
                <a:latin typeface="Comfortaa"/>
                <a:ea typeface="Comfortaa"/>
                <a:cs typeface="Comfortaa"/>
                <a:sym typeface="Comfortaa"/>
              </a:rPr>
              <a:t>Binary Search</a:t>
            </a:r>
            <a:endParaRPr b="1" sz="1800">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Sorting</a:t>
            </a:r>
            <a:endParaRPr b="1" sz="1800">
              <a:latin typeface="Comfortaa"/>
              <a:ea typeface="Comfortaa"/>
              <a:cs typeface="Comfortaa"/>
              <a:sym typeface="Comfortaa"/>
            </a:endParaRPr>
          </a:p>
          <a:p>
            <a:pPr indent="-342900" lvl="1" marL="13716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Selection Sort</a:t>
            </a:r>
            <a:endParaRPr b="1" sz="1800">
              <a:latin typeface="Comfortaa"/>
              <a:ea typeface="Comfortaa"/>
              <a:cs typeface="Comfortaa"/>
              <a:sym typeface="Comfortaa"/>
            </a:endParaRPr>
          </a:p>
          <a:p>
            <a:pPr indent="-342900" lvl="1" marL="13716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Insertion</a:t>
            </a:r>
            <a:r>
              <a:rPr b="1" lang="en" sz="1800">
                <a:latin typeface="Comfortaa"/>
                <a:ea typeface="Comfortaa"/>
                <a:cs typeface="Comfortaa"/>
                <a:sym typeface="Comfortaa"/>
              </a:rPr>
              <a:t> Sort</a:t>
            </a:r>
            <a:endParaRPr b="1" sz="1800">
              <a:latin typeface="Comfortaa"/>
              <a:ea typeface="Comfortaa"/>
              <a:cs typeface="Comfortaa"/>
              <a:sym typeface="Comfortaa"/>
            </a:endParaRPr>
          </a:p>
          <a:p>
            <a:pPr indent="-342900" lvl="1" marL="13716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Merge Sort</a:t>
            </a:r>
            <a:endParaRPr b="1" sz="1800">
              <a:latin typeface="Comfortaa"/>
              <a:ea typeface="Comfortaa"/>
              <a:cs typeface="Comfortaa"/>
              <a:sym typeface="Comfortaa"/>
            </a:endParaRPr>
          </a:p>
          <a:p>
            <a:pPr indent="-342900" lvl="1" marL="13716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Quick Sort</a:t>
            </a:r>
            <a:endParaRPr b="1" sz="1800">
              <a:latin typeface="Comfortaa"/>
              <a:ea typeface="Comfortaa"/>
              <a:cs typeface="Comfortaa"/>
              <a:sym typeface="Comfortaa"/>
            </a:endParaRPr>
          </a:p>
          <a:p>
            <a:pPr indent="0" lvl="0" marL="0" rtl="0" algn="l">
              <a:lnSpc>
                <a:spcPct val="150000"/>
              </a:lnSpc>
              <a:spcBef>
                <a:spcPts val="0"/>
              </a:spcBef>
              <a:spcAft>
                <a:spcPts val="0"/>
              </a:spcAft>
              <a:buNone/>
            </a:pPr>
            <a:r>
              <a:t/>
            </a:r>
            <a:endParaRPr b="1" sz="1800">
              <a:latin typeface="Comfortaa"/>
              <a:ea typeface="Comfortaa"/>
              <a:cs typeface="Comfortaa"/>
              <a:sym typeface="Comfortaa"/>
            </a:endParaRPr>
          </a:p>
          <a:p>
            <a:pPr indent="0" lvl="0" marL="0" rtl="0" algn="l">
              <a:lnSpc>
                <a:spcPct val="150000"/>
              </a:lnSpc>
              <a:spcBef>
                <a:spcPts val="0"/>
              </a:spcBef>
              <a:spcAft>
                <a:spcPts val="0"/>
              </a:spcAft>
              <a:buNone/>
            </a:pPr>
            <a:r>
              <a:t/>
            </a:r>
            <a:endParaRPr b="1" sz="1800">
              <a:latin typeface="Comfortaa"/>
              <a:ea typeface="Comfortaa"/>
              <a:cs typeface="Comfortaa"/>
              <a:sym typeface="Comfortaa"/>
            </a:endParaRPr>
          </a:p>
          <a:p>
            <a:pPr indent="0" lvl="0" marL="0" rtl="0" algn="l">
              <a:lnSpc>
                <a:spcPct val="150000"/>
              </a:lnSpc>
              <a:spcBef>
                <a:spcPts val="0"/>
              </a:spcBef>
              <a:spcAft>
                <a:spcPts val="0"/>
              </a:spcAft>
              <a:buNone/>
            </a:pPr>
            <a:r>
              <a:t/>
            </a:r>
            <a:endParaRPr b="1" sz="18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24"/>
          <p:cNvSpPr txBox="1"/>
          <p:nvPr/>
        </p:nvSpPr>
        <p:spPr>
          <a:xfrm>
            <a:off x="753375" y="296850"/>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Searching</a:t>
            </a:r>
            <a:endParaRPr b="1" sz="3000">
              <a:latin typeface="Comfortaa"/>
              <a:ea typeface="Comfortaa"/>
              <a:cs typeface="Comfortaa"/>
              <a:sym typeface="Comfortaa"/>
            </a:endParaRPr>
          </a:p>
        </p:txBody>
      </p:sp>
      <p:sp>
        <p:nvSpPr>
          <p:cNvPr id="601" name="Google Shape;601;p24"/>
          <p:cNvSpPr txBox="1"/>
          <p:nvPr/>
        </p:nvSpPr>
        <p:spPr>
          <a:xfrm>
            <a:off x="679200" y="1515550"/>
            <a:ext cx="7785600" cy="16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In programming, we search in a data structure because we are looking for something.</a:t>
            </a:r>
            <a:endParaRPr b="1" sz="1800">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Depending on how data is organized, we can search in different ways.</a:t>
            </a:r>
            <a:endParaRPr b="1" sz="1800">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If your data is organised in some way, we can do more efficient searches.</a:t>
            </a:r>
            <a:endParaRPr b="1" sz="180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25"/>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Linear Search</a:t>
            </a:r>
            <a:endParaRPr b="1" sz="3000">
              <a:latin typeface="Comfortaa"/>
              <a:ea typeface="Comfortaa"/>
              <a:cs typeface="Comfortaa"/>
              <a:sym typeface="Comfortaa"/>
            </a:endParaRPr>
          </a:p>
        </p:txBody>
      </p:sp>
      <p:sp>
        <p:nvSpPr>
          <p:cNvPr id="607" name="Google Shape;607;p25"/>
          <p:cNvSpPr txBox="1"/>
          <p:nvPr/>
        </p:nvSpPr>
        <p:spPr>
          <a:xfrm>
            <a:off x="1275825" y="1402250"/>
            <a:ext cx="7785600" cy="16275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Comfortaa"/>
              <a:buChar char="●"/>
            </a:pPr>
            <a:r>
              <a:rPr b="1" lang="en">
                <a:latin typeface="Comfortaa"/>
                <a:ea typeface="Comfortaa"/>
                <a:cs typeface="Comfortaa"/>
                <a:sym typeface="Comfortaa"/>
              </a:rPr>
              <a:t>T</a:t>
            </a:r>
            <a:r>
              <a:rPr b="1" lang="en">
                <a:latin typeface="Comfortaa"/>
                <a:ea typeface="Comfortaa"/>
                <a:cs typeface="Comfortaa"/>
                <a:sym typeface="Comfortaa"/>
              </a:rPr>
              <a:t>he most </a:t>
            </a:r>
            <a:r>
              <a:rPr b="1" lang="en">
                <a:latin typeface="Comfortaa"/>
                <a:ea typeface="Comfortaa"/>
                <a:cs typeface="Comfortaa"/>
                <a:sym typeface="Comfortaa"/>
              </a:rPr>
              <a:t>straightforward</a:t>
            </a:r>
            <a:r>
              <a:rPr b="1" lang="en">
                <a:latin typeface="Comfortaa"/>
                <a:ea typeface="Comfortaa"/>
                <a:cs typeface="Comfortaa"/>
                <a:sym typeface="Comfortaa"/>
              </a:rPr>
              <a:t> type of a search is the linear search.</a:t>
            </a:r>
            <a:endParaRPr b="1">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We traverse the data structure (e.g., a string’s characters, or a list) until we find the result.</a:t>
            </a:r>
            <a:endParaRPr b="1">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Below is how to do a linear search….</a:t>
            </a:r>
            <a:endParaRPr b="1">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p:txBody>
      </p:sp>
      <p:pic>
        <p:nvPicPr>
          <p:cNvPr id="608" name="Google Shape;608;p25"/>
          <p:cNvPicPr preferRelativeResize="0"/>
          <p:nvPr/>
        </p:nvPicPr>
        <p:blipFill>
          <a:blip r:embed="rId3">
            <a:alphaModFix/>
          </a:blip>
          <a:stretch>
            <a:fillRect/>
          </a:stretch>
        </p:blipFill>
        <p:spPr>
          <a:xfrm>
            <a:off x="2041850" y="3410750"/>
            <a:ext cx="4826638" cy="142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26"/>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Linear Search</a:t>
            </a:r>
            <a:endParaRPr b="1" sz="3000">
              <a:latin typeface="Comfortaa"/>
              <a:ea typeface="Comfortaa"/>
              <a:cs typeface="Comfortaa"/>
              <a:sym typeface="Comfortaa"/>
            </a:endParaRPr>
          </a:p>
        </p:txBody>
      </p:sp>
      <p:sp>
        <p:nvSpPr>
          <p:cNvPr id="614" name="Google Shape;614;p26"/>
          <p:cNvSpPr txBox="1"/>
          <p:nvPr/>
        </p:nvSpPr>
        <p:spPr>
          <a:xfrm>
            <a:off x="1275825" y="1783250"/>
            <a:ext cx="7785600" cy="1627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latin typeface="Comfortaa"/>
              <a:ea typeface="Comfortaa"/>
              <a:cs typeface="Comfortaa"/>
              <a:sym typeface="Comfortaa"/>
            </a:endParaRPr>
          </a:p>
        </p:txBody>
      </p:sp>
      <p:pic>
        <p:nvPicPr>
          <p:cNvPr id="615" name="Google Shape;615;p26"/>
          <p:cNvPicPr preferRelativeResize="0"/>
          <p:nvPr/>
        </p:nvPicPr>
        <p:blipFill>
          <a:blip r:embed="rId3">
            <a:alphaModFix/>
          </a:blip>
          <a:stretch>
            <a:fillRect/>
          </a:stretch>
        </p:blipFill>
        <p:spPr>
          <a:xfrm>
            <a:off x="1194338" y="1333625"/>
            <a:ext cx="6505575" cy="2428875"/>
          </a:xfrm>
          <a:prstGeom prst="rect">
            <a:avLst/>
          </a:prstGeom>
          <a:noFill/>
          <a:ln>
            <a:noFill/>
          </a:ln>
        </p:spPr>
      </p:pic>
      <p:sp>
        <p:nvSpPr>
          <p:cNvPr id="616" name="Google Shape;616;p26"/>
          <p:cNvSpPr txBox="1"/>
          <p:nvPr/>
        </p:nvSpPr>
        <p:spPr>
          <a:xfrm>
            <a:off x="1012400" y="3663300"/>
            <a:ext cx="7715400" cy="11403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Must loop through all elements to decide if its not there</a:t>
            </a:r>
            <a:endParaRPr b="1">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O(len(L)) for  the loop * O(1) to test if e == L[i]</a:t>
            </a:r>
            <a:endParaRPr b="1">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Overall complexity is O(n) where n is len(N)</a:t>
            </a:r>
            <a:endParaRPr b="1">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27"/>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Binary Search</a:t>
            </a:r>
            <a:endParaRPr b="1" sz="3000">
              <a:latin typeface="Comfortaa"/>
              <a:ea typeface="Comfortaa"/>
              <a:cs typeface="Comfortaa"/>
              <a:sym typeface="Comfortaa"/>
            </a:endParaRPr>
          </a:p>
        </p:txBody>
      </p:sp>
      <p:sp>
        <p:nvSpPr>
          <p:cNvPr id="622" name="Google Shape;622;p27"/>
          <p:cNvSpPr txBox="1"/>
          <p:nvPr/>
        </p:nvSpPr>
        <p:spPr>
          <a:xfrm>
            <a:off x="1275825" y="1783250"/>
            <a:ext cx="7785600" cy="1627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Linear search is slow! Why?</a:t>
            </a:r>
            <a:endParaRPr b="1">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We can drastically speed up our searches if we first sort our data structure.</a:t>
            </a:r>
            <a:endParaRPr b="1">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What is the best strategy for the guess my number game?</a:t>
            </a:r>
            <a:endParaRPr b="1">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28"/>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Search Algorithms</a:t>
            </a:r>
            <a:endParaRPr b="1" sz="3000">
              <a:latin typeface="Comfortaa"/>
              <a:ea typeface="Comfortaa"/>
              <a:cs typeface="Comfortaa"/>
              <a:sym typeface="Comfortaa"/>
            </a:endParaRPr>
          </a:p>
        </p:txBody>
      </p:sp>
      <p:sp>
        <p:nvSpPr>
          <p:cNvPr id="628" name="Google Shape;628;p28"/>
          <p:cNvSpPr txBox="1"/>
          <p:nvPr/>
        </p:nvSpPr>
        <p:spPr>
          <a:xfrm>
            <a:off x="2582850" y="2298675"/>
            <a:ext cx="3978300" cy="8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Comfortaa"/>
                <a:ea typeface="Comfortaa"/>
                <a:cs typeface="Comfortaa"/>
                <a:sym typeface="Comfortaa"/>
              </a:rPr>
              <a:t>Demo Binary Search</a:t>
            </a:r>
            <a:endParaRPr b="1" sz="2000">
              <a:latin typeface="Comfortaa"/>
              <a:ea typeface="Comfortaa"/>
              <a:cs typeface="Comfortaa"/>
              <a:sym typeface="Comfortaa"/>
            </a:endParaRPr>
          </a:p>
          <a:p>
            <a:pPr indent="0" lvl="0" marL="457200" rtl="0" algn="l">
              <a:lnSpc>
                <a:spcPct val="150000"/>
              </a:lnSpc>
              <a:spcBef>
                <a:spcPts val="0"/>
              </a:spcBef>
              <a:spcAft>
                <a:spcPts val="0"/>
              </a:spcAft>
              <a:buNone/>
            </a:pPr>
            <a:r>
              <a:t/>
            </a:r>
            <a:endParaRPr b="1" sz="200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29"/>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Sorting Algorithms</a:t>
            </a:r>
            <a:endParaRPr b="1" sz="3000">
              <a:latin typeface="Comfortaa"/>
              <a:ea typeface="Comfortaa"/>
              <a:cs typeface="Comfortaa"/>
              <a:sym typeface="Comfortaa"/>
            </a:endParaRPr>
          </a:p>
        </p:txBody>
      </p:sp>
      <p:sp>
        <p:nvSpPr>
          <p:cNvPr id="634" name="Google Shape;634;p29"/>
          <p:cNvSpPr txBox="1"/>
          <p:nvPr/>
        </p:nvSpPr>
        <p:spPr>
          <a:xfrm>
            <a:off x="417025" y="1403175"/>
            <a:ext cx="7785600" cy="16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In general, sorting consists of putting elements into a particular order.</a:t>
            </a:r>
            <a:endParaRPr b="1" sz="1800">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Most often the order is either numeric or alphabetic.</a:t>
            </a:r>
            <a:endParaRPr b="1" sz="1800">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It’s a well-researched subject, although new algorithms do arise sometimes.</a:t>
            </a:r>
            <a:endParaRPr b="1" sz="1800">
              <a:latin typeface="Comfortaa"/>
              <a:ea typeface="Comfortaa"/>
              <a:cs typeface="Comfortaa"/>
              <a:sym typeface="Comfortaa"/>
            </a:endParaRPr>
          </a:p>
        </p:txBody>
      </p:sp>
      <p:pic>
        <p:nvPicPr>
          <p:cNvPr id="635" name="Google Shape;635;p29"/>
          <p:cNvPicPr preferRelativeResize="0"/>
          <p:nvPr/>
        </p:nvPicPr>
        <p:blipFill>
          <a:blip r:embed="rId3">
            <a:alphaModFix/>
          </a:blip>
          <a:stretch>
            <a:fillRect/>
          </a:stretch>
        </p:blipFill>
        <p:spPr>
          <a:xfrm>
            <a:off x="6015975" y="3457375"/>
            <a:ext cx="3019425" cy="151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