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1" roundtripDataSignature="AMtx7miYOIXnEQAwFH4sN8a5NScLYOOw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16"/>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accent2"/>
              </a:buClr>
              <a:buSzPts val="1800"/>
              <a:buChar char="–"/>
              <a:defRPr/>
            </a:lvl2pPr>
            <a:lvl3pPr indent="-342900" lvl="2" marL="1371600" algn="l">
              <a:spcBef>
                <a:spcPts val="360"/>
              </a:spcBef>
              <a:spcAft>
                <a:spcPts val="0"/>
              </a:spcAft>
              <a:buClr>
                <a:srgbClr val="666699"/>
              </a:buClr>
              <a:buSzPts val="1800"/>
              <a:buChar char="•"/>
              <a:defRPr/>
            </a:lvl3pPr>
            <a:lvl4pPr indent="-342900" lvl="3" marL="1828800" algn="l">
              <a:spcBef>
                <a:spcPts val="360"/>
              </a:spcBef>
              <a:spcAft>
                <a:spcPts val="0"/>
              </a:spcAft>
              <a:buClr>
                <a:schemeClr val="accent2"/>
              </a:buClr>
              <a:buSzPts val="1800"/>
              <a:buChar char="–"/>
              <a:defRPr/>
            </a:lvl4pPr>
            <a:lvl5pPr indent="-342900" lvl="4" marL="2286000" algn="l">
              <a:spcBef>
                <a:spcPts val="360"/>
              </a:spcBef>
              <a:spcAft>
                <a:spcPts val="0"/>
              </a:spcAft>
              <a:buClr>
                <a:srgbClr val="666699"/>
              </a:buClr>
              <a:buSzPts val="1800"/>
              <a:buChar char="»"/>
              <a:defRPr/>
            </a:lvl5pPr>
            <a:lvl6pPr indent="-342900" lvl="5" marL="2743200" algn="l">
              <a:spcBef>
                <a:spcPts val="360"/>
              </a:spcBef>
              <a:spcAft>
                <a:spcPts val="0"/>
              </a:spcAft>
              <a:buClr>
                <a:srgbClr val="666699"/>
              </a:buClr>
              <a:buSzPts val="1800"/>
              <a:buChar char="»"/>
              <a:defRPr/>
            </a:lvl6pPr>
            <a:lvl7pPr indent="-342900" lvl="6" marL="3200400" algn="l">
              <a:spcBef>
                <a:spcPts val="360"/>
              </a:spcBef>
              <a:spcAft>
                <a:spcPts val="0"/>
              </a:spcAft>
              <a:buClr>
                <a:srgbClr val="666699"/>
              </a:buClr>
              <a:buSzPts val="1800"/>
              <a:buChar char="»"/>
              <a:defRPr/>
            </a:lvl7pPr>
            <a:lvl8pPr indent="-342900" lvl="7" marL="3657600" algn="l">
              <a:spcBef>
                <a:spcPts val="360"/>
              </a:spcBef>
              <a:spcAft>
                <a:spcPts val="0"/>
              </a:spcAft>
              <a:buClr>
                <a:srgbClr val="666699"/>
              </a:buClr>
              <a:buSzPts val="1800"/>
              <a:buChar char="»"/>
              <a:defRPr/>
            </a:lvl8pPr>
            <a:lvl9pPr indent="-342900" lvl="8" marL="4114800" algn="l">
              <a:spcBef>
                <a:spcPts val="360"/>
              </a:spcBef>
              <a:spcAft>
                <a:spcPts val="0"/>
              </a:spcAft>
              <a:buClr>
                <a:srgbClr val="666699"/>
              </a:buClr>
              <a:buSzPts val="1800"/>
              <a:buChar char="»"/>
              <a:defRPr/>
            </a:lvl9pPr>
          </a:lstStyle>
          <a:p/>
        </p:txBody>
      </p:sp>
      <p:sp>
        <p:nvSpPr>
          <p:cNvPr id="19" name="Google Shape;19;p16"/>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accent2"/>
              </a:buClr>
              <a:buSzPts val="2000"/>
              <a:buFont typeface="Lucida Sans"/>
              <a:buNone/>
              <a:defRPr sz="2000"/>
            </a:lvl1pPr>
            <a:lvl2pPr indent="-228600" lvl="1" marL="914400" algn="l">
              <a:spcBef>
                <a:spcPts val="360"/>
              </a:spcBef>
              <a:spcAft>
                <a:spcPts val="0"/>
              </a:spcAft>
              <a:buClr>
                <a:schemeClr val="accent2"/>
              </a:buClr>
              <a:buSzPts val="1800"/>
              <a:buFont typeface="Lucida Sans"/>
              <a:buNone/>
              <a:defRPr sz="1800"/>
            </a:lvl2pPr>
            <a:lvl3pPr indent="-228600" lvl="2" marL="1371600" algn="l">
              <a:spcBef>
                <a:spcPts val="320"/>
              </a:spcBef>
              <a:spcAft>
                <a:spcPts val="0"/>
              </a:spcAft>
              <a:buClr>
                <a:srgbClr val="666699"/>
              </a:buClr>
              <a:buSzPts val="1600"/>
              <a:buFont typeface="Lucida Sans"/>
              <a:buNone/>
              <a:defRPr sz="1600"/>
            </a:lvl3pPr>
            <a:lvl4pPr indent="-228600" lvl="3" marL="1828800" algn="l">
              <a:spcBef>
                <a:spcPts val="280"/>
              </a:spcBef>
              <a:spcAft>
                <a:spcPts val="0"/>
              </a:spcAft>
              <a:buClr>
                <a:schemeClr val="accent2"/>
              </a:buClr>
              <a:buSzPts val="1400"/>
              <a:buFont typeface="Lucida Sans"/>
              <a:buNone/>
              <a:defRPr sz="1400"/>
            </a:lvl4pPr>
            <a:lvl5pPr indent="-228600" lvl="4" marL="2286000" algn="l">
              <a:spcBef>
                <a:spcPts val="280"/>
              </a:spcBef>
              <a:spcAft>
                <a:spcPts val="0"/>
              </a:spcAft>
              <a:buClr>
                <a:srgbClr val="666699"/>
              </a:buClr>
              <a:buSzPts val="1400"/>
              <a:buFont typeface="Lucida Sans"/>
              <a:buNone/>
              <a:defRPr sz="1400"/>
            </a:lvl5pPr>
            <a:lvl6pPr indent="-228600" lvl="5" marL="2743200" algn="l">
              <a:spcBef>
                <a:spcPts val="280"/>
              </a:spcBef>
              <a:spcAft>
                <a:spcPts val="0"/>
              </a:spcAft>
              <a:buClr>
                <a:srgbClr val="666699"/>
              </a:buClr>
              <a:buSzPts val="1400"/>
              <a:buFont typeface="Lucida Sans"/>
              <a:buNone/>
              <a:defRPr sz="1400"/>
            </a:lvl6pPr>
            <a:lvl7pPr indent="-228600" lvl="6" marL="3200400" algn="l">
              <a:spcBef>
                <a:spcPts val="280"/>
              </a:spcBef>
              <a:spcAft>
                <a:spcPts val="0"/>
              </a:spcAft>
              <a:buClr>
                <a:srgbClr val="666699"/>
              </a:buClr>
              <a:buSzPts val="1400"/>
              <a:buFont typeface="Lucida Sans"/>
              <a:buNone/>
              <a:defRPr sz="1400"/>
            </a:lvl7pPr>
            <a:lvl8pPr indent="-228600" lvl="7" marL="3657600" algn="l">
              <a:spcBef>
                <a:spcPts val="280"/>
              </a:spcBef>
              <a:spcAft>
                <a:spcPts val="0"/>
              </a:spcAft>
              <a:buClr>
                <a:srgbClr val="666699"/>
              </a:buClr>
              <a:buSzPts val="1400"/>
              <a:buFont typeface="Lucida Sans"/>
              <a:buNone/>
              <a:defRPr sz="1400"/>
            </a:lvl8pPr>
            <a:lvl9pPr indent="-228600" lvl="8" marL="4114800" algn="l">
              <a:spcBef>
                <a:spcPts val="280"/>
              </a:spcBef>
              <a:spcAft>
                <a:spcPts val="0"/>
              </a:spcAft>
              <a:buClr>
                <a:srgbClr val="666699"/>
              </a:buClr>
              <a:buSzPts val="1400"/>
              <a:buFont typeface="Lucida Sans"/>
              <a:buNone/>
              <a:defRPr sz="1400"/>
            </a:lvl9pPr>
          </a:lstStyle>
          <a:p/>
        </p:txBody>
      </p:sp>
      <p:sp>
        <p:nvSpPr>
          <p:cNvPr id="67" name="Google Shape;67;p25"/>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5"/>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F3F3F3"/>
        </a:solidFill>
      </p:bgPr>
    </p:bg>
    <p:spTree>
      <p:nvGrpSpPr>
        <p:cNvPr id="74" name="Shape 74"/>
        <p:cNvGrpSpPr/>
        <p:nvPr/>
      </p:nvGrpSpPr>
      <p:grpSpPr>
        <a:xfrm>
          <a:off x="0" y="0"/>
          <a:ext cx="0" cy="0"/>
          <a:chOff x="0" y="0"/>
          <a:chExt cx="0" cy="0"/>
        </a:xfrm>
      </p:grpSpPr>
      <p:sp>
        <p:nvSpPr>
          <p:cNvPr id="75" name="Google Shape;75;p27"/>
          <p:cNvSpPr txBox="1"/>
          <p:nvPr>
            <p:ph type="ctrTitle"/>
          </p:nvPr>
        </p:nvSpPr>
        <p:spPr>
          <a:xfrm>
            <a:off x="381000" y="1371600"/>
            <a:ext cx="3657600" cy="1143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a:solidFill>
                  <a:schemeClr val="accen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 type="subTitle"/>
          </p:nvPr>
        </p:nvSpPr>
        <p:spPr>
          <a:xfrm>
            <a:off x="381000" y="3276600"/>
            <a:ext cx="3657600" cy="17526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Clr>
                <a:srgbClr val="CC3300"/>
              </a:buClr>
              <a:buSzPts val="2800"/>
              <a:buFont typeface="Lucida Sans"/>
              <a:buNone/>
              <a:defRPr>
                <a:solidFill>
                  <a:srgbClr val="CC3300"/>
                </a:solidFill>
              </a:defRPr>
            </a:lvl1pPr>
            <a:lvl2pPr lvl="1" algn="l">
              <a:spcBef>
                <a:spcPts val="360"/>
              </a:spcBef>
              <a:spcAft>
                <a:spcPts val="0"/>
              </a:spcAft>
              <a:buClr>
                <a:schemeClr val="accent2"/>
              </a:buClr>
              <a:buSzPts val="1800"/>
              <a:buChar char="–"/>
              <a:defRPr/>
            </a:lvl2pPr>
            <a:lvl3pPr lvl="2" algn="l">
              <a:spcBef>
                <a:spcPts val="360"/>
              </a:spcBef>
              <a:spcAft>
                <a:spcPts val="0"/>
              </a:spcAft>
              <a:buClr>
                <a:srgbClr val="666699"/>
              </a:buClr>
              <a:buSzPts val="1800"/>
              <a:buChar char="•"/>
              <a:defRPr/>
            </a:lvl3pPr>
            <a:lvl4pPr lvl="3" algn="l">
              <a:spcBef>
                <a:spcPts val="360"/>
              </a:spcBef>
              <a:spcAft>
                <a:spcPts val="0"/>
              </a:spcAft>
              <a:buClr>
                <a:schemeClr val="accent2"/>
              </a:buClr>
              <a:buSzPts val="1800"/>
              <a:buChar char="–"/>
              <a:defRPr/>
            </a:lvl4pPr>
            <a:lvl5pPr lvl="4" algn="l">
              <a:spcBef>
                <a:spcPts val="360"/>
              </a:spcBef>
              <a:spcAft>
                <a:spcPts val="0"/>
              </a:spcAft>
              <a:buClr>
                <a:srgbClr val="666699"/>
              </a:buClr>
              <a:buSzPts val="1800"/>
              <a:buChar char="»"/>
              <a:defRPr/>
            </a:lvl5pPr>
            <a:lvl6pPr lvl="5" algn="l">
              <a:spcBef>
                <a:spcPts val="360"/>
              </a:spcBef>
              <a:spcAft>
                <a:spcPts val="0"/>
              </a:spcAft>
              <a:buClr>
                <a:srgbClr val="666699"/>
              </a:buClr>
              <a:buSzPts val="1800"/>
              <a:buChar char="»"/>
              <a:defRPr/>
            </a:lvl6pPr>
            <a:lvl7pPr lvl="6" algn="l">
              <a:spcBef>
                <a:spcPts val="360"/>
              </a:spcBef>
              <a:spcAft>
                <a:spcPts val="0"/>
              </a:spcAft>
              <a:buClr>
                <a:srgbClr val="666699"/>
              </a:buClr>
              <a:buSzPts val="1800"/>
              <a:buChar char="»"/>
              <a:defRPr/>
            </a:lvl7pPr>
            <a:lvl8pPr lvl="7" algn="l">
              <a:spcBef>
                <a:spcPts val="360"/>
              </a:spcBef>
              <a:spcAft>
                <a:spcPts val="0"/>
              </a:spcAft>
              <a:buClr>
                <a:srgbClr val="666699"/>
              </a:buClr>
              <a:buSzPts val="1800"/>
              <a:buChar char="»"/>
              <a:defRPr/>
            </a:lvl8pPr>
            <a:lvl9pPr lvl="8" algn="l">
              <a:spcBef>
                <a:spcPts val="360"/>
              </a:spcBef>
              <a:spcAft>
                <a:spcPts val="0"/>
              </a:spcAft>
              <a:buClr>
                <a:srgbClr val="666699"/>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17"/>
          <p:cNvSpPr txBox="1"/>
          <p:nvPr>
            <p:ph type="title"/>
          </p:nvPr>
        </p:nvSpPr>
        <p:spPr>
          <a:xfrm rot="5400000">
            <a:off x="4848225" y="2257425"/>
            <a:ext cx="5791200" cy="20383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 type="body"/>
          </p:nvPr>
        </p:nvSpPr>
        <p:spPr>
          <a:xfrm rot="5400000">
            <a:off x="695325" y="295275"/>
            <a:ext cx="5791200" cy="59626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accent2"/>
              </a:buClr>
              <a:buSzPts val="1800"/>
              <a:buChar char="–"/>
              <a:defRPr/>
            </a:lvl2pPr>
            <a:lvl3pPr indent="-342900" lvl="2" marL="1371600" algn="l">
              <a:spcBef>
                <a:spcPts val="360"/>
              </a:spcBef>
              <a:spcAft>
                <a:spcPts val="0"/>
              </a:spcAft>
              <a:buClr>
                <a:srgbClr val="666699"/>
              </a:buClr>
              <a:buSzPts val="1800"/>
              <a:buChar char="•"/>
              <a:defRPr/>
            </a:lvl3pPr>
            <a:lvl4pPr indent="-342900" lvl="3" marL="1828800" algn="l">
              <a:spcBef>
                <a:spcPts val="360"/>
              </a:spcBef>
              <a:spcAft>
                <a:spcPts val="0"/>
              </a:spcAft>
              <a:buClr>
                <a:schemeClr val="accent2"/>
              </a:buClr>
              <a:buSzPts val="1800"/>
              <a:buChar char="–"/>
              <a:defRPr/>
            </a:lvl4pPr>
            <a:lvl5pPr indent="-342900" lvl="4" marL="2286000" algn="l">
              <a:spcBef>
                <a:spcPts val="360"/>
              </a:spcBef>
              <a:spcAft>
                <a:spcPts val="0"/>
              </a:spcAft>
              <a:buClr>
                <a:srgbClr val="666699"/>
              </a:buClr>
              <a:buSzPts val="1800"/>
              <a:buChar char="»"/>
              <a:defRPr/>
            </a:lvl5pPr>
            <a:lvl6pPr indent="-342900" lvl="5" marL="2743200" algn="l">
              <a:spcBef>
                <a:spcPts val="360"/>
              </a:spcBef>
              <a:spcAft>
                <a:spcPts val="0"/>
              </a:spcAft>
              <a:buClr>
                <a:srgbClr val="666699"/>
              </a:buClr>
              <a:buSzPts val="1800"/>
              <a:buChar char="»"/>
              <a:defRPr/>
            </a:lvl6pPr>
            <a:lvl7pPr indent="-342900" lvl="6" marL="3200400" algn="l">
              <a:spcBef>
                <a:spcPts val="360"/>
              </a:spcBef>
              <a:spcAft>
                <a:spcPts val="0"/>
              </a:spcAft>
              <a:buClr>
                <a:srgbClr val="666699"/>
              </a:buClr>
              <a:buSzPts val="1800"/>
              <a:buChar char="»"/>
              <a:defRPr/>
            </a:lvl7pPr>
            <a:lvl8pPr indent="-342900" lvl="7" marL="3657600" algn="l">
              <a:spcBef>
                <a:spcPts val="360"/>
              </a:spcBef>
              <a:spcAft>
                <a:spcPts val="0"/>
              </a:spcAft>
              <a:buClr>
                <a:srgbClr val="666699"/>
              </a:buClr>
              <a:buSzPts val="1800"/>
              <a:buChar char="»"/>
              <a:defRPr/>
            </a:lvl8pPr>
            <a:lvl9pPr indent="-342900" lvl="8" marL="4114800" algn="l">
              <a:spcBef>
                <a:spcPts val="360"/>
              </a:spcBef>
              <a:spcAft>
                <a:spcPts val="0"/>
              </a:spcAft>
              <a:buClr>
                <a:srgbClr val="666699"/>
              </a:buClr>
              <a:buSzPts val="1800"/>
              <a:buChar char="»"/>
              <a:defRPr/>
            </a:lvl9pPr>
          </a:lstStyle>
          <a:p/>
        </p:txBody>
      </p:sp>
      <p:sp>
        <p:nvSpPr>
          <p:cNvPr id="24" name="Google Shape;24;p17"/>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 name="Shape 26"/>
        <p:cNvGrpSpPr/>
        <p:nvPr/>
      </p:nvGrpSpPr>
      <p:grpSpPr>
        <a:xfrm>
          <a:off x="0" y="0"/>
          <a:ext cx="0" cy="0"/>
          <a:chOff x="0" y="0"/>
          <a:chExt cx="0" cy="0"/>
        </a:xfrm>
      </p:grpSpPr>
      <p:sp>
        <p:nvSpPr>
          <p:cNvPr id="27" name="Google Shape;27;p18"/>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 type="body"/>
          </p:nvPr>
        </p:nvSpPr>
        <p:spPr>
          <a:xfrm rot="5400000">
            <a:off x="2400300" y="-190500"/>
            <a:ext cx="4572000" cy="8153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accent2"/>
              </a:buClr>
              <a:buSzPts val="1800"/>
              <a:buChar char="–"/>
              <a:defRPr/>
            </a:lvl2pPr>
            <a:lvl3pPr indent="-342900" lvl="2" marL="1371600" algn="l">
              <a:spcBef>
                <a:spcPts val="360"/>
              </a:spcBef>
              <a:spcAft>
                <a:spcPts val="0"/>
              </a:spcAft>
              <a:buClr>
                <a:srgbClr val="666699"/>
              </a:buClr>
              <a:buSzPts val="1800"/>
              <a:buChar char="•"/>
              <a:defRPr/>
            </a:lvl3pPr>
            <a:lvl4pPr indent="-342900" lvl="3" marL="1828800" algn="l">
              <a:spcBef>
                <a:spcPts val="360"/>
              </a:spcBef>
              <a:spcAft>
                <a:spcPts val="0"/>
              </a:spcAft>
              <a:buClr>
                <a:schemeClr val="accent2"/>
              </a:buClr>
              <a:buSzPts val="1800"/>
              <a:buChar char="–"/>
              <a:defRPr/>
            </a:lvl4pPr>
            <a:lvl5pPr indent="-342900" lvl="4" marL="2286000" algn="l">
              <a:spcBef>
                <a:spcPts val="360"/>
              </a:spcBef>
              <a:spcAft>
                <a:spcPts val="0"/>
              </a:spcAft>
              <a:buClr>
                <a:srgbClr val="666699"/>
              </a:buClr>
              <a:buSzPts val="1800"/>
              <a:buChar char="»"/>
              <a:defRPr/>
            </a:lvl5pPr>
            <a:lvl6pPr indent="-342900" lvl="5" marL="2743200" algn="l">
              <a:spcBef>
                <a:spcPts val="360"/>
              </a:spcBef>
              <a:spcAft>
                <a:spcPts val="0"/>
              </a:spcAft>
              <a:buClr>
                <a:srgbClr val="666699"/>
              </a:buClr>
              <a:buSzPts val="1800"/>
              <a:buChar char="»"/>
              <a:defRPr/>
            </a:lvl6pPr>
            <a:lvl7pPr indent="-342900" lvl="6" marL="3200400" algn="l">
              <a:spcBef>
                <a:spcPts val="360"/>
              </a:spcBef>
              <a:spcAft>
                <a:spcPts val="0"/>
              </a:spcAft>
              <a:buClr>
                <a:srgbClr val="666699"/>
              </a:buClr>
              <a:buSzPts val="1800"/>
              <a:buChar char="»"/>
              <a:defRPr/>
            </a:lvl7pPr>
            <a:lvl8pPr indent="-342900" lvl="7" marL="3657600" algn="l">
              <a:spcBef>
                <a:spcPts val="360"/>
              </a:spcBef>
              <a:spcAft>
                <a:spcPts val="0"/>
              </a:spcAft>
              <a:buClr>
                <a:srgbClr val="666699"/>
              </a:buClr>
              <a:buSzPts val="1800"/>
              <a:buChar char="»"/>
              <a:defRPr/>
            </a:lvl8pPr>
            <a:lvl9pPr indent="-342900" lvl="8" marL="4114800" algn="l">
              <a:spcBef>
                <a:spcPts val="360"/>
              </a:spcBef>
              <a:spcAft>
                <a:spcPts val="0"/>
              </a:spcAft>
              <a:buClr>
                <a:srgbClr val="666699"/>
              </a:buClr>
              <a:buSzPts val="1800"/>
              <a:buChar char="»"/>
              <a:defRPr/>
            </a:lvl9pPr>
          </a:lstStyle>
          <a:p/>
        </p:txBody>
      </p:sp>
      <p:sp>
        <p:nvSpPr>
          <p:cNvPr id="29" name="Google Shape;29;p18"/>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2"/>
              </a:buClr>
              <a:buSzPts val="3200"/>
              <a:buFont typeface="Lucida Sans"/>
              <a:buNone/>
              <a:defRPr sz="3200">
                <a:solidFill>
                  <a:schemeClr val="accent2"/>
                </a:solidFill>
                <a:latin typeface="Lucida Sans"/>
                <a:ea typeface="Lucida Sans"/>
                <a:cs typeface="Lucida Sans"/>
                <a:sym typeface="Lucida Sans"/>
              </a:defRPr>
            </a:lvl1pPr>
            <a:lvl2pPr lvl="1" marR="0" rtl="0" algn="l">
              <a:spcBef>
                <a:spcPts val="560"/>
              </a:spcBef>
              <a:spcAft>
                <a:spcPts val="0"/>
              </a:spcAft>
              <a:buClr>
                <a:schemeClr val="accent2"/>
              </a:buClr>
              <a:buSzPts val="2800"/>
              <a:buFont typeface="Lucida Sans"/>
              <a:buNone/>
              <a:defRPr b="0" i="0" sz="2800" u="none" cap="none" strike="noStrike">
                <a:solidFill>
                  <a:schemeClr val="accent2"/>
                </a:solidFill>
                <a:latin typeface="Lucida Sans"/>
                <a:ea typeface="Lucida Sans"/>
                <a:cs typeface="Lucida Sans"/>
                <a:sym typeface="Lucida Sans"/>
              </a:defRPr>
            </a:lvl2pPr>
            <a:lvl3pPr lvl="2" marR="0" rtl="0" algn="l">
              <a:spcBef>
                <a:spcPts val="480"/>
              </a:spcBef>
              <a:spcAft>
                <a:spcPts val="0"/>
              </a:spcAft>
              <a:buClr>
                <a:srgbClr val="666699"/>
              </a:buClr>
              <a:buSzPts val="2400"/>
              <a:buFont typeface="Lucida Sans"/>
              <a:buNone/>
              <a:defRPr b="0" i="0" sz="2400" u="none" cap="none" strike="noStrike">
                <a:solidFill>
                  <a:srgbClr val="666699"/>
                </a:solidFill>
                <a:latin typeface="Lucida Sans"/>
                <a:ea typeface="Lucida Sans"/>
                <a:cs typeface="Lucida Sans"/>
                <a:sym typeface="Lucida Sans"/>
              </a:defRPr>
            </a:lvl3pPr>
            <a:lvl4pPr lvl="3" marR="0" rtl="0" algn="l">
              <a:spcBef>
                <a:spcPts val="400"/>
              </a:spcBef>
              <a:spcAft>
                <a:spcPts val="0"/>
              </a:spcAft>
              <a:buClr>
                <a:schemeClr val="accent2"/>
              </a:buClr>
              <a:buSzPts val="2000"/>
              <a:buFont typeface="Lucida Sans"/>
              <a:buNone/>
              <a:defRPr b="0" i="0" sz="2000" u="none" cap="none" strike="noStrike">
                <a:solidFill>
                  <a:schemeClr val="accent2"/>
                </a:solidFill>
                <a:latin typeface="Lucida Sans"/>
                <a:ea typeface="Lucida Sans"/>
                <a:cs typeface="Lucida Sans"/>
                <a:sym typeface="Lucida Sans"/>
              </a:defRPr>
            </a:lvl4pPr>
            <a:lvl5pPr lvl="4" marR="0" rtl="0" algn="l">
              <a:spcBef>
                <a:spcPts val="400"/>
              </a:spcBef>
              <a:spcAft>
                <a:spcPts val="0"/>
              </a:spcAft>
              <a:buClr>
                <a:srgbClr val="666699"/>
              </a:buClr>
              <a:buSzPts val="2000"/>
              <a:buFont typeface="Lucida Sans"/>
              <a:buNone/>
              <a:defRPr b="0" i="0" sz="2000" u="none" cap="none" strike="noStrike">
                <a:solidFill>
                  <a:srgbClr val="666699"/>
                </a:solidFill>
                <a:latin typeface="Lucida Sans"/>
                <a:ea typeface="Lucida Sans"/>
                <a:cs typeface="Lucida Sans"/>
                <a:sym typeface="Lucida Sans"/>
              </a:defRPr>
            </a:lvl5pPr>
            <a:lvl6pPr lvl="5" marR="0" rtl="0" algn="l">
              <a:spcBef>
                <a:spcPts val="400"/>
              </a:spcBef>
              <a:spcAft>
                <a:spcPts val="0"/>
              </a:spcAft>
              <a:buClr>
                <a:srgbClr val="666699"/>
              </a:buClr>
              <a:buSzPts val="2000"/>
              <a:buFont typeface="Lucida Sans"/>
              <a:buNone/>
              <a:defRPr b="0" i="0" sz="2000" u="none" cap="none" strike="noStrike">
                <a:solidFill>
                  <a:srgbClr val="666699"/>
                </a:solidFill>
                <a:latin typeface="Lucida Sans"/>
                <a:ea typeface="Lucida Sans"/>
                <a:cs typeface="Lucida Sans"/>
                <a:sym typeface="Lucida Sans"/>
              </a:defRPr>
            </a:lvl6pPr>
            <a:lvl7pPr lvl="6" marR="0" rtl="0" algn="l">
              <a:spcBef>
                <a:spcPts val="400"/>
              </a:spcBef>
              <a:spcAft>
                <a:spcPts val="0"/>
              </a:spcAft>
              <a:buClr>
                <a:srgbClr val="666699"/>
              </a:buClr>
              <a:buSzPts val="2000"/>
              <a:buFont typeface="Lucida Sans"/>
              <a:buNone/>
              <a:defRPr b="0" i="0" sz="2000" u="none" cap="none" strike="noStrike">
                <a:solidFill>
                  <a:srgbClr val="666699"/>
                </a:solidFill>
                <a:latin typeface="Lucida Sans"/>
                <a:ea typeface="Lucida Sans"/>
                <a:cs typeface="Lucida Sans"/>
                <a:sym typeface="Lucida Sans"/>
              </a:defRPr>
            </a:lvl7pPr>
            <a:lvl8pPr lvl="7" marR="0" rtl="0" algn="l">
              <a:spcBef>
                <a:spcPts val="400"/>
              </a:spcBef>
              <a:spcAft>
                <a:spcPts val="0"/>
              </a:spcAft>
              <a:buClr>
                <a:srgbClr val="666699"/>
              </a:buClr>
              <a:buSzPts val="2000"/>
              <a:buFont typeface="Lucida Sans"/>
              <a:buNone/>
              <a:defRPr b="0" i="0" sz="2000" u="none" cap="none" strike="noStrike">
                <a:solidFill>
                  <a:srgbClr val="666699"/>
                </a:solidFill>
                <a:latin typeface="Lucida Sans"/>
                <a:ea typeface="Lucida Sans"/>
                <a:cs typeface="Lucida Sans"/>
                <a:sym typeface="Lucida Sans"/>
              </a:defRPr>
            </a:lvl8pPr>
            <a:lvl9pPr lvl="8" marR="0" rtl="0" algn="l">
              <a:spcBef>
                <a:spcPts val="400"/>
              </a:spcBef>
              <a:spcAft>
                <a:spcPts val="0"/>
              </a:spcAft>
              <a:buClr>
                <a:srgbClr val="666699"/>
              </a:buClr>
              <a:buSzPts val="2000"/>
              <a:buFont typeface="Lucida Sans"/>
              <a:buNone/>
              <a:defRPr b="0" i="0" sz="2000" u="none" cap="none" strike="noStrike">
                <a:solidFill>
                  <a:srgbClr val="666699"/>
                </a:solidFill>
                <a:latin typeface="Lucida Sans"/>
                <a:ea typeface="Lucida Sans"/>
                <a:cs typeface="Lucida Sans"/>
                <a:sym typeface="Lucida Sans"/>
              </a:defRPr>
            </a:lvl9pPr>
          </a:lstStyle>
          <a:p/>
        </p:txBody>
      </p:sp>
      <p:sp>
        <p:nvSpPr>
          <p:cNvPr id="34" name="Google Shape;34;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accent2"/>
              </a:buClr>
              <a:buSzPts val="1400"/>
              <a:buFont typeface="Lucida Sans"/>
              <a:buNone/>
              <a:defRPr sz="1400"/>
            </a:lvl1pPr>
            <a:lvl2pPr indent="-228600" lvl="1" marL="914400" algn="l">
              <a:spcBef>
                <a:spcPts val="240"/>
              </a:spcBef>
              <a:spcAft>
                <a:spcPts val="0"/>
              </a:spcAft>
              <a:buClr>
                <a:schemeClr val="accent2"/>
              </a:buClr>
              <a:buSzPts val="1200"/>
              <a:buFont typeface="Lucida Sans"/>
              <a:buNone/>
              <a:defRPr sz="1200"/>
            </a:lvl2pPr>
            <a:lvl3pPr indent="-228600" lvl="2" marL="1371600" algn="l">
              <a:spcBef>
                <a:spcPts val="200"/>
              </a:spcBef>
              <a:spcAft>
                <a:spcPts val="0"/>
              </a:spcAft>
              <a:buClr>
                <a:srgbClr val="666699"/>
              </a:buClr>
              <a:buSzPts val="1000"/>
              <a:buFont typeface="Lucida Sans"/>
              <a:buNone/>
              <a:defRPr sz="1000"/>
            </a:lvl3pPr>
            <a:lvl4pPr indent="-228600" lvl="3" marL="1828800" algn="l">
              <a:spcBef>
                <a:spcPts val="180"/>
              </a:spcBef>
              <a:spcAft>
                <a:spcPts val="0"/>
              </a:spcAft>
              <a:buClr>
                <a:schemeClr val="accent2"/>
              </a:buClr>
              <a:buSzPts val="900"/>
              <a:buFont typeface="Lucida Sans"/>
              <a:buNone/>
              <a:defRPr sz="900"/>
            </a:lvl4pPr>
            <a:lvl5pPr indent="-228600" lvl="4" marL="2286000" algn="l">
              <a:spcBef>
                <a:spcPts val="180"/>
              </a:spcBef>
              <a:spcAft>
                <a:spcPts val="0"/>
              </a:spcAft>
              <a:buClr>
                <a:srgbClr val="666699"/>
              </a:buClr>
              <a:buSzPts val="900"/>
              <a:buFont typeface="Lucida Sans"/>
              <a:buNone/>
              <a:defRPr sz="900"/>
            </a:lvl5pPr>
            <a:lvl6pPr indent="-228600" lvl="5" marL="2743200" algn="l">
              <a:spcBef>
                <a:spcPts val="180"/>
              </a:spcBef>
              <a:spcAft>
                <a:spcPts val="0"/>
              </a:spcAft>
              <a:buClr>
                <a:srgbClr val="666699"/>
              </a:buClr>
              <a:buSzPts val="900"/>
              <a:buFont typeface="Lucida Sans"/>
              <a:buNone/>
              <a:defRPr sz="900"/>
            </a:lvl6pPr>
            <a:lvl7pPr indent="-228600" lvl="6" marL="3200400" algn="l">
              <a:spcBef>
                <a:spcPts val="180"/>
              </a:spcBef>
              <a:spcAft>
                <a:spcPts val="0"/>
              </a:spcAft>
              <a:buClr>
                <a:srgbClr val="666699"/>
              </a:buClr>
              <a:buSzPts val="900"/>
              <a:buFont typeface="Lucida Sans"/>
              <a:buNone/>
              <a:defRPr sz="900"/>
            </a:lvl7pPr>
            <a:lvl8pPr indent="-228600" lvl="7" marL="3657600" algn="l">
              <a:spcBef>
                <a:spcPts val="180"/>
              </a:spcBef>
              <a:spcAft>
                <a:spcPts val="0"/>
              </a:spcAft>
              <a:buClr>
                <a:srgbClr val="666699"/>
              </a:buClr>
              <a:buSzPts val="900"/>
              <a:buFont typeface="Lucida Sans"/>
              <a:buNone/>
              <a:defRPr sz="900"/>
            </a:lvl8pPr>
            <a:lvl9pPr indent="-228600" lvl="8" marL="4114800" algn="l">
              <a:spcBef>
                <a:spcPts val="180"/>
              </a:spcBef>
              <a:spcAft>
                <a:spcPts val="0"/>
              </a:spcAft>
              <a:buClr>
                <a:srgbClr val="666699"/>
              </a:buClr>
              <a:buSzPts val="900"/>
              <a:buFont typeface="Lucida Sans"/>
              <a:buNone/>
              <a:defRPr sz="900"/>
            </a:lvl9pPr>
          </a:lstStyle>
          <a:p/>
        </p:txBody>
      </p:sp>
      <p:sp>
        <p:nvSpPr>
          <p:cNvPr id="35" name="Google Shape;35;p19"/>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9"/>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7" name="Shape 37"/>
        <p:cNvGrpSpPr/>
        <p:nvPr/>
      </p:nvGrpSpPr>
      <p:grpSpPr>
        <a:xfrm>
          <a:off x="0" y="0"/>
          <a:ext cx="0" cy="0"/>
          <a:chOff x="0" y="0"/>
          <a:chExt cx="0" cy="0"/>
        </a:xfrm>
      </p:grpSpPr>
      <p:sp>
        <p:nvSpPr>
          <p:cNvPr id="38" name="Google Shape;38;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accent2"/>
              </a:buClr>
              <a:buSzPts val="3200"/>
              <a:buFont typeface="Lucida Sans"/>
              <a:buChar char="•"/>
              <a:defRPr sz="3200"/>
            </a:lvl1pPr>
            <a:lvl2pPr indent="-406400" lvl="1" marL="914400" algn="l">
              <a:spcBef>
                <a:spcPts val="560"/>
              </a:spcBef>
              <a:spcAft>
                <a:spcPts val="0"/>
              </a:spcAft>
              <a:buClr>
                <a:schemeClr val="accent2"/>
              </a:buClr>
              <a:buSzPts val="2800"/>
              <a:buFont typeface="Lucida Sans"/>
              <a:buChar char="–"/>
              <a:defRPr sz="2800"/>
            </a:lvl2pPr>
            <a:lvl3pPr indent="-381000" lvl="2" marL="1371600" algn="l">
              <a:spcBef>
                <a:spcPts val="480"/>
              </a:spcBef>
              <a:spcAft>
                <a:spcPts val="0"/>
              </a:spcAft>
              <a:buClr>
                <a:srgbClr val="666699"/>
              </a:buClr>
              <a:buSzPts val="2400"/>
              <a:buFont typeface="Lucida Sans"/>
              <a:buChar char="•"/>
              <a:defRPr sz="2400"/>
            </a:lvl3pPr>
            <a:lvl4pPr indent="-355600" lvl="3" marL="1828800" algn="l">
              <a:spcBef>
                <a:spcPts val="400"/>
              </a:spcBef>
              <a:spcAft>
                <a:spcPts val="0"/>
              </a:spcAft>
              <a:buClr>
                <a:schemeClr val="accent2"/>
              </a:buClr>
              <a:buSzPts val="2000"/>
              <a:buFont typeface="Lucida Sans"/>
              <a:buChar char="–"/>
              <a:defRPr sz="2000"/>
            </a:lvl4pPr>
            <a:lvl5pPr indent="-355600" lvl="4" marL="2286000" algn="l">
              <a:spcBef>
                <a:spcPts val="400"/>
              </a:spcBef>
              <a:spcAft>
                <a:spcPts val="0"/>
              </a:spcAft>
              <a:buClr>
                <a:srgbClr val="666699"/>
              </a:buClr>
              <a:buSzPts val="2000"/>
              <a:buFont typeface="Lucida Sans"/>
              <a:buChar char="»"/>
              <a:defRPr sz="2000"/>
            </a:lvl5pPr>
            <a:lvl6pPr indent="-355600" lvl="5" marL="2743200" algn="l">
              <a:spcBef>
                <a:spcPts val="400"/>
              </a:spcBef>
              <a:spcAft>
                <a:spcPts val="0"/>
              </a:spcAft>
              <a:buClr>
                <a:srgbClr val="666699"/>
              </a:buClr>
              <a:buSzPts val="2000"/>
              <a:buFont typeface="Lucida Sans"/>
              <a:buChar char="»"/>
              <a:defRPr sz="2000"/>
            </a:lvl6pPr>
            <a:lvl7pPr indent="-355600" lvl="6" marL="3200400" algn="l">
              <a:spcBef>
                <a:spcPts val="400"/>
              </a:spcBef>
              <a:spcAft>
                <a:spcPts val="0"/>
              </a:spcAft>
              <a:buClr>
                <a:srgbClr val="666699"/>
              </a:buClr>
              <a:buSzPts val="2000"/>
              <a:buFont typeface="Lucida Sans"/>
              <a:buChar char="»"/>
              <a:defRPr sz="2000"/>
            </a:lvl7pPr>
            <a:lvl8pPr indent="-355600" lvl="7" marL="3657600" algn="l">
              <a:spcBef>
                <a:spcPts val="400"/>
              </a:spcBef>
              <a:spcAft>
                <a:spcPts val="0"/>
              </a:spcAft>
              <a:buClr>
                <a:srgbClr val="666699"/>
              </a:buClr>
              <a:buSzPts val="2000"/>
              <a:buFont typeface="Lucida Sans"/>
              <a:buChar char="»"/>
              <a:defRPr sz="2000"/>
            </a:lvl8pPr>
            <a:lvl9pPr indent="-355600" lvl="8" marL="4114800" algn="l">
              <a:spcBef>
                <a:spcPts val="400"/>
              </a:spcBef>
              <a:spcAft>
                <a:spcPts val="0"/>
              </a:spcAft>
              <a:buClr>
                <a:srgbClr val="666699"/>
              </a:buClr>
              <a:buSzPts val="2000"/>
              <a:buFont typeface="Lucida Sans"/>
              <a:buChar char="»"/>
              <a:defRPr sz="2000"/>
            </a:lvl9pPr>
          </a:lstStyle>
          <a:p/>
        </p:txBody>
      </p:sp>
      <p:sp>
        <p:nvSpPr>
          <p:cNvPr id="40" name="Google Shape;40;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accent2"/>
              </a:buClr>
              <a:buSzPts val="1400"/>
              <a:buFont typeface="Lucida Sans"/>
              <a:buNone/>
              <a:defRPr sz="1400"/>
            </a:lvl1pPr>
            <a:lvl2pPr indent="-228600" lvl="1" marL="914400" algn="l">
              <a:spcBef>
                <a:spcPts val="240"/>
              </a:spcBef>
              <a:spcAft>
                <a:spcPts val="0"/>
              </a:spcAft>
              <a:buClr>
                <a:schemeClr val="accent2"/>
              </a:buClr>
              <a:buSzPts val="1200"/>
              <a:buFont typeface="Lucida Sans"/>
              <a:buNone/>
              <a:defRPr sz="1200"/>
            </a:lvl2pPr>
            <a:lvl3pPr indent="-228600" lvl="2" marL="1371600" algn="l">
              <a:spcBef>
                <a:spcPts val="200"/>
              </a:spcBef>
              <a:spcAft>
                <a:spcPts val="0"/>
              </a:spcAft>
              <a:buClr>
                <a:srgbClr val="666699"/>
              </a:buClr>
              <a:buSzPts val="1000"/>
              <a:buFont typeface="Lucida Sans"/>
              <a:buNone/>
              <a:defRPr sz="1000"/>
            </a:lvl3pPr>
            <a:lvl4pPr indent="-228600" lvl="3" marL="1828800" algn="l">
              <a:spcBef>
                <a:spcPts val="180"/>
              </a:spcBef>
              <a:spcAft>
                <a:spcPts val="0"/>
              </a:spcAft>
              <a:buClr>
                <a:schemeClr val="accent2"/>
              </a:buClr>
              <a:buSzPts val="900"/>
              <a:buFont typeface="Lucida Sans"/>
              <a:buNone/>
              <a:defRPr sz="900"/>
            </a:lvl4pPr>
            <a:lvl5pPr indent="-228600" lvl="4" marL="2286000" algn="l">
              <a:spcBef>
                <a:spcPts val="180"/>
              </a:spcBef>
              <a:spcAft>
                <a:spcPts val="0"/>
              </a:spcAft>
              <a:buClr>
                <a:srgbClr val="666699"/>
              </a:buClr>
              <a:buSzPts val="900"/>
              <a:buFont typeface="Lucida Sans"/>
              <a:buNone/>
              <a:defRPr sz="900"/>
            </a:lvl5pPr>
            <a:lvl6pPr indent="-228600" lvl="5" marL="2743200" algn="l">
              <a:spcBef>
                <a:spcPts val="180"/>
              </a:spcBef>
              <a:spcAft>
                <a:spcPts val="0"/>
              </a:spcAft>
              <a:buClr>
                <a:srgbClr val="666699"/>
              </a:buClr>
              <a:buSzPts val="900"/>
              <a:buFont typeface="Lucida Sans"/>
              <a:buNone/>
              <a:defRPr sz="900"/>
            </a:lvl6pPr>
            <a:lvl7pPr indent="-228600" lvl="6" marL="3200400" algn="l">
              <a:spcBef>
                <a:spcPts val="180"/>
              </a:spcBef>
              <a:spcAft>
                <a:spcPts val="0"/>
              </a:spcAft>
              <a:buClr>
                <a:srgbClr val="666699"/>
              </a:buClr>
              <a:buSzPts val="900"/>
              <a:buFont typeface="Lucida Sans"/>
              <a:buNone/>
              <a:defRPr sz="900"/>
            </a:lvl7pPr>
            <a:lvl8pPr indent="-228600" lvl="7" marL="3657600" algn="l">
              <a:spcBef>
                <a:spcPts val="180"/>
              </a:spcBef>
              <a:spcAft>
                <a:spcPts val="0"/>
              </a:spcAft>
              <a:buClr>
                <a:srgbClr val="666699"/>
              </a:buClr>
              <a:buSzPts val="900"/>
              <a:buFont typeface="Lucida Sans"/>
              <a:buNone/>
              <a:defRPr sz="900"/>
            </a:lvl8pPr>
            <a:lvl9pPr indent="-228600" lvl="8" marL="4114800" algn="l">
              <a:spcBef>
                <a:spcPts val="180"/>
              </a:spcBef>
              <a:spcAft>
                <a:spcPts val="0"/>
              </a:spcAft>
              <a:buClr>
                <a:srgbClr val="666699"/>
              </a:buClr>
              <a:buSzPts val="900"/>
              <a:buFont typeface="Lucida Sans"/>
              <a:buNone/>
              <a:defRPr sz="900"/>
            </a:lvl9pPr>
          </a:lstStyle>
          <a:p/>
        </p:txBody>
      </p:sp>
      <p:sp>
        <p:nvSpPr>
          <p:cNvPr id="41" name="Google Shape;41;p20"/>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0"/>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21"/>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1"/>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22"/>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23"/>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accent2"/>
              </a:buClr>
              <a:buSzPts val="2400"/>
              <a:buFont typeface="Lucida Sans"/>
              <a:buNone/>
              <a:defRPr b="1" sz="2400"/>
            </a:lvl1pPr>
            <a:lvl2pPr indent="-228600" lvl="1" marL="914400" algn="l">
              <a:spcBef>
                <a:spcPts val="400"/>
              </a:spcBef>
              <a:spcAft>
                <a:spcPts val="0"/>
              </a:spcAft>
              <a:buClr>
                <a:schemeClr val="accent2"/>
              </a:buClr>
              <a:buSzPts val="2000"/>
              <a:buFont typeface="Lucida Sans"/>
              <a:buNone/>
              <a:defRPr b="1" sz="2000"/>
            </a:lvl2pPr>
            <a:lvl3pPr indent="-228600" lvl="2" marL="1371600" algn="l">
              <a:spcBef>
                <a:spcPts val="360"/>
              </a:spcBef>
              <a:spcAft>
                <a:spcPts val="0"/>
              </a:spcAft>
              <a:buClr>
                <a:srgbClr val="666699"/>
              </a:buClr>
              <a:buSzPts val="1800"/>
              <a:buFont typeface="Lucida Sans"/>
              <a:buNone/>
              <a:defRPr b="1" sz="1800"/>
            </a:lvl3pPr>
            <a:lvl4pPr indent="-228600" lvl="3" marL="1828800" algn="l">
              <a:spcBef>
                <a:spcPts val="320"/>
              </a:spcBef>
              <a:spcAft>
                <a:spcPts val="0"/>
              </a:spcAft>
              <a:buClr>
                <a:schemeClr val="accent2"/>
              </a:buClr>
              <a:buSzPts val="1600"/>
              <a:buFont typeface="Lucida Sans"/>
              <a:buNone/>
              <a:defRPr b="1" sz="1600"/>
            </a:lvl4pPr>
            <a:lvl5pPr indent="-228600" lvl="4" marL="2286000" algn="l">
              <a:spcBef>
                <a:spcPts val="320"/>
              </a:spcBef>
              <a:spcAft>
                <a:spcPts val="0"/>
              </a:spcAft>
              <a:buClr>
                <a:srgbClr val="666699"/>
              </a:buClr>
              <a:buSzPts val="1600"/>
              <a:buFont typeface="Lucida Sans"/>
              <a:buNone/>
              <a:defRPr b="1" sz="1600"/>
            </a:lvl5pPr>
            <a:lvl6pPr indent="-228600" lvl="5" marL="2743200" algn="l">
              <a:spcBef>
                <a:spcPts val="320"/>
              </a:spcBef>
              <a:spcAft>
                <a:spcPts val="0"/>
              </a:spcAft>
              <a:buClr>
                <a:srgbClr val="666699"/>
              </a:buClr>
              <a:buSzPts val="1600"/>
              <a:buFont typeface="Lucida Sans"/>
              <a:buNone/>
              <a:defRPr b="1" sz="1600"/>
            </a:lvl6pPr>
            <a:lvl7pPr indent="-228600" lvl="6" marL="3200400" algn="l">
              <a:spcBef>
                <a:spcPts val="320"/>
              </a:spcBef>
              <a:spcAft>
                <a:spcPts val="0"/>
              </a:spcAft>
              <a:buClr>
                <a:srgbClr val="666699"/>
              </a:buClr>
              <a:buSzPts val="1600"/>
              <a:buFont typeface="Lucida Sans"/>
              <a:buNone/>
              <a:defRPr b="1" sz="1600"/>
            </a:lvl7pPr>
            <a:lvl8pPr indent="-228600" lvl="7" marL="3657600" algn="l">
              <a:spcBef>
                <a:spcPts val="320"/>
              </a:spcBef>
              <a:spcAft>
                <a:spcPts val="0"/>
              </a:spcAft>
              <a:buClr>
                <a:srgbClr val="666699"/>
              </a:buClr>
              <a:buSzPts val="1600"/>
              <a:buFont typeface="Lucida Sans"/>
              <a:buNone/>
              <a:defRPr b="1" sz="1600"/>
            </a:lvl8pPr>
            <a:lvl9pPr indent="-228600" lvl="8" marL="4114800" algn="l">
              <a:spcBef>
                <a:spcPts val="320"/>
              </a:spcBef>
              <a:spcAft>
                <a:spcPts val="0"/>
              </a:spcAft>
              <a:buClr>
                <a:srgbClr val="666699"/>
              </a:buClr>
              <a:buSzPts val="1600"/>
              <a:buFont typeface="Lucida Sans"/>
              <a:buNone/>
              <a:defRPr b="1" sz="1600"/>
            </a:lvl9pPr>
          </a:lstStyle>
          <a:p/>
        </p:txBody>
      </p:sp>
      <p:sp>
        <p:nvSpPr>
          <p:cNvPr id="53" name="Google Shape;53;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accent2"/>
              </a:buClr>
              <a:buSzPts val="2400"/>
              <a:buFont typeface="Lucida Sans"/>
              <a:buChar char="•"/>
              <a:defRPr sz="2400"/>
            </a:lvl1pPr>
            <a:lvl2pPr indent="-355600" lvl="1" marL="914400" algn="l">
              <a:spcBef>
                <a:spcPts val="400"/>
              </a:spcBef>
              <a:spcAft>
                <a:spcPts val="0"/>
              </a:spcAft>
              <a:buClr>
                <a:schemeClr val="accent2"/>
              </a:buClr>
              <a:buSzPts val="2000"/>
              <a:buFont typeface="Lucida Sans"/>
              <a:buChar char="–"/>
              <a:defRPr sz="2000"/>
            </a:lvl2pPr>
            <a:lvl3pPr indent="-342900" lvl="2" marL="1371600" algn="l">
              <a:spcBef>
                <a:spcPts val="360"/>
              </a:spcBef>
              <a:spcAft>
                <a:spcPts val="0"/>
              </a:spcAft>
              <a:buClr>
                <a:srgbClr val="666699"/>
              </a:buClr>
              <a:buSzPts val="1800"/>
              <a:buFont typeface="Lucida Sans"/>
              <a:buChar char="•"/>
              <a:defRPr sz="1800"/>
            </a:lvl3pPr>
            <a:lvl4pPr indent="-330200" lvl="3" marL="1828800" algn="l">
              <a:spcBef>
                <a:spcPts val="320"/>
              </a:spcBef>
              <a:spcAft>
                <a:spcPts val="0"/>
              </a:spcAft>
              <a:buClr>
                <a:schemeClr val="accent2"/>
              </a:buClr>
              <a:buSzPts val="1600"/>
              <a:buFont typeface="Lucida Sans"/>
              <a:buChar char="–"/>
              <a:defRPr sz="1600"/>
            </a:lvl4pPr>
            <a:lvl5pPr indent="-330200" lvl="4" marL="2286000" algn="l">
              <a:spcBef>
                <a:spcPts val="320"/>
              </a:spcBef>
              <a:spcAft>
                <a:spcPts val="0"/>
              </a:spcAft>
              <a:buClr>
                <a:srgbClr val="666699"/>
              </a:buClr>
              <a:buSzPts val="1600"/>
              <a:buFont typeface="Lucida Sans"/>
              <a:buChar char="»"/>
              <a:defRPr sz="1600"/>
            </a:lvl5pPr>
            <a:lvl6pPr indent="-330200" lvl="5" marL="2743200" algn="l">
              <a:spcBef>
                <a:spcPts val="320"/>
              </a:spcBef>
              <a:spcAft>
                <a:spcPts val="0"/>
              </a:spcAft>
              <a:buClr>
                <a:srgbClr val="666699"/>
              </a:buClr>
              <a:buSzPts val="1600"/>
              <a:buFont typeface="Lucida Sans"/>
              <a:buChar char="»"/>
              <a:defRPr sz="1600"/>
            </a:lvl6pPr>
            <a:lvl7pPr indent="-330200" lvl="6" marL="3200400" algn="l">
              <a:spcBef>
                <a:spcPts val="320"/>
              </a:spcBef>
              <a:spcAft>
                <a:spcPts val="0"/>
              </a:spcAft>
              <a:buClr>
                <a:srgbClr val="666699"/>
              </a:buClr>
              <a:buSzPts val="1600"/>
              <a:buFont typeface="Lucida Sans"/>
              <a:buChar char="»"/>
              <a:defRPr sz="1600"/>
            </a:lvl7pPr>
            <a:lvl8pPr indent="-330200" lvl="7" marL="3657600" algn="l">
              <a:spcBef>
                <a:spcPts val="320"/>
              </a:spcBef>
              <a:spcAft>
                <a:spcPts val="0"/>
              </a:spcAft>
              <a:buClr>
                <a:srgbClr val="666699"/>
              </a:buClr>
              <a:buSzPts val="1600"/>
              <a:buFont typeface="Lucida Sans"/>
              <a:buChar char="»"/>
              <a:defRPr sz="1600"/>
            </a:lvl8pPr>
            <a:lvl9pPr indent="-330200" lvl="8" marL="4114800" algn="l">
              <a:spcBef>
                <a:spcPts val="320"/>
              </a:spcBef>
              <a:spcAft>
                <a:spcPts val="0"/>
              </a:spcAft>
              <a:buClr>
                <a:srgbClr val="666699"/>
              </a:buClr>
              <a:buSzPts val="1600"/>
              <a:buFont typeface="Lucida Sans"/>
              <a:buChar char="»"/>
              <a:defRPr sz="1600"/>
            </a:lvl9pPr>
          </a:lstStyle>
          <a:p/>
        </p:txBody>
      </p:sp>
      <p:sp>
        <p:nvSpPr>
          <p:cNvPr id="54" name="Google Shape;54;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accent2"/>
              </a:buClr>
              <a:buSzPts val="2400"/>
              <a:buFont typeface="Lucida Sans"/>
              <a:buNone/>
              <a:defRPr b="1" sz="2400"/>
            </a:lvl1pPr>
            <a:lvl2pPr indent="-228600" lvl="1" marL="914400" algn="l">
              <a:spcBef>
                <a:spcPts val="400"/>
              </a:spcBef>
              <a:spcAft>
                <a:spcPts val="0"/>
              </a:spcAft>
              <a:buClr>
                <a:schemeClr val="accent2"/>
              </a:buClr>
              <a:buSzPts val="2000"/>
              <a:buFont typeface="Lucida Sans"/>
              <a:buNone/>
              <a:defRPr b="1" sz="2000"/>
            </a:lvl2pPr>
            <a:lvl3pPr indent="-228600" lvl="2" marL="1371600" algn="l">
              <a:spcBef>
                <a:spcPts val="360"/>
              </a:spcBef>
              <a:spcAft>
                <a:spcPts val="0"/>
              </a:spcAft>
              <a:buClr>
                <a:srgbClr val="666699"/>
              </a:buClr>
              <a:buSzPts val="1800"/>
              <a:buFont typeface="Lucida Sans"/>
              <a:buNone/>
              <a:defRPr b="1" sz="1800"/>
            </a:lvl3pPr>
            <a:lvl4pPr indent="-228600" lvl="3" marL="1828800" algn="l">
              <a:spcBef>
                <a:spcPts val="320"/>
              </a:spcBef>
              <a:spcAft>
                <a:spcPts val="0"/>
              </a:spcAft>
              <a:buClr>
                <a:schemeClr val="accent2"/>
              </a:buClr>
              <a:buSzPts val="1600"/>
              <a:buFont typeface="Lucida Sans"/>
              <a:buNone/>
              <a:defRPr b="1" sz="1600"/>
            </a:lvl4pPr>
            <a:lvl5pPr indent="-228600" lvl="4" marL="2286000" algn="l">
              <a:spcBef>
                <a:spcPts val="320"/>
              </a:spcBef>
              <a:spcAft>
                <a:spcPts val="0"/>
              </a:spcAft>
              <a:buClr>
                <a:srgbClr val="666699"/>
              </a:buClr>
              <a:buSzPts val="1600"/>
              <a:buFont typeface="Lucida Sans"/>
              <a:buNone/>
              <a:defRPr b="1" sz="1600"/>
            </a:lvl5pPr>
            <a:lvl6pPr indent="-228600" lvl="5" marL="2743200" algn="l">
              <a:spcBef>
                <a:spcPts val="320"/>
              </a:spcBef>
              <a:spcAft>
                <a:spcPts val="0"/>
              </a:spcAft>
              <a:buClr>
                <a:srgbClr val="666699"/>
              </a:buClr>
              <a:buSzPts val="1600"/>
              <a:buFont typeface="Lucida Sans"/>
              <a:buNone/>
              <a:defRPr b="1" sz="1600"/>
            </a:lvl6pPr>
            <a:lvl7pPr indent="-228600" lvl="6" marL="3200400" algn="l">
              <a:spcBef>
                <a:spcPts val="320"/>
              </a:spcBef>
              <a:spcAft>
                <a:spcPts val="0"/>
              </a:spcAft>
              <a:buClr>
                <a:srgbClr val="666699"/>
              </a:buClr>
              <a:buSzPts val="1600"/>
              <a:buFont typeface="Lucida Sans"/>
              <a:buNone/>
              <a:defRPr b="1" sz="1600"/>
            </a:lvl7pPr>
            <a:lvl8pPr indent="-228600" lvl="7" marL="3657600" algn="l">
              <a:spcBef>
                <a:spcPts val="320"/>
              </a:spcBef>
              <a:spcAft>
                <a:spcPts val="0"/>
              </a:spcAft>
              <a:buClr>
                <a:srgbClr val="666699"/>
              </a:buClr>
              <a:buSzPts val="1600"/>
              <a:buFont typeface="Lucida Sans"/>
              <a:buNone/>
              <a:defRPr b="1" sz="1600"/>
            </a:lvl8pPr>
            <a:lvl9pPr indent="-228600" lvl="8" marL="4114800" algn="l">
              <a:spcBef>
                <a:spcPts val="320"/>
              </a:spcBef>
              <a:spcAft>
                <a:spcPts val="0"/>
              </a:spcAft>
              <a:buClr>
                <a:srgbClr val="666699"/>
              </a:buClr>
              <a:buSzPts val="1600"/>
              <a:buFont typeface="Lucida Sans"/>
              <a:buNone/>
              <a:defRPr b="1" sz="1600"/>
            </a:lvl9pPr>
          </a:lstStyle>
          <a:p/>
        </p:txBody>
      </p:sp>
      <p:sp>
        <p:nvSpPr>
          <p:cNvPr id="55" name="Google Shape;55;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accent2"/>
              </a:buClr>
              <a:buSzPts val="2400"/>
              <a:buFont typeface="Lucida Sans"/>
              <a:buChar char="•"/>
              <a:defRPr sz="2400"/>
            </a:lvl1pPr>
            <a:lvl2pPr indent="-355600" lvl="1" marL="914400" algn="l">
              <a:spcBef>
                <a:spcPts val="400"/>
              </a:spcBef>
              <a:spcAft>
                <a:spcPts val="0"/>
              </a:spcAft>
              <a:buClr>
                <a:schemeClr val="accent2"/>
              </a:buClr>
              <a:buSzPts val="2000"/>
              <a:buFont typeface="Lucida Sans"/>
              <a:buChar char="–"/>
              <a:defRPr sz="2000"/>
            </a:lvl2pPr>
            <a:lvl3pPr indent="-342900" lvl="2" marL="1371600" algn="l">
              <a:spcBef>
                <a:spcPts val="360"/>
              </a:spcBef>
              <a:spcAft>
                <a:spcPts val="0"/>
              </a:spcAft>
              <a:buClr>
                <a:srgbClr val="666699"/>
              </a:buClr>
              <a:buSzPts val="1800"/>
              <a:buFont typeface="Lucida Sans"/>
              <a:buChar char="•"/>
              <a:defRPr sz="1800"/>
            </a:lvl3pPr>
            <a:lvl4pPr indent="-330200" lvl="3" marL="1828800" algn="l">
              <a:spcBef>
                <a:spcPts val="320"/>
              </a:spcBef>
              <a:spcAft>
                <a:spcPts val="0"/>
              </a:spcAft>
              <a:buClr>
                <a:schemeClr val="accent2"/>
              </a:buClr>
              <a:buSzPts val="1600"/>
              <a:buFont typeface="Lucida Sans"/>
              <a:buChar char="–"/>
              <a:defRPr sz="1600"/>
            </a:lvl4pPr>
            <a:lvl5pPr indent="-330200" lvl="4" marL="2286000" algn="l">
              <a:spcBef>
                <a:spcPts val="320"/>
              </a:spcBef>
              <a:spcAft>
                <a:spcPts val="0"/>
              </a:spcAft>
              <a:buClr>
                <a:srgbClr val="666699"/>
              </a:buClr>
              <a:buSzPts val="1600"/>
              <a:buFont typeface="Lucida Sans"/>
              <a:buChar char="»"/>
              <a:defRPr sz="1600"/>
            </a:lvl5pPr>
            <a:lvl6pPr indent="-330200" lvl="5" marL="2743200" algn="l">
              <a:spcBef>
                <a:spcPts val="320"/>
              </a:spcBef>
              <a:spcAft>
                <a:spcPts val="0"/>
              </a:spcAft>
              <a:buClr>
                <a:srgbClr val="666699"/>
              </a:buClr>
              <a:buSzPts val="1600"/>
              <a:buFont typeface="Lucida Sans"/>
              <a:buChar char="»"/>
              <a:defRPr sz="1600"/>
            </a:lvl6pPr>
            <a:lvl7pPr indent="-330200" lvl="6" marL="3200400" algn="l">
              <a:spcBef>
                <a:spcPts val="320"/>
              </a:spcBef>
              <a:spcAft>
                <a:spcPts val="0"/>
              </a:spcAft>
              <a:buClr>
                <a:srgbClr val="666699"/>
              </a:buClr>
              <a:buSzPts val="1600"/>
              <a:buFont typeface="Lucida Sans"/>
              <a:buChar char="»"/>
              <a:defRPr sz="1600"/>
            </a:lvl7pPr>
            <a:lvl8pPr indent="-330200" lvl="7" marL="3657600" algn="l">
              <a:spcBef>
                <a:spcPts val="320"/>
              </a:spcBef>
              <a:spcAft>
                <a:spcPts val="0"/>
              </a:spcAft>
              <a:buClr>
                <a:srgbClr val="666699"/>
              </a:buClr>
              <a:buSzPts val="1600"/>
              <a:buFont typeface="Lucida Sans"/>
              <a:buChar char="»"/>
              <a:defRPr sz="1600"/>
            </a:lvl8pPr>
            <a:lvl9pPr indent="-330200" lvl="8" marL="4114800" algn="l">
              <a:spcBef>
                <a:spcPts val="320"/>
              </a:spcBef>
              <a:spcAft>
                <a:spcPts val="0"/>
              </a:spcAft>
              <a:buClr>
                <a:srgbClr val="666699"/>
              </a:buClr>
              <a:buSzPts val="1600"/>
              <a:buFont typeface="Lucida Sans"/>
              <a:buChar char="»"/>
              <a:defRPr sz="1600"/>
            </a:lvl9pPr>
          </a:lstStyle>
          <a:p/>
        </p:txBody>
      </p:sp>
      <p:sp>
        <p:nvSpPr>
          <p:cNvPr id="56" name="Google Shape;56;p23"/>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24"/>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 type="body"/>
          </p:nvPr>
        </p:nvSpPr>
        <p:spPr>
          <a:xfrm>
            <a:off x="609600" y="1600200"/>
            <a:ext cx="4000500" cy="4572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accent2"/>
              </a:buClr>
              <a:buSzPts val="2800"/>
              <a:buFont typeface="Lucida Sans"/>
              <a:buChar char="•"/>
              <a:defRPr sz="2800"/>
            </a:lvl1pPr>
            <a:lvl2pPr indent="-381000" lvl="1" marL="914400" algn="l">
              <a:spcBef>
                <a:spcPts val="480"/>
              </a:spcBef>
              <a:spcAft>
                <a:spcPts val="0"/>
              </a:spcAft>
              <a:buClr>
                <a:schemeClr val="accent2"/>
              </a:buClr>
              <a:buSzPts val="2400"/>
              <a:buFont typeface="Lucida Sans"/>
              <a:buChar char="–"/>
              <a:defRPr sz="2400"/>
            </a:lvl2pPr>
            <a:lvl3pPr indent="-355600" lvl="2" marL="1371600" algn="l">
              <a:spcBef>
                <a:spcPts val="400"/>
              </a:spcBef>
              <a:spcAft>
                <a:spcPts val="0"/>
              </a:spcAft>
              <a:buClr>
                <a:srgbClr val="666699"/>
              </a:buClr>
              <a:buSzPts val="2000"/>
              <a:buFont typeface="Lucida Sans"/>
              <a:buChar char="•"/>
              <a:defRPr sz="2000"/>
            </a:lvl3pPr>
            <a:lvl4pPr indent="-342900" lvl="3" marL="1828800" algn="l">
              <a:spcBef>
                <a:spcPts val="360"/>
              </a:spcBef>
              <a:spcAft>
                <a:spcPts val="0"/>
              </a:spcAft>
              <a:buClr>
                <a:schemeClr val="accent2"/>
              </a:buClr>
              <a:buSzPts val="1800"/>
              <a:buFont typeface="Lucida Sans"/>
              <a:buChar char="–"/>
              <a:defRPr sz="1800"/>
            </a:lvl4pPr>
            <a:lvl5pPr indent="-342900" lvl="4" marL="2286000" algn="l">
              <a:spcBef>
                <a:spcPts val="360"/>
              </a:spcBef>
              <a:spcAft>
                <a:spcPts val="0"/>
              </a:spcAft>
              <a:buClr>
                <a:srgbClr val="666699"/>
              </a:buClr>
              <a:buSzPts val="1800"/>
              <a:buFont typeface="Lucida Sans"/>
              <a:buChar char="»"/>
              <a:defRPr sz="1800"/>
            </a:lvl5pPr>
            <a:lvl6pPr indent="-342900" lvl="5" marL="2743200" algn="l">
              <a:spcBef>
                <a:spcPts val="360"/>
              </a:spcBef>
              <a:spcAft>
                <a:spcPts val="0"/>
              </a:spcAft>
              <a:buClr>
                <a:srgbClr val="666699"/>
              </a:buClr>
              <a:buSzPts val="1800"/>
              <a:buFont typeface="Lucida Sans"/>
              <a:buChar char="»"/>
              <a:defRPr sz="1800"/>
            </a:lvl6pPr>
            <a:lvl7pPr indent="-342900" lvl="6" marL="3200400" algn="l">
              <a:spcBef>
                <a:spcPts val="360"/>
              </a:spcBef>
              <a:spcAft>
                <a:spcPts val="0"/>
              </a:spcAft>
              <a:buClr>
                <a:srgbClr val="666699"/>
              </a:buClr>
              <a:buSzPts val="1800"/>
              <a:buFont typeface="Lucida Sans"/>
              <a:buChar char="»"/>
              <a:defRPr sz="1800"/>
            </a:lvl7pPr>
            <a:lvl8pPr indent="-342900" lvl="7" marL="3657600" algn="l">
              <a:spcBef>
                <a:spcPts val="360"/>
              </a:spcBef>
              <a:spcAft>
                <a:spcPts val="0"/>
              </a:spcAft>
              <a:buClr>
                <a:srgbClr val="666699"/>
              </a:buClr>
              <a:buSzPts val="1800"/>
              <a:buFont typeface="Lucida Sans"/>
              <a:buChar char="»"/>
              <a:defRPr sz="1800"/>
            </a:lvl8pPr>
            <a:lvl9pPr indent="-342900" lvl="8" marL="4114800" algn="l">
              <a:spcBef>
                <a:spcPts val="360"/>
              </a:spcBef>
              <a:spcAft>
                <a:spcPts val="0"/>
              </a:spcAft>
              <a:buClr>
                <a:srgbClr val="666699"/>
              </a:buClr>
              <a:buSzPts val="1800"/>
              <a:buFont typeface="Lucida Sans"/>
              <a:buChar char="»"/>
              <a:defRPr sz="1800"/>
            </a:lvl9pPr>
          </a:lstStyle>
          <a:p/>
        </p:txBody>
      </p:sp>
      <p:sp>
        <p:nvSpPr>
          <p:cNvPr id="61" name="Google Shape;61;p24"/>
          <p:cNvSpPr txBox="1"/>
          <p:nvPr>
            <p:ph idx="2" type="body"/>
          </p:nvPr>
        </p:nvSpPr>
        <p:spPr>
          <a:xfrm>
            <a:off x="4762500" y="1600200"/>
            <a:ext cx="4000500" cy="4572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accent2"/>
              </a:buClr>
              <a:buSzPts val="2800"/>
              <a:buFont typeface="Lucida Sans"/>
              <a:buChar char="•"/>
              <a:defRPr sz="2800"/>
            </a:lvl1pPr>
            <a:lvl2pPr indent="-381000" lvl="1" marL="914400" algn="l">
              <a:spcBef>
                <a:spcPts val="480"/>
              </a:spcBef>
              <a:spcAft>
                <a:spcPts val="0"/>
              </a:spcAft>
              <a:buClr>
                <a:schemeClr val="accent2"/>
              </a:buClr>
              <a:buSzPts val="2400"/>
              <a:buFont typeface="Lucida Sans"/>
              <a:buChar char="–"/>
              <a:defRPr sz="2400"/>
            </a:lvl2pPr>
            <a:lvl3pPr indent="-355600" lvl="2" marL="1371600" algn="l">
              <a:spcBef>
                <a:spcPts val="400"/>
              </a:spcBef>
              <a:spcAft>
                <a:spcPts val="0"/>
              </a:spcAft>
              <a:buClr>
                <a:srgbClr val="666699"/>
              </a:buClr>
              <a:buSzPts val="2000"/>
              <a:buFont typeface="Lucida Sans"/>
              <a:buChar char="•"/>
              <a:defRPr sz="2000"/>
            </a:lvl3pPr>
            <a:lvl4pPr indent="-342900" lvl="3" marL="1828800" algn="l">
              <a:spcBef>
                <a:spcPts val="360"/>
              </a:spcBef>
              <a:spcAft>
                <a:spcPts val="0"/>
              </a:spcAft>
              <a:buClr>
                <a:schemeClr val="accent2"/>
              </a:buClr>
              <a:buSzPts val="1800"/>
              <a:buFont typeface="Lucida Sans"/>
              <a:buChar char="–"/>
              <a:defRPr sz="1800"/>
            </a:lvl4pPr>
            <a:lvl5pPr indent="-342900" lvl="4" marL="2286000" algn="l">
              <a:spcBef>
                <a:spcPts val="360"/>
              </a:spcBef>
              <a:spcAft>
                <a:spcPts val="0"/>
              </a:spcAft>
              <a:buClr>
                <a:srgbClr val="666699"/>
              </a:buClr>
              <a:buSzPts val="1800"/>
              <a:buFont typeface="Lucida Sans"/>
              <a:buChar char="»"/>
              <a:defRPr sz="1800"/>
            </a:lvl5pPr>
            <a:lvl6pPr indent="-342900" lvl="5" marL="2743200" algn="l">
              <a:spcBef>
                <a:spcPts val="360"/>
              </a:spcBef>
              <a:spcAft>
                <a:spcPts val="0"/>
              </a:spcAft>
              <a:buClr>
                <a:srgbClr val="666699"/>
              </a:buClr>
              <a:buSzPts val="1800"/>
              <a:buFont typeface="Lucida Sans"/>
              <a:buChar char="»"/>
              <a:defRPr sz="1800"/>
            </a:lvl6pPr>
            <a:lvl7pPr indent="-342900" lvl="6" marL="3200400" algn="l">
              <a:spcBef>
                <a:spcPts val="360"/>
              </a:spcBef>
              <a:spcAft>
                <a:spcPts val="0"/>
              </a:spcAft>
              <a:buClr>
                <a:srgbClr val="666699"/>
              </a:buClr>
              <a:buSzPts val="1800"/>
              <a:buFont typeface="Lucida Sans"/>
              <a:buChar char="»"/>
              <a:defRPr sz="1800"/>
            </a:lvl7pPr>
            <a:lvl8pPr indent="-342900" lvl="7" marL="3657600" algn="l">
              <a:spcBef>
                <a:spcPts val="360"/>
              </a:spcBef>
              <a:spcAft>
                <a:spcPts val="0"/>
              </a:spcAft>
              <a:buClr>
                <a:srgbClr val="666699"/>
              </a:buClr>
              <a:buSzPts val="1800"/>
              <a:buFont typeface="Lucida Sans"/>
              <a:buChar char="»"/>
              <a:defRPr sz="1800"/>
            </a:lvl8pPr>
            <a:lvl9pPr indent="-342900" lvl="8" marL="4114800" algn="l">
              <a:spcBef>
                <a:spcPts val="360"/>
              </a:spcBef>
              <a:spcAft>
                <a:spcPts val="0"/>
              </a:spcAft>
              <a:buClr>
                <a:srgbClr val="666699"/>
              </a:buClr>
              <a:buSzPts val="1800"/>
              <a:buFont typeface="Lucida Sans"/>
              <a:buChar char="»"/>
              <a:defRPr sz="1800"/>
            </a:lvl9pPr>
          </a:lstStyle>
          <a:p/>
        </p:txBody>
      </p:sp>
      <p:sp>
        <p:nvSpPr>
          <p:cNvPr id="62" name="Google Shape;62;p24"/>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4"/>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1pPr>
            <a:lvl2pPr lvl="1"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2pPr>
            <a:lvl3pPr lvl="2"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3pPr>
            <a:lvl4pPr lvl="3"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4pPr>
            <a:lvl5pPr lvl="4"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5pPr>
            <a:lvl6pPr lvl="5"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6pPr>
            <a:lvl7pPr lvl="6"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7pPr>
            <a:lvl8pPr lvl="7"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8pPr>
            <a:lvl9pPr lvl="8"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9pPr>
          </a:lstStyle>
          <a:p/>
        </p:txBody>
      </p:sp>
      <p:sp>
        <p:nvSpPr>
          <p:cNvPr id="11" name="Google Shape;11;p15"/>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accent2"/>
              </a:buClr>
              <a:buSzPts val="2800"/>
              <a:buFont typeface="Lucida Sans"/>
              <a:buChar char="•"/>
              <a:defRPr b="0" i="0" sz="2800" u="none" cap="none" strike="noStrike">
                <a:solidFill>
                  <a:schemeClr val="accent2"/>
                </a:solidFill>
                <a:latin typeface="Lucida Sans"/>
                <a:ea typeface="Lucida Sans"/>
                <a:cs typeface="Lucida Sans"/>
                <a:sym typeface="Lucida Sans"/>
              </a:defRPr>
            </a:lvl1pPr>
            <a:lvl2pPr indent="-381000" lvl="1" marL="914400" marR="0" rtl="0" algn="l">
              <a:spcBef>
                <a:spcPts val="480"/>
              </a:spcBef>
              <a:spcAft>
                <a:spcPts val="0"/>
              </a:spcAft>
              <a:buClr>
                <a:schemeClr val="accent2"/>
              </a:buClr>
              <a:buSzPts val="2400"/>
              <a:buFont typeface="Lucida Sans"/>
              <a:buChar char="–"/>
              <a:defRPr b="0" i="0" sz="2400" u="none" cap="none" strike="noStrike">
                <a:solidFill>
                  <a:schemeClr val="accent2"/>
                </a:solidFill>
                <a:latin typeface="Lucida Sans"/>
                <a:ea typeface="Lucida Sans"/>
                <a:cs typeface="Lucida Sans"/>
                <a:sym typeface="Lucida Sans"/>
              </a:defRPr>
            </a:lvl2pPr>
            <a:lvl3pPr indent="-361950" lvl="2" marL="1371600" marR="0" rtl="0" algn="l">
              <a:spcBef>
                <a:spcPts val="420"/>
              </a:spcBef>
              <a:spcAft>
                <a:spcPts val="0"/>
              </a:spcAft>
              <a:buClr>
                <a:srgbClr val="666699"/>
              </a:buClr>
              <a:buSzPts val="2100"/>
              <a:buFont typeface="Lucida Sans"/>
              <a:buChar char="•"/>
              <a:defRPr b="0" i="0" sz="2100" u="none" cap="none" strike="noStrike">
                <a:solidFill>
                  <a:srgbClr val="666699"/>
                </a:solidFill>
                <a:latin typeface="Lucida Sans"/>
                <a:ea typeface="Lucida Sans"/>
                <a:cs typeface="Lucida Sans"/>
                <a:sym typeface="Lucida Sans"/>
              </a:defRPr>
            </a:lvl3pPr>
            <a:lvl4pPr indent="-355600" lvl="3" marL="1828800" marR="0" rtl="0" algn="l">
              <a:spcBef>
                <a:spcPts val="400"/>
              </a:spcBef>
              <a:spcAft>
                <a:spcPts val="0"/>
              </a:spcAft>
              <a:buClr>
                <a:schemeClr val="accent2"/>
              </a:buClr>
              <a:buSzPts val="2000"/>
              <a:buFont typeface="Lucida Sans"/>
              <a:buChar char="–"/>
              <a:defRPr b="0" i="0" sz="2000" u="none" cap="none" strike="noStrike">
                <a:solidFill>
                  <a:schemeClr val="accent2"/>
                </a:solidFill>
                <a:latin typeface="Lucida Sans"/>
                <a:ea typeface="Lucida Sans"/>
                <a:cs typeface="Lucida Sans"/>
                <a:sym typeface="Lucida Sans"/>
              </a:defRPr>
            </a:lvl4pPr>
            <a:lvl5pPr indent="-355600" lvl="4" marL="2286000" marR="0" rtl="0" algn="l">
              <a:spcBef>
                <a:spcPts val="400"/>
              </a:spcBef>
              <a:spcAft>
                <a:spcPts val="0"/>
              </a:spcAft>
              <a:buClr>
                <a:srgbClr val="666699"/>
              </a:buClr>
              <a:buSzPts val="2000"/>
              <a:buFont typeface="Lucida Sans"/>
              <a:buChar char="»"/>
              <a:defRPr b="0" i="0" sz="2000" u="none" cap="none" strike="noStrike">
                <a:solidFill>
                  <a:srgbClr val="666699"/>
                </a:solidFill>
                <a:latin typeface="Lucida Sans"/>
                <a:ea typeface="Lucida Sans"/>
                <a:cs typeface="Lucida Sans"/>
                <a:sym typeface="Lucida Sans"/>
              </a:defRPr>
            </a:lvl5pPr>
            <a:lvl6pPr indent="-342900" lvl="5" marL="27432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6pPr>
            <a:lvl7pPr indent="-342900" lvl="6" marL="32004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7pPr>
            <a:lvl8pPr indent="-342900" lvl="7" marL="36576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8pPr>
            <a:lvl9pPr indent="-342900" lvl="8" marL="41148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9pPr>
          </a:lstStyle>
          <a:p/>
        </p:txBody>
      </p:sp>
      <p:sp>
        <p:nvSpPr>
          <p:cNvPr id="12" name="Google Shape;12;p15"/>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13" name="Google Shape;13;p15"/>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sz="1400">
              <a:solidFill>
                <a:srgbClr val="000000"/>
              </a:solidFill>
            </a:endParaRPr>
          </a:p>
        </p:txBody>
      </p:sp>
      <p:cxnSp>
        <p:nvCxnSpPr>
          <p:cNvPr id="14" name="Google Shape;14;p15"/>
          <p:cNvCxnSpPr/>
          <p:nvPr/>
        </p:nvCxnSpPr>
        <p:spPr>
          <a:xfrm>
            <a:off x="609600" y="1524000"/>
            <a:ext cx="0" cy="0"/>
          </a:xfrm>
          <a:prstGeom prst="straightConnector1">
            <a:avLst/>
          </a:prstGeom>
          <a:noFill/>
          <a:ln cap="flat" cmpd="sng" w="9525">
            <a:solidFill>
              <a:schemeClr val="dk1"/>
            </a:solidFill>
            <a:prstDash val="solid"/>
            <a:miter lim="800000"/>
            <a:headEnd len="med" w="med" type="none"/>
            <a:tailEnd len="med" w="med" type="none"/>
          </a:ln>
        </p:spPr>
      </p:cxnSp>
      <p:cxnSp>
        <p:nvCxnSpPr>
          <p:cNvPr id="15" name="Google Shape;15;p15"/>
          <p:cNvCxnSpPr/>
          <p:nvPr/>
        </p:nvCxnSpPr>
        <p:spPr>
          <a:xfrm>
            <a:off x="609600" y="1219200"/>
            <a:ext cx="8153400" cy="0"/>
          </a:xfrm>
          <a:prstGeom prst="straightConnector1">
            <a:avLst/>
          </a:prstGeom>
          <a:noFill/>
          <a:ln cap="flat" cmpd="sng" w="57150">
            <a:solidFill>
              <a:srgbClr val="993300"/>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9" name="Shape 69"/>
        <p:cNvGrpSpPr/>
        <p:nvPr/>
      </p:nvGrpSpPr>
      <p:grpSpPr>
        <a:xfrm>
          <a:off x="0" y="0"/>
          <a:ext cx="0" cy="0"/>
          <a:chOff x="0" y="0"/>
          <a:chExt cx="0" cy="0"/>
        </a:xfrm>
      </p:grpSpPr>
      <p:sp>
        <p:nvSpPr>
          <p:cNvPr id="70" name="Google Shape;70;p26"/>
          <p:cNvSpPr txBox="1"/>
          <p:nvPr/>
        </p:nvSpPr>
        <p:spPr>
          <a:xfrm>
            <a:off x="5843587" y="6543675"/>
            <a:ext cx="1789112"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400"/>
              <a:buFont typeface="Courier"/>
              <a:buNone/>
            </a:pPr>
            <a:r>
              <a:rPr b="0" i="0" lang="en-US" sz="1400" u="none">
                <a:solidFill>
                  <a:schemeClr val="dk1"/>
                </a:solidFill>
                <a:latin typeface="Courier"/>
                <a:ea typeface="Courier"/>
                <a:cs typeface="Courier"/>
                <a:sym typeface="Courier"/>
              </a:rPr>
              <a:t>ISBN </a:t>
            </a:r>
            <a:r>
              <a:rPr b="0" i="0" lang="en-US" sz="1400" u="none">
                <a:solidFill>
                  <a:schemeClr val="dk1"/>
                </a:solidFill>
                <a:latin typeface="Times"/>
                <a:ea typeface="Times"/>
                <a:cs typeface="Times"/>
                <a:sym typeface="Times"/>
              </a:rPr>
              <a:t>0-321-49362-1</a:t>
            </a:r>
            <a:endParaRPr/>
          </a:p>
        </p:txBody>
      </p:sp>
      <p:pic>
        <p:nvPicPr>
          <p:cNvPr descr="pl9cover.jpg" id="71" name="Google Shape;71;p26"/>
          <p:cNvPicPr preferRelativeResize="0"/>
          <p:nvPr/>
        </p:nvPicPr>
        <p:blipFill rotWithShape="1">
          <a:blip r:embed="rId1">
            <a:alphaModFix/>
          </a:blip>
          <a:srcRect b="0" l="0" r="0" t="0"/>
          <a:stretch/>
        </p:blipFill>
        <p:spPr>
          <a:xfrm>
            <a:off x="4187825" y="495300"/>
            <a:ext cx="4956175" cy="5829300"/>
          </a:xfrm>
          <a:prstGeom prst="rect">
            <a:avLst/>
          </a:prstGeom>
          <a:noFill/>
          <a:ln>
            <a:noFill/>
          </a:ln>
        </p:spPr>
      </p:pic>
      <p:sp>
        <p:nvSpPr>
          <p:cNvPr id="72" name="Google Shape;72;p26"/>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1pPr>
            <a:lvl2pPr lvl="1"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2pPr>
            <a:lvl3pPr lvl="2"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3pPr>
            <a:lvl4pPr lvl="3"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4pPr>
            <a:lvl5pPr lvl="4"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5pPr>
            <a:lvl6pPr lvl="5"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6pPr>
            <a:lvl7pPr lvl="6"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7pPr>
            <a:lvl8pPr lvl="7"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8pPr>
            <a:lvl9pPr lvl="8"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9pPr>
          </a:lstStyle>
          <a:p/>
        </p:txBody>
      </p:sp>
      <p:sp>
        <p:nvSpPr>
          <p:cNvPr id="73" name="Google Shape;73;p26"/>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accent2"/>
              </a:buClr>
              <a:buSzPts val="2800"/>
              <a:buFont typeface="Lucida Sans"/>
              <a:buChar char="•"/>
              <a:defRPr b="0" i="0" sz="2800" u="none" cap="none" strike="noStrike">
                <a:solidFill>
                  <a:schemeClr val="accent2"/>
                </a:solidFill>
                <a:latin typeface="Lucida Sans"/>
                <a:ea typeface="Lucida Sans"/>
                <a:cs typeface="Lucida Sans"/>
                <a:sym typeface="Lucida Sans"/>
              </a:defRPr>
            </a:lvl1pPr>
            <a:lvl2pPr indent="-381000" lvl="1" marL="914400" marR="0" rtl="0" algn="l">
              <a:spcBef>
                <a:spcPts val="480"/>
              </a:spcBef>
              <a:spcAft>
                <a:spcPts val="0"/>
              </a:spcAft>
              <a:buClr>
                <a:schemeClr val="accent2"/>
              </a:buClr>
              <a:buSzPts val="2400"/>
              <a:buFont typeface="Lucida Sans"/>
              <a:buChar char="–"/>
              <a:defRPr b="0" i="0" sz="2400" u="none" cap="none" strike="noStrike">
                <a:solidFill>
                  <a:schemeClr val="accent2"/>
                </a:solidFill>
                <a:latin typeface="Lucida Sans"/>
                <a:ea typeface="Lucida Sans"/>
                <a:cs typeface="Lucida Sans"/>
                <a:sym typeface="Lucida Sans"/>
              </a:defRPr>
            </a:lvl2pPr>
            <a:lvl3pPr indent="-361950" lvl="2" marL="1371600" marR="0" rtl="0" algn="l">
              <a:spcBef>
                <a:spcPts val="420"/>
              </a:spcBef>
              <a:spcAft>
                <a:spcPts val="0"/>
              </a:spcAft>
              <a:buClr>
                <a:srgbClr val="666699"/>
              </a:buClr>
              <a:buSzPts val="2100"/>
              <a:buFont typeface="Lucida Sans"/>
              <a:buChar char="•"/>
              <a:defRPr b="0" i="0" sz="2100" u="none" cap="none" strike="noStrike">
                <a:solidFill>
                  <a:srgbClr val="666699"/>
                </a:solidFill>
                <a:latin typeface="Lucida Sans"/>
                <a:ea typeface="Lucida Sans"/>
                <a:cs typeface="Lucida Sans"/>
                <a:sym typeface="Lucida Sans"/>
              </a:defRPr>
            </a:lvl3pPr>
            <a:lvl4pPr indent="-355600" lvl="3" marL="1828800" marR="0" rtl="0" algn="l">
              <a:spcBef>
                <a:spcPts val="400"/>
              </a:spcBef>
              <a:spcAft>
                <a:spcPts val="0"/>
              </a:spcAft>
              <a:buClr>
                <a:schemeClr val="accent2"/>
              </a:buClr>
              <a:buSzPts val="2000"/>
              <a:buFont typeface="Lucida Sans"/>
              <a:buChar char="–"/>
              <a:defRPr b="0" i="0" sz="2000" u="none" cap="none" strike="noStrike">
                <a:solidFill>
                  <a:schemeClr val="accent2"/>
                </a:solidFill>
                <a:latin typeface="Lucida Sans"/>
                <a:ea typeface="Lucida Sans"/>
                <a:cs typeface="Lucida Sans"/>
                <a:sym typeface="Lucida Sans"/>
              </a:defRPr>
            </a:lvl4pPr>
            <a:lvl5pPr indent="-355600" lvl="4" marL="2286000" marR="0" rtl="0" algn="l">
              <a:spcBef>
                <a:spcPts val="400"/>
              </a:spcBef>
              <a:spcAft>
                <a:spcPts val="0"/>
              </a:spcAft>
              <a:buClr>
                <a:srgbClr val="666699"/>
              </a:buClr>
              <a:buSzPts val="2000"/>
              <a:buFont typeface="Lucida Sans"/>
              <a:buChar char="»"/>
              <a:defRPr b="0" i="0" sz="2000" u="none" cap="none" strike="noStrike">
                <a:solidFill>
                  <a:srgbClr val="666699"/>
                </a:solidFill>
                <a:latin typeface="Lucida Sans"/>
                <a:ea typeface="Lucida Sans"/>
                <a:cs typeface="Lucida Sans"/>
                <a:sym typeface="Lucida Sans"/>
              </a:defRPr>
            </a:lvl5pPr>
            <a:lvl6pPr indent="-342900" lvl="5" marL="27432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6pPr>
            <a:lvl7pPr indent="-342900" lvl="6" marL="32004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7pPr>
            <a:lvl8pPr indent="-342900" lvl="7" marL="36576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8pPr>
            <a:lvl9pPr indent="-342900" lvl="8" marL="41148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9pPr>
          </a:lstStyle>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tutorialspoint.com/python/assertions_in_python.ht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www.tutorialspoint.com/python/standard_exceptions.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1" i="0" lang="en-US" sz="3600" u="none">
                <a:solidFill>
                  <a:srgbClr val="666699"/>
                </a:solidFill>
                <a:latin typeface="Lucida Sans"/>
                <a:ea typeface="Lucida Sans"/>
                <a:cs typeface="Lucida Sans"/>
                <a:sym typeface="Lucida Sans"/>
              </a:rPr>
              <a:t>Python Exceptions Handling</a:t>
            </a:r>
            <a:endParaRPr/>
          </a:p>
        </p:txBody>
      </p:sp>
      <p:sp>
        <p:nvSpPr>
          <p:cNvPr id="82" name="Google Shape;82;p1"/>
          <p:cNvSpPr txBox="1"/>
          <p:nvPr>
            <p:ph idx="1" type="body"/>
          </p:nvPr>
        </p:nvSpPr>
        <p:spPr>
          <a:xfrm>
            <a:off x="685800" y="1371600"/>
            <a:ext cx="81534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800"/>
              <a:buFont typeface="Lucida Sans"/>
              <a:buNone/>
            </a:pPr>
            <a:r>
              <a:rPr b="0" i="0" lang="en-US" sz="1800" u="none">
                <a:solidFill>
                  <a:schemeClr val="accent2"/>
                </a:solidFill>
                <a:latin typeface="Lucida Sans"/>
                <a:ea typeface="Lucida Sans"/>
                <a:cs typeface="Lucida Sans"/>
                <a:sym typeface="Lucida Sans"/>
              </a:rPr>
              <a:t>Python provides two very important features to handle any unexpected error in your Python programs and to add debugging capabilities in them:</a:t>
            </a:r>
            <a:endParaRPr/>
          </a:p>
          <a:p>
            <a:pPr indent="-285750" lvl="1" marL="742950" rtl="0" algn="l">
              <a:lnSpc>
                <a:spcPct val="100000"/>
              </a:lnSpc>
              <a:spcBef>
                <a:spcPts val="360"/>
              </a:spcBef>
              <a:spcAft>
                <a:spcPts val="0"/>
              </a:spcAft>
              <a:buClr>
                <a:schemeClr val="accent2"/>
              </a:buClr>
              <a:buSzPts val="1800"/>
              <a:buFont typeface="Lucida Sans"/>
              <a:buChar char="–"/>
            </a:pPr>
            <a:r>
              <a:rPr b="1" i="0" lang="en-US" sz="1800" u="none">
                <a:solidFill>
                  <a:schemeClr val="accent2"/>
                </a:solidFill>
                <a:latin typeface="Lucida Sans"/>
                <a:ea typeface="Lucida Sans"/>
                <a:cs typeface="Lucida Sans"/>
                <a:sym typeface="Lucida Sans"/>
              </a:rPr>
              <a:t>Exception Handling:</a:t>
            </a:r>
            <a:r>
              <a:rPr b="0" i="0" lang="en-US" sz="1800" u="none">
                <a:solidFill>
                  <a:schemeClr val="accent2"/>
                </a:solidFill>
                <a:latin typeface="Lucida Sans"/>
                <a:ea typeface="Lucida Sans"/>
                <a:cs typeface="Lucida Sans"/>
                <a:sym typeface="Lucida Sans"/>
              </a:rPr>
              <a:t> This would be covered in this tutorial.</a:t>
            </a:r>
            <a:endParaRPr/>
          </a:p>
          <a:p>
            <a:pPr indent="-285750" lvl="1" marL="742950" rtl="0" algn="l">
              <a:lnSpc>
                <a:spcPct val="100000"/>
              </a:lnSpc>
              <a:spcBef>
                <a:spcPts val="360"/>
              </a:spcBef>
              <a:spcAft>
                <a:spcPts val="0"/>
              </a:spcAft>
              <a:buClr>
                <a:schemeClr val="accent2"/>
              </a:buClr>
              <a:buSzPts val="1800"/>
              <a:buFont typeface="Lucida Sans"/>
              <a:buChar char="–"/>
            </a:pPr>
            <a:r>
              <a:rPr b="1" i="0" lang="en-US" sz="1800" u="none">
                <a:solidFill>
                  <a:schemeClr val="accent2"/>
                </a:solidFill>
                <a:latin typeface="Lucida Sans"/>
                <a:ea typeface="Lucida Sans"/>
                <a:cs typeface="Lucida Sans"/>
                <a:sym typeface="Lucida Sans"/>
              </a:rPr>
              <a:t>Assertions:</a:t>
            </a:r>
            <a:r>
              <a:rPr b="0" i="0" lang="en-US" sz="1800" u="none">
                <a:solidFill>
                  <a:schemeClr val="accent2"/>
                </a:solidFill>
                <a:latin typeface="Lucida Sans"/>
                <a:ea typeface="Lucida Sans"/>
                <a:cs typeface="Lucida Sans"/>
                <a:sym typeface="Lucida Sans"/>
              </a:rPr>
              <a:t> This would be covered in </a:t>
            </a:r>
            <a:r>
              <a:rPr b="0" i="0" lang="en-US" sz="1800" u="sng">
                <a:solidFill>
                  <a:schemeClr val="accent2"/>
                </a:solidFill>
                <a:hlinkClick r:id="rId3">
                  <a:extLst>
                    <a:ext uri="{A12FA001-AC4F-418D-AE19-62706E023703}">
                      <ahyp:hlinkClr val="tx"/>
                    </a:ext>
                  </a:extLst>
                </a:hlinkClick>
              </a:rPr>
              <a:t>Assertions in Python</a:t>
            </a:r>
            <a:r>
              <a:rPr b="0" i="0" lang="en-US" sz="1800" u="none">
                <a:solidFill>
                  <a:schemeClr val="accent2"/>
                </a:solidFill>
                <a:latin typeface="Lucida Sans"/>
                <a:ea typeface="Lucida Sans"/>
                <a:cs typeface="Lucida Sans"/>
                <a:sym typeface="Lucida Sans"/>
              </a:rPr>
              <a:t> tutorial.</a:t>
            </a:r>
            <a:endParaRPr/>
          </a:p>
          <a:p>
            <a:pPr indent="-342900" lvl="0" marL="342900" rtl="0" algn="l">
              <a:lnSpc>
                <a:spcPct val="100000"/>
              </a:lnSpc>
              <a:spcBef>
                <a:spcPts val="360"/>
              </a:spcBef>
              <a:spcAft>
                <a:spcPts val="0"/>
              </a:spcAft>
              <a:buClr>
                <a:schemeClr val="accent2"/>
              </a:buClr>
              <a:buSzPts val="1800"/>
              <a:buFont typeface="Lucida Sans"/>
              <a:buNone/>
            </a:pPr>
            <a:r>
              <a:rPr b="1" i="0" lang="en-US" sz="1800" u="none">
                <a:solidFill>
                  <a:schemeClr val="accent2"/>
                </a:solidFill>
                <a:latin typeface="Lucida Sans"/>
                <a:ea typeface="Lucida Sans"/>
                <a:cs typeface="Lucida Sans"/>
                <a:sym typeface="Lucida Sans"/>
              </a:rPr>
              <a:t>What is Exception?</a:t>
            </a:r>
            <a:endParaRPr b="0" i="0" sz="1800" u="none">
              <a:solidFill>
                <a:schemeClr val="accent2"/>
              </a:solidFill>
              <a:latin typeface="Lucida Sans"/>
              <a:ea typeface="Lucida Sans"/>
              <a:cs typeface="Lucida Sans"/>
              <a:sym typeface="Lucida Sans"/>
            </a:endParaRPr>
          </a:p>
          <a:p>
            <a:pPr indent="-342900" lvl="0" marL="342900" rtl="0" algn="l">
              <a:lnSpc>
                <a:spcPct val="100000"/>
              </a:lnSpc>
              <a:spcBef>
                <a:spcPts val="36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An exception is an event, which occurs during the execution of a program, that disrupts the normal flow of the program's instructions.</a:t>
            </a:r>
            <a:endParaRPr/>
          </a:p>
          <a:p>
            <a:pPr indent="-342900" lvl="0" marL="342900" rtl="0" algn="l">
              <a:lnSpc>
                <a:spcPct val="100000"/>
              </a:lnSpc>
              <a:spcBef>
                <a:spcPts val="36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In general, when a Python script encounters a situation that it can't cope with, it raises an exception. An exception is a Python object that represents an error.</a:t>
            </a:r>
            <a:endParaRPr/>
          </a:p>
          <a:p>
            <a:pPr indent="-342900" lvl="0" marL="342900" rtl="0" algn="l">
              <a:lnSpc>
                <a:spcPct val="100000"/>
              </a:lnSpc>
              <a:spcBef>
                <a:spcPts val="36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When a Python script raises an exception, it must either handle the exception immediately otherwise it would terminate and come out. </a:t>
            </a:r>
            <a:endParaRPr/>
          </a:p>
          <a:p>
            <a:pPr indent="-228600" lvl="0" marL="342900" rtl="0" algn="l">
              <a:spcBef>
                <a:spcPts val="360"/>
              </a:spcBef>
              <a:spcAft>
                <a:spcPts val="0"/>
              </a:spcAft>
              <a:buClr>
                <a:schemeClr val="accent2"/>
              </a:buClr>
              <a:buSzPts val="1800"/>
              <a:buFont typeface="Lucida Sans"/>
              <a:buNone/>
            </a:pPr>
            <a:r>
              <a:t/>
            </a:r>
            <a:endParaRPr b="0" i="0" sz="1800" u="none">
              <a:solidFill>
                <a:schemeClr val="accent2"/>
              </a:solidFill>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txBox="1"/>
          <p:nvPr/>
        </p:nvSpPr>
        <p:spPr>
          <a:xfrm>
            <a:off x="381000" y="1066800"/>
            <a:ext cx="8763000" cy="304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35" name="Google Shape;135;p10"/>
          <p:cNvSpPr txBox="1"/>
          <p:nvPr>
            <p:ph idx="1" type="body"/>
          </p:nvPr>
        </p:nvSpPr>
        <p:spPr>
          <a:xfrm>
            <a:off x="609600" y="381000"/>
            <a:ext cx="81534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800"/>
              <a:buFont typeface="Lucida Sans"/>
              <a:buNone/>
            </a:pPr>
            <a:r>
              <a:rPr b="1" i="0" lang="en-US" sz="1800" u="none">
                <a:solidFill>
                  <a:schemeClr val="accent2"/>
                </a:solidFill>
                <a:latin typeface="Lucida Sans"/>
                <a:ea typeface="Lucida Sans"/>
                <a:cs typeface="Lucida Sans"/>
                <a:sym typeface="Lucida Sans"/>
              </a:rPr>
              <a:t>Argument of an Exception:</a:t>
            </a:r>
            <a:endParaRPr/>
          </a:p>
          <a:p>
            <a:pPr indent="-342900" lvl="0" marL="342900" marR="0" rtl="0" algn="l">
              <a:lnSpc>
                <a:spcPct val="100000"/>
              </a:lnSpc>
              <a:spcBef>
                <a:spcPts val="360"/>
              </a:spcBef>
              <a:spcAft>
                <a:spcPts val="0"/>
              </a:spcAft>
              <a:buClr>
                <a:schemeClr val="accent2"/>
              </a:buClr>
              <a:buSzPts val="1800"/>
              <a:buFont typeface="Lucida Sans"/>
              <a:buNone/>
            </a:pPr>
            <a:r>
              <a:rPr b="0" i="0" lang="en-US" sz="1800" u="none">
                <a:solidFill>
                  <a:schemeClr val="accent2"/>
                </a:solidFill>
                <a:latin typeface="Lucida Sans"/>
                <a:ea typeface="Lucida Sans"/>
                <a:cs typeface="Lucida Sans"/>
                <a:sym typeface="Lucida Sans"/>
              </a:rPr>
              <a:t>	An exception can have an </a:t>
            </a:r>
            <a:r>
              <a:rPr b="0" i="1" lang="en-US" sz="1800" u="none">
                <a:solidFill>
                  <a:schemeClr val="accent2"/>
                </a:solidFill>
                <a:latin typeface="Lucida Sans"/>
                <a:ea typeface="Lucida Sans"/>
                <a:cs typeface="Lucida Sans"/>
                <a:sym typeface="Lucida Sans"/>
              </a:rPr>
              <a:t>argument</a:t>
            </a:r>
            <a:r>
              <a:rPr b="0" i="0" lang="en-US" sz="1800" u="none">
                <a:solidFill>
                  <a:schemeClr val="accent2"/>
                </a:solidFill>
                <a:latin typeface="Lucida Sans"/>
                <a:ea typeface="Lucida Sans"/>
                <a:cs typeface="Lucida Sans"/>
                <a:sym typeface="Lucida Sans"/>
              </a:rPr>
              <a:t>, which is a value that gives additional information about the problem. The contents of the argument vary by exception. You capture an exception's argument by supplying a variable in the except clause as follows:</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try: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You do your operations here;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except </a:t>
            </a:r>
            <a:r>
              <a:rPr b="0" i="1" lang="en-US" sz="1800" u="none" cap="none" strike="noStrike">
                <a:solidFill>
                  <a:schemeClr val="accent2"/>
                </a:solidFill>
                <a:latin typeface="Courier New"/>
                <a:ea typeface="Courier New"/>
                <a:cs typeface="Courier New"/>
                <a:sym typeface="Courier New"/>
              </a:rPr>
              <a:t>ExceptionType, Argument</a:t>
            </a:r>
            <a:r>
              <a:rPr b="0" i="0" lang="en-US" sz="1800" u="none" cap="none" strike="noStrike">
                <a:solidFill>
                  <a:schemeClr val="accent2"/>
                </a:solidFill>
                <a:latin typeface="Courier New"/>
                <a:ea typeface="Courier New"/>
                <a:cs typeface="Courier New"/>
                <a:sym typeface="Courier New"/>
              </a:rPr>
              <a:t>: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You can print value of Argument here... </a:t>
            </a:r>
            <a:endParaRPr/>
          </a:p>
          <a:p>
            <a:pPr indent="-342900" lvl="0" marL="342900" marR="0" rtl="0" algn="l">
              <a:lnSpc>
                <a:spcPct val="100000"/>
              </a:lnSpc>
              <a:spcBef>
                <a:spcPts val="36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If you are writing the code to handle a single exception, you can have a variable follow the name of the exception in the except statement. If you are trapping multiple exceptions, you can have a variable follow the tuple of the exception.</a:t>
            </a:r>
            <a:endParaRPr/>
          </a:p>
          <a:p>
            <a:pPr indent="-342900" lvl="0" marL="342900" marR="0" rtl="0" algn="l">
              <a:lnSpc>
                <a:spcPct val="100000"/>
              </a:lnSpc>
              <a:spcBef>
                <a:spcPts val="36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This variable will receive the value of the exception mostly containing the cause of the exception. The variable can receive a single value or multiple values in the form of a tuple. This tuple usually contains the error string, the error number, and an error location.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nvSpPr>
        <p:spPr>
          <a:xfrm>
            <a:off x="304800" y="1066800"/>
            <a:ext cx="8686800" cy="457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41" name="Google Shape;141;p11"/>
          <p:cNvSpPr txBox="1"/>
          <p:nvPr>
            <p:ph idx="1" type="body"/>
          </p:nvPr>
        </p:nvSpPr>
        <p:spPr>
          <a:xfrm>
            <a:off x="609600" y="304800"/>
            <a:ext cx="81534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800"/>
              <a:buFont typeface="Lucida Sans"/>
              <a:buNone/>
            </a:pPr>
            <a:r>
              <a:rPr b="1" i="0" lang="en-US" sz="1800" u="none">
                <a:solidFill>
                  <a:schemeClr val="accent2"/>
                </a:solidFill>
                <a:latin typeface="Lucida Sans"/>
                <a:ea typeface="Lucida Sans"/>
                <a:cs typeface="Lucida Sans"/>
                <a:sym typeface="Lucida Sans"/>
              </a:rPr>
              <a:t>Example:</a:t>
            </a:r>
            <a:endParaRPr/>
          </a:p>
          <a:p>
            <a:pPr indent="-342900" lvl="0" marL="342900" marR="0" rtl="0" algn="l">
              <a:lnSpc>
                <a:spcPct val="100000"/>
              </a:lnSpc>
              <a:spcBef>
                <a:spcPts val="360"/>
              </a:spcBef>
              <a:spcAft>
                <a:spcPts val="0"/>
              </a:spcAft>
              <a:buClr>
                <a:schemeClr val="accent2"/>
              </a:buClr>
              <a:buSzPts val="1800"/>
              <a:buFont typeface="Lucida Sans"/>
              <a:buNone/>
            </a:pPr>
            <a:r>
              <a:rPr b="0" i="0" lang="en-US" sz="1800" u="none">
                <a:solidFill>
                  <a:schemeClr val="accent2"/>
                </a:solidFill>
                <a:latin typeface="Lucida Sans"/>
                <a:ea typeface="Lucida Sans"/>
                <a:cs typeface="Lucida Sans"/>
                <a:sym typeface="Lucida Sans"/>
              </a:rPr>
              <a:t>	Following is an example for a single exception:</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def temp_convert(var):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try: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return int(var)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except ValueError, Argument: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print "The argument does not contain numbers\n", Argument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temp_convert("xyz");</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a:t>
            </a:r>
            <a:endParaRPr/>
          </a:p>
          <a:p>
            <a:pPr indent="-342900" lvl="0" marL="342900" marR="0" rtl="0" algn="l">
              <a:lnSpc>
                <a:spcPct val="100000"/>
              </a:lnSpc>
              <a:spcBef>
                <a:spcPts val="36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This would produce following result:</a:t>
            </a:r>
            <a:endParaRPr/>
          </a:p>
          <a:p>
            <a:pPr indent="-285750" lvl="1" marL="742950" marR="0" rtl="0" algn="l">
              <a:lnSpc>
                <a:spcPct val="100000"/>
              </a:lnSpc>
              <a:spcBef>
                <a:spcPts val="280"/>
              </a:spcBef>
              <a:spcAft>
                <a:spcPts val="0"/>
              </a:spcAft>
              <a:buClr>
                <a:schemeClr val="accent2"/>
              </a:buClr>
              <a:buSzPts val="1400"/>
              <a:buFont typeface="Courier New"/>
              <a:buNone/>
            </a:pPr>
            <a:r>
              <a:rPr b="0" i="0" lang="en-US" sz="1400" u="none" cap="none" strike="noStrike">
                <a:solidFill>
                  <a:schemeClr val="accent2"/>
                </a:solidFill>
                <a:latin typeface="Courier New"/>
                <a:ea typeface="Courier New"/>
                <a:cs typeface="Courier New"/>
                <a:sym typeface="Courier New"/>
              </a:rPr>
              <a:t>The argument does not contain numbers </a:t>
            </a:r>
            <a:endParaRPr/>
          </a:p>
          <a:p>
            <a:pPr indent="-285750" lvl="1" marL="742950" marR="0" rtl="0" algn="l">
              <a:lnSpc>
                <a:spcPct val="100000"/>
              </a:lnSpc>
              <a:spcBef>
                <a:spcPts val="280"/>
              </a:spcBef>
              <a:spcAft>
                <a:spcPts val="0"/>
              </a:spcAft>
              <a:buClr>
                <a:schemeClr val="accent2"/>
              </a:buClr>
              <a:buSzPts val="1400"/>
              <a:buFont typeface="Courier New"/>
              <a:buNone/>
            </a:pPr>
            <a:r>
              <a:rPr b="0" i="0" lang="en-US" sz="1400" u="none" cap="none" strike="noStrike">
                <a:solidFill>
                  <a:schemeClr val="accent2"/>
                </a:solidFill>
                <a:latin typeface="Courier New"/>
                <a:ea typeface="Courier New"/>
                <a:cs typeface="Courier New"/>
                <a:sym typeface="Courier New"/>
              </a:rPr>
              <a:t>invalid literal for int() with base 10: 'xyz'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nvSpPr>
        <p:spPr>
          <a:xfrm>
            <a:off x="381000" y="1066800"/>
            <a:ext cx="8763000" cy="381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47" name="Google Shape;147;p12"/>
          <p:cNvSpPr txBox="1"/>
          <p:nvPr>
            <p:ph idx="1" type="body"/>
          </p:nvPr>
        </p:nvSpPr>
        <p:spPr>
          <a:xfrm>
            <a:off x="609600" y="304800"/>
            <a:ext cx="81534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800"/>
              <a:buFont typeface="Lucida Sans"/>
              <a:buNone/>
            </a:pPr>
            <a:r>
              <a:rPr b="1" i="0" lang="en-US" sz="1800" u="none">
                <a:solidFill>
                  <a:schemeClr val="accent2"/>
                </a:solidFill>
                <a:latin typeface="Lucida Sans"/>
                <a:ea typeface="Lucida Sans"/>
                <a:cs typeface="Lucida Sans"/>
                <a:sym typeface="Lucida Sans"/>
              </a:rPr>
              <a:t>Raising an exceptions:</a:t>
            </a:r>
            <a:endParaRPr/>
          </a:p>
          <a:p>
            <a:pPr indent="-342900" lvl="0" marL="342900" marR="0" rtl="0" algn="l">
              <a:lnSpc>
                <a:spcPct val="100000"/>
              </a:lnSpc>
              <a:spcBef>
                <a:spcPts val="360"/>
              </a:spcBef>
              <a:spcAft>
                <a:spcPts val="0"/>
              </a:spcAft>
              <a:buClr>
                <a:schemeClr val="accent2"/>
              </a:buClr>
              <a:buSzPts val="1800"/>
              <a:buFont typeface="Lucida Sans"/>
              <a:buNone/>
            </a:pPr>
            <a:r>
              <a:rPr b="0" i="0" lang="en-US" sz="1800" u="none">
                <a:solidFill>
                  <a:schemeClr val="accent2"/>
                </a:solidFill>
                <a:latin typeface="Lucida Sans"/>
                <a:ea typeface="Lucida Sans"/>
                <a:cs typeface="Lucida Sans"/>
                <a:sym typeface="Lucida Sans"/>
              </a:rPr>
              <a:t>	You can raise exceptions in several ways by using the raise statement. The general syntax for the </a:t>
            </a:r>
            <a:r>
              <a:rPr b="1" i="0" lang="en-US" sz="1800" u="none">
                <a:solidFill>
                  <a:schemeClr val="accent2"/>
                </a:solidFill>
                <a:latin typeface="Lucida Sans"/>
                <a:ea typeface="Lucida Sans"/>
                <a:cs typeface="Lucida Sans"/>
                <a:sym typeface="Lucida Sans"/>
              </a:rPr>
              <a:t>raise</a:t>
            </a:r>
            <a:r>
              <a:rPr b="0" i="0" lang="en-US" sz="1800" u="none">
                <a:solidFill>
                  <a:schemeClr val="accent2"/>
                </a:solidFill>
                <a:latin typeface="Lucida Sans"/>
                <a:ea typeface="Lucida Sans"/>
                <a:cs typeface="Lucida Sans"/>
                <a:sym typeface="Lucida Sans"/>
              </a:rPr>
              <a:t> statement.</a:t>
            </a:r>
            <a:endParaRPr/>
          </a:p>
          <a:p>
            <a:pPr indent="-342900" lvl="0" marL="342900" marR="0" rtl="0" algn="l">
              <a:lnSpc>
                <a:spcPct val="100000"/>
              </a:lnSpc>
              <a:spcBef>
                <a:spcPts val="360"/>
              </a:spcBef>
              <a:spcAft>
                <a:spcPts val="0"/>
              </a:spcAft>
              <a:buClr>
                <a:schemeClr val="accent2"/>
              </a:buClr>
              <a:buSzPts val="1800"/>
              <a:buFont typeface="Lucida Sans"/>
              <a:buNone/>
            </a:pPr>
            <a:r>
              <a:rPr b="1" i="0" lang="en-US" sz="1800" u="none">
                <a:solidFill>
                  <a:schemeClr val="accent2"/>
                </a:solidFill>
                <a:latin typeface="Lucida Sans"/>
                <a:ea typeface="Lucida Sans"/>
                <a:cs typeface="Lucida Sans"/>
                <a:sym typeface="Lucida Sans"/>
              </a:rPr>
              <a:t>Syntax:</a:t>
            </a:r>
            <a:endParaRPr/>
          </a:p>
          <a:p>
            <a:pPr indent="-342900" lvl="0" marL="342900" marR="0" rtl="0" algn="l">
              <a:lnSpc>
                <a:spcPct val="100000"/>
              </a:lnSpc>
              <a:spcBef>
                <a:spcPts val="360"/>
              </a:spcBef>
              <a:spcAft>
                <a:spcPts val="0"/>
              </a:spcAft>
              <a:buClr>
                <a:schemeClr val="accent2"/>
              </a:buClr>
              <a:buSzPts val="1800"/>
              <a:buFont typeface="Lucida Sans"/>
              <a:buNone/>
            </a:pPr>
            <a:r>
              <a:rPr b="0" i="0" lang="en-US" sz="1800" u="none">
                <a:solidFill>
                  <a:schemeClr val="accent2"/>
                </a:solidFill>
                <a:latin typeface="Lucida Sans"/>
                <a:ea typeface="Lucida Sans"/>
                <a:cs typeface="Lucida Sans"/>
                <a:sym typeface="Lucida Sans"/>
              </a:rPr>
              <a:t>	</a:t>
            </a:r>
            <a:r>
              <a:rPr b="0" i="0" lang="en-US" sz="1800" u="none">
                <a:solidFill>
                  <a:schemeClr val="accent2"/>
                </a:solidFill>
                <a:latin typeface="Courier New"/>
                <a:ea typeface="Courier New"/>
                <a:cs typeface="Courier New"/>
                <a:sym typeface="Courier New"/>
              </a:rPr>
              <a:t>raise [Exception [, args [, traceback]]] </a:t>
            </a:r>
            <a:endParaRPr/>
          </a:p>
          <a:p>
            <a:pPr indent="-342900" lvl="0" marL="342900" marR="0" rtl="0" algn="l">
              <a:lnSpc>
                <a:spcPct val="100000"/>
              </a:lnSpc>
              <a:spcBef>
                <a:spcPts val="36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Here </a:t>
            </a:r>
            <a:r>
              <a:rPr b="0" i="1" lang="en-US" sz="1800" u="none">
                <a:solidFill>
                  <a:schemeClr val="accent2"/>
                </a:solidFill>
                <a:latin typeface="Lucida Sans"/>
                <a:ea typeface="Lucida Sans"/>
                <a:cs typeface="Lucida Sans"/>
                <a:sym typeface="Lucida Sans"/>
              </a:rPr>
              <a:t>Exception</a:t>
            </a:r>
            <a:r>
              <a:rPr b="0" i="0" lang="en-US" sz="1800" u="none">
                <a:solidFill>
                  <a:schemeClr val="accent2"/>
                </a:solidFill>
                <a:latin typeface="Lucida Sans"/>
                <a:ea typeface="Lucida Sans"/>
                <a:cs typeface="Lucida Sans"/>
                <a:sym typeface="Lucida Sans"/>
              </a:rPr>
              <a:t> is the type of exception (for example, NameError) and </a:t>
            </a:r>
            <a:r>
              <a:rPr b="0" i="1" lang="en-US" sz="1800" u="none">
                <a:solidFill>
                  <a:schemeClr val="accent2"/>
                </a:solidFill>
                <a:latin typeface="Lucida Sans"/>
                <a:ea typeface="Lucida Sans"/>
                <a:cs typeface="Lucida Sans"/>
                <a:sym typeface="Lucida Sans"/>
              </a:rPr>
              <a:t>argument</a:t>
            </a:r>
            <a:r>
              <a:rPr b="0" i="0" lang="en-US" sz="1800" u="none">
                <a:solidFill>
                  <a:schemeClr val="accent2"/>
                </a:solidFill>
                <a:latin typeface="Lucida Sans"/>
                <a:ea typeface="Lucida Sans"/>
                <a:cs typeface="Lucida Sans"/>
                <a:sym typeface="Lucida Sans"/>
              </a:rPr>
              <a:t> is a value for the exception argument. The argument is optional; if not supplied, the exception argument is None.</a:t>
            </a:r>
            <a:endParaRPr/>
          </a:p>
          <a:p>
            <a:pPr indent="-342900" lvl="0" marL="342900" marR="0" rtl="0" algn="l">
              <a:lnSpc>
                <a:spcPct val="100000"/>
              </a:lnSpc>
              <a:spcBef>
                <a:spcPts val="36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The final argument, traceback, is also optional (and rarely used in practice), and, if present, is the traceback object used for the exception</a:t>
            </a:r>
            <a:endParaRPr/>
          </a:p>
          <a:p>
            <a:pPr indent="-342900" lvl="0" marL="342900" marR="0" rtl="0" algn="l">
              <a:lnSpc>
                <a:spcPct val="100000"/>
              </a:lnSpc>
              <a:spcBef>
                <a:spcPts val="360"/>
              </a:spcBef>
              <a:spcAft>
                <a:spcPts val="0"/>
              </a:spcAft>
              <a:buClr>
                <a:schemeClr val="accent2"/>
              </a:buClr>
              <a:buSzPts val="1800"/>
              <a:buFont typeface="Lucida Sans"/>
              <a:buNone/>
            </a:pPr>
            <a:r>
              <a:rPr b="1" i="0" lang="en-US" sz="1800" u="none">
                <a:solidFill>
                  <a:schemeClr val="accent2"/>
                </a:solidFill>
                <a:latin typeface="Lucida Sans"/>
                <a:ea typeface="Lucida Sans"/>
                <a:cs typeface="Lucida Sans"/>
                <a:sym typeface="Lucida Sans"/>
              </a:rPr>
              <a:t>Example:</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def functionName( level ):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if level &lt; 1: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raise "Invalid level!", level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 The code below to this would not be executed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 if we raise the exception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3"/>
          <p:cNvSpPr txBox="1"/>
          <p:nvPr/>
        </p:nvSpPr>
        <p:spPr>
          <a:xfrm>
            <a:off x="228600" y="1066800"/>
            <a:ext cx="8915400" cy="381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53" name="Google Shape;153;p13"/>
          <p:cNvSpPr txBox="1"/>
          <p:nvPr>
            <p:ph idx="1" type="body"/>
          </p:nvPr>
        </p:nvSpPr>
        <p:spPr>
          <a:xfrm>
            <a:off x="609600" y="381000"/>
            <a:ext cx="81534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00"/>
              <a:buFont typeface="Lucida Sans"/>
              <a:buNone/>
            </a:pPr>
            <a:r>
              <a:rPr b="1" i="0" lang="en-US" sz="2000" u="none">
                <a:solidFill>
                  <a:schemeClr val="accent2"/>
                </a:solidFill>
                <a:latin typeface="Lucida Sans"/>
                <a:ea typeface="Lucida Sans"/>
                <a:cs typeface="Lucida Sans"/>
                <a:sym typeface="Lucida Sans"/>
              </a:rPr>
              <a:t>Note:</a:t>
            </a:r>
            <a:r>
              <a:rPr b="0" i="0" lang="en-US" sz="2000" u="none">
                <a:solidFill>
                  <a:schemeClr val="accent2"/>
                </a:solidFill>
                <a:latin typeface="Lucida Sans"/>
                <a:ea typeface="Lucida Sans"/>
                <a:cs typeface="Lucida Sans"/>
                <a:sym typeface="Lucida Sans"/>
              </a:rPr>
              <a:t> In order to catch an exception, an "except" clause must refer to the same exception thrown either class object or simple string. For example to capture above exception we must write our except clause as follows:</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try: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Business Logic here...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except "Invalid level!":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Exception handling here...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else: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Rest of the code here...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4"/>
          <p:cNvSpPr txBox="1"/>
          <p:nvPr/>
        </p:nvSpPr>
        <p:spPr>
          <a:xfrm>
            <a:off x="228600" y="1066800"/>
            <a:ext cx="8915400" cy="381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59" name="Google Shape;159;p14"/>
          <p:cNvSpPr txBox="1"/>
          <p:nvPr>
            <p:ph idx="1" type="body"/>
          </p:nvPr>
        </p:nvSpPr>
        <p:spPr>
          <a:xfrm>
            <a:off x="685800" y="381000"/>
            <a:ext cx="81534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800"/>
              <a:buFont typeface="Lucida Sans"/>
              <a:buNone/>
            </a:pPr>
            <a:r>
              <a:rPr b="1" i="0" lang="en-US" sz="1800" u="none">
                <a:solidFill>
                  <a:schemeClr val="accent2"/>
                </a:solidFill>
                <a:latin typeface="Lucida Sans"/>
                <a:ea typeface="Lucida Sans"/>
                <a:cs typeface="Lucida Sans"/>
                <a:sym typeface="Lucida Sans"/>
              </a:rPr>
              <a:t>User-Defined Exceptions:</a:t>
            </a:r>
            <a:endParaRPr/>
          </a:p>
          <a:p>
            <a:pPr indent="-342900" lvl="0" marL="342900" marR="0" rtl="0" algn="l">
              <a:lnSpc>
                <a:spcPct val="100000"/>
              </a:lnSpc>
              <a:spcBef>
                <a:spcPts val="36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Python also allows you to create your own exceptions by deriving classes from the standard built-in exceptions.</a:t>
            </a:r>
            <a:endParaRPr/>
          </a:p>
          <a:p>
            <a:pPr indent="-342900" lvl="0" marL="342900" marR="0" rtl="0" algn="l">
              <a:lnSpc>
                <a:spcPct val="100000"/>
              </a:lnSpc>
              <a:spcBef>
                <a:spcPts val="36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Here is an example related to </a:t>
            </a:r>
            <a:r>
              <a:rPr b="0" i="1" lang="en-US" sz="1800" u="none">
                <a:solidFill>
                  <a:schemeClr val="accent2"/>
                </a:solidFill>
                <a:latin typeface="Lucida Sans"/>
                <a:ea typeface="Lucida Sans"/>
                <a:cs typeface="Lucida Sans"/>
                <a:sym typeface="Lucida Sans"/>
              </a:rPr>
              <a:t>RuntimeError</a:t>
            </a:r>
            <a:r>
              <a:rPr b="0" i="0" lang="en-US" sz="1800" u="none">
                <a:solidFill>
                  <a:schemeClr val="accent2"/>
                </a:solidFill>
                <a:latin typeface="Lucida Sans"/>
                <a:ea typeface="Lucida Sans"/>
                <a:cs typeface="Lucida Sans"/>
                <a:sym typeface="Lucida Sans"/>
              </a:rPr>
              <a:t>. Here a class is created that is subclassed from </a:t>
            </a:r>
            <a:r>
              <a:rPr b="0" i="1" lang="en-US" sz="1800" u="none">
                <a:solidFill>
                  <a:schemeClr val="accent2"/>
                </a:solidFill>
                <a:latin typeface="Lucida Sans"/>
                <a:ea typeface="Lucida Sans"/>
                <a:cs typeface="Lucida Sans"/>
                <a:sym typeface="Lucida Sans"/>
              </a:rPr>
              <a:t>RuntimeError</a:t>
            </a:r>
            <a:r>
              <a:rPr b="0" i="0" lang="en-US" sz="1800" u="none">
                <a:solidFill>
                  <a:schemeClr val="accent2"/>
                </a:solidFill>
                <a:latin typeface="Lucida Sans"/>
                <a:ea typeface="Lucida Sans"/>
                <a:cs typeface="Lucida Sans"/>
                <a:sym typeface="Lucida Sans"/>
              </a:rPr>
              <a:t>. This is useful when you need to display more specific information when an exception is caught.</a:t>
            </a:r>
            <a:endParaRPr/>
          </a:p>
          <a:p>
            <a:pPr indent="-342900" lvl="0" marL="342900" marR="0" rtl="0" algn="l">
              <a:lnSpc>
                <a:spcPct val="100000"/>
              </a:lnSpc>
              <a:spcBef>
                <a:spcPts val="36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In the try block, the user-defined exception is raised and caught in the except block. The variable e is used to create an instance of the class Networkerror.</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class Networkerror(RuntimeError):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def __init__(self, arg):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self.args = arg </a:t>
            </a:r>
            <a:endParaRPr/>
          </a:p>
          <a:p>
            <a:pPr indent="-342900" lvl="0" marL="342900" marR="0" rtl="0" algn="l">
              <a:lnSpc>
                <a:spcPct val="100000"/>
              </a:lnSpc>
              <a:spcBef>
                <a:spcPts val="36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So once you defined above class, you can raise your exception as follows:</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try: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raise Networkerror("Bad hostname")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except Networkerror,e: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print e.args </a:t>
            </a:r>
            <a:br>
              <a:rPr b="0" i="0" lang="en-US" sz="1800" u="none" cap="none" strike="noStrike">
                <a:solidFill>
                  <a:schemeClr val="accent2"/>
                </a:solidFill>
                <a:latin typeface="Courier New"/>
                <a:ea typeface="Courier New"/>
                <a:cs typeface="Courier New"/>
                <a:sym typeface="Courier New"/>
              </a:rPr>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nvSpPr>
        <p:spPr>
          <a:xfrm>
            <a:off x="228600" y="1066800"/>
            <a:ext cx="8915400" cy="457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8" name="Google Shape;88;p2"/>
          <p:cNvSpPr txBox="1"/>
          <p:nvPr>
            <p:ph idx="1" type="body"/>
          </p:nvPr>
        </p:nvSpPr>
        <p:spPr>
          <a:xfrm>
            <a:off x="609600" y="381000"/>
            <a:ext cx="81534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800"/>
              <a:buFont typeface="Lucida Sans"/>
              <a:buNone/>
            </a:pPr>
            <a:r>
              <a:rPr b="1" i="0" lang="en-US" sz="1800" u="none" cap="none" strike="noStrike">
                <a:solidFill>
                  <a:schemeClr val="accent2"/>
                </a:solidFill>
                <a:latin typeface="Lucida Sans"/>
                <a:ea typeface="Lucida Sans"/>
                <a:cs typeface="Lucida Sans"/>
                <a:sym typeface="Lucida Sans"/>
              </a:rPr>
              <a:t>Handling an exception:</a:t>
            </a:r>
            <a:endParaRPr/>
          </a:p>
          <a:p>
            <a:pPr indent="-342900" lvl="0" marL="342900" marR="0" rtl="0" algn="l">
              <a:lnSpc>
                <a:spcPct val="100000"/>
              </a:lnSpc>
              <a:spcBef>
                <a:spcPts val="360"/>
              </a:spcBef>
              <a:spcAft>
                <a:spcPts val="0"/>
              </a:spcAft>
              <a:buClr>
                <a:schemeClr val="accent2"/>
              </a:buClr>
              <a:buSzPts val="1800"/>
              <a:buFont typeface="Lucida Sans"/>
              <a:buChar char="•"/>
            </a:pPr>
            <a:r>
              <a:rPr b="0" i="0" lang="en-US" sz="1800" u="none" cap="none" strike="noStrike">
                <a:solidFill>
                  <a:schemeClr val="accent2"/>
                </a:solidFill>
                <a:latin typeface="Lucida Sans"/>
                <a:ea typeface="Lucida Sans"/>
                <a:cs typeface="Lucida Sans"/>
                <a:sym typeface="Lucida Sans"/>
              </a:rPr>
              <a:t>If you have some </a:t>
            </a:r>
            <a:r>
              <a:rPr b="0" i="1" lang="en-US" sz="1800" u="none" cap="none" strike="noStrike">
                <a:solidFill>
                  <a:schemeClr val="accent2"/>
                </a:solidFill>
                <a:latin typeface="Lucida Sans"/>
                <a:ea typeface="Lucida Sans"/>
                <a:cs typeface="Lucida Sans"/>
                <a:sym typeface="Lucida Sans"/>
              </a:rPr>
              <a:t>suspicious</a:t>
            </a:r>
            <a:r>
              <a:rPr b="0" i="0" lang="en-US" sz="1800" u="none" cap="none" strike="noStrike">
                <a:solidFill>
                  <a:schemeClr val="accent2"/>
                </a:solidFill>
                <a:latin typeface="Lucida Sans"/>
                <a:ea typeface="Lucida Sans"/>
                <a:cs typeface="Lucida Sans"/>
                <a:sym typeface="Lucida Sans"/>
              </a:rPr>
              <a:t> code that may raise an exception, you can defend your program by placing the suspicious code in a </a:t>
            </a:r>
            <a:r>
              <a:rPr b="1" i="0" lang="en-US" sz="1800" u="none" cap="none" strike="noStrike">
                <a:solidFill>
                  <a:schemeClr val="accent2"/>
                </a:solidFill>
                <a:latin typeface="Lucida Sans"/>
                <a:ea typeface="Lucida Sans"/>
                <a:cs typeface="Lucida Sans"/>
                <a:sym typeface="Lucida Sans"/>
              </a:rPr>
              <a:t>try:</a:t>
            </a:r>
            <a:r>
              <a:rPr b="0" i="0" lang="en-US" sz="1800" u="none" cap="none" strike="noStrike">
                <a:solidFill>
                  <a:schemeClr val="accent2"/>
                </a:solidFill>
                <a:latin typeface="Lucida Sans"/>
                <a:ea typeface="Lucida Sans"/>
                <a:cs typeface="Lucida Sans"/>
                <a:sym typeface="Lucida Sans"/>
              </a:rPr>
              <a:t> block. After the try: block, include an </a:t>
            </a:r>
            <a:r>
              <a:rPr b="1" i="0" lang="en-US" sz="1800" u="none" cap="none" strike="noStrike">
                <a:solidFill>
                  <a:schemeClr val="accent2"/>
                </a:solidFill>
                <a:latin typeface="Lucida Sans"/>
                <a:ea typeface="Lucida Sans"/>
                <a:cs typeface="Lucida Sans"/>
                <a:sym typeface="Lucida Sans"/>
              </a:rPr>
              <a:t>except:</a:t>
            </a:r>
            <a:r>
              <a:rPr b="0" i="0" lang="en-US" sz="1800" u="none" cap="none" strike="noStrike">
                <a:solidFill>
                  <a:schemeClr val="accent2"/>
                </a:solidFill>
                <a:latin typeface="Lucida Sans"/>
                <a:ea typeface="Lucida Sans"/>
                <a:cs typeface="Lucida Sans"/>
                <a:sym typeface="Lucida Sans"/>
              </a:rPr>
              <a:t> statement, followed by a block of code which handles the problem as elegantly as possible.</a:t>
            </a:r>
            <a:endParaRPr/>
          </a:p>
          <a:p>
            <a:pPr indent="-342900" lvl="0" marL="342900" marR="0" rtl="0" algn="l">
              <a:lnSpc>
                <a:spcPct val="100000"/>
              </a:lnSpc>
              <a:spcBef>
                <a:spcPts val="360"/>
              </a:spcBef>
              <a:spcAft>
                <a:spcPts val="0"/>
              </a:spcAft>
              <a:buClr>
                <a:schemeClr val="accent2"/>
              </a:buClr>
              <a:buSzPts val="1800"/>
              <a:buFont typeface="Lucida Sans"/>
              <a:buNone/>
            </a:pPr>
            <a:r>
              <a:rPr b="1" i="0" lang="en-US" sz="1800" u="none" cap="none" strike="noStrike">
                <a:solidFill>
                  <a:schemeClr val="accent2"/>
                </a:solidFill>
                <a:latin typeface="Lucida Sans"/>
                <a:ea typeface="Lucida Sans"/>
                <a:cs typeface="Lucida Sans"/>
                <a:sym typeface="Lucida Sans"/>
              </a:rPr>
              <a:t>Syntax:</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try: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You do your operations here;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except </a:t>
            </a:r>
            <a:r>
              <a:rPr b="0" i="1" lang="en-US" sz="1800" u="none" cap="none" strike="noStrike">
                <a:solidFill>
                  <a:schemeClr val="accent2"/>
                </a:solidFill>
                <a:latin typeface="Courier New"/>
                <a:ea typeface="Courier New"/>
                <a:cs typeface="Courier New"/>
                <a:sym typeface="Courier New"/>
              </a:rPr>
              <a:t>Exception I</a:t>
            </a:r>
            <a:r>
              <a:rPr b="0" i="0" lang="en-US" sz="1800" u="none" cap="none" strike="noStrike">
                <a:solidFill>
                  <a:schemeClr val="accent2"/>
                </a:solidFill>
                <a:latin typeface="Courier New"/>
                <a:ea typeface="Courier New"/>
                <a:cs typeface="Courier New"/>
                <a:sym typeface="Courier New"/>
              </a:rPr>
              <a:t>: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If there is ExceptionI, then execute this block.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except </a:t>
            </a:r>
            <a:r>
              <a:rPr b="0" i="1" lang="en-US" sz="1800" u="none" cap="none" strike="noStrike">
                <a:solidFill>
                  <a:schemeClr val="accent2"/>
                </a:solidFill>
                <a:latin typeface="Courier New"/>
                <a:ea typeface="Courier New"/>
                <a:cs typeface="Courier New"/>
                <a:sym typeface="Courier New"/>
              </a:rPr>
              <a:t>Exception II</a:t>
            </a:r>
            <a:r>
              <a:rPr b="0" i="0" lang="en-US" sz="1800" u="none" cap="none" strike="noStrike">
                <a:solidFill>
                  <a:schemeClr val="accent2"/>
                </a:solidFill>
                <a:latin typeface="Courier New"/>
                <a:ea typeface="Courier New"/>
                <a:cs typeface="Courier New"/>
                <a:sym typeface="Courier New"/>
              </a:rPr>
              <a:t>: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If there is ExceptionII, then execute this block.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else: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If there is no exception then execute this block.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idx="1" type="body"/>
          </p:nvPr>
        </p:nvSpPr>
        <p:spPr>
          <a:xfrm>
            <a:off x="609600" y="1295400"/>
            <a:ext cx="8153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800"/>
              <a:buFont typeface="Lucida Sans"/>
              <a:buNone/>
            </a:pPr>
            <a:r>
              <a:rPr b="0" i="0" lang="en-US" sz="1800" u="none" cap="none" strike="noStrike">
                <a:solidFill>
                  <a:schemeClr val="accent2"/>
                </a:solidFill>
                <a:latin typeface="Lucida Sans"/>
                <a:ea typeface="Lucida Sans"/>
                <a:cs typeface="Lucida Sans"/>
                <a:sym typeface="Lucida Sans"/>
              </a:rPr>
              <a:t>Here are few important points above the above mentioned syntax:</a:t>
            </a:r>
            <a:endParaRPr/>
          </a:p>
          <a:p>
            <a:pPr indent="-342900" lvl="0" marL="342900" marR="0" rtl="0" algn="l">
              <a:lnSpc>
                <a:spcPct val="100000"/>
              </a:lnSpc>
              <a:spcBef>
                <a:spcPts val="360"/>
              </a:spcBef>
              <a:spcAft>
                <a:spcPts val="0"/>
              </a:spcAft>
              <a:buClr>
                <a:schemeClr val="accent2"/>
              </a:buClr>
              <a:buSzPts val="1800"/>
              <a:buFont typeface="Lucida Sans"/>
              <a:buChar char="•"/>
            </a:pPr>
            <a:r>
              <a:rPr b="0" i="0" lang="en-US" sz="1800" u="none" cap="none" strike="noStrike">
                <a:solidFill>
                  <a:schemeClr val="accent2"/>
                </a:solidFill>
                <a:latin typeface="Lucida Sans"/>
                <a:ea typeface="Lucida Sans"/>
                <a:cs typeface="Lucida Sans"/>
                <a:sym typeface="Lucida Sans"/>
              </a:rPr>
              <a:t>A single try statement can have multiple except statements. This is useful when the try block contains statements that may throw different types of exceptions.</a:t>
            </a:r>
            <a:endParaRPr/>
          </a:p>
          <a:p>
            <a:pPr indent="-342900" lvl="0" marL="342900" marR="0" rtl="0" algn="l">
              <a:lnSpc>
                <a:spcPct val="100000"/>
              </a:lnSpc>
              <a:spcBef>
                <a:spcPts val="360"/>
              </a:spcBef>
              <a:spcAft>
                <a:spcPts val="0"/>
              </a:spcAft>
              <a:buClr>
                <a:schemeClr val="accent2"/>
              </a:buClr>
              <a:buSzPts val="1800"/>
              <a:buFont typeface="Lucida Sans"/>
              <a:buChar char="•"/>
            </a:pPr>
            <a:r>
              <a:rPr b="0" i="0" lang="en-US" sz="1800" u="none" cap="none" strike="noStrike">
                <a:solidFill>
                  <a:schemeClr val="accent2"/>
                </a:solidFill>
                <a:latin typeface="Lucida Sans"/>
                <a:ea typeface="Lucida Sans"/>
                <a:cs typeface="Lucida Sans"/>
                <a:sym typeface="Lucida Sans"/>
              </a:rPr>
              <a:t>You can also provide a generic except clause, which handles any exception.</a:t>
            </a:r>
            <a:endParaRPr/>
          </a:p>
          <a:p>
            <a:pPr indent="-342900" lvl="0" marL="342900" marR="0" rtl="0" algn="l">
              <a:lnSpc>
                <a:spcPct val="100000"/>
              </a:lnSpc>
              <a:spcBef>
                <a:spcPts val="360"/>
              </a:spcBef>
              <a:spcAft>
                <a:spcPts val="0"/>
              </a:spcAft>
              <a:buClr>
                <a:schemeClr val="accent2"/>
              </a:buClr>
              <a:buSzPts val="1800"/>
              <a:buFont typeface="Lucida Sans"/>
              <a:buChar char="•"/>
            </a:pPr>
            <a:r>
              <a:rPr b="0" i="0" lang="en-US" sz="1800" u="none" cap="none" strike="noStrike">
                <a:solidFill>
                  <a:schemeClr val="accent2"/>
                </a:solidFill>
                <a:latin typeface="Lucida Sans"/>
                <a:ea typeface="Lucida Sans"/>
                <a:cs typeface="Lucida Sans"/>
                <a:sym typeface="Lucida Sans"/>
              </a:rPr>
              <a:t>After the except clause(s), you can include an else-clause. The code in the else-block executes if the code in the try: block does not raise an exception.</a:t>
            </a:r>
            <a:endParaRPr/>
          </a:p>
          <a:p>
            <a:pPr indent="-342900" lvl="0" marL="342900" marR="0" rtl="0" algn="l">
              <a:lnSpc>
                <a:spcPct val="100000"/>
              </a:lnSpc>
              <a:spcBef>
                <a:spcPts val="360"/>
              </a:spcBef>
              <a:spcAft>
                <a:spcPts val="0"/>
              </a:spcAft>
              <a:buClr>
                <a:schemeClr val="accent2"/>
              </a:buClr>
              <a:buSzPts val="1800"/>
              <a:buFont typeface="Lucida Sans"/>
              <a:buChar char="•"/>
            </a:pPr>
            <a:r>
              <a:rPr b="0" i="0" lang="en-US" sz="1800" u="none" cap="none" strike="noStrike">
                <a:solidFill>
                  <a:schemeClr val="accent2"/>
                </a:solidFill>
                <a:latin typeface="Lucida Sans"/>
                <a:ea typeface="Lucida Sans"/>
                <a:cs typeface="Lucida Sans"/>
                <a:sym typeface="Lucida Sans"/>
              </a:rPr>
              <a:t>The else-block is a good place for code that does not need the try: block's protection.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nvSpPr>
        <p:spPr>
          <a:xfrm>
            <a:off x="228600" y="1066800"/>
            <a:ext cx="8686800" cy="457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99" name="Google Shape;99;p4"/>
          <p:cNvSpPr txBox="1"/>
          <p:nvPr>
            <p:ph idx="1" type="body"/>
          </p:nvPr>
        </p:nvSpPr>
        <p:spPr>
          <a:xfrm>
            <a:off x="457200" y="304800"/>
            <a:ext cx="8305800" cy="624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00"/>
              <a:buFont typeface="Lucida Sans"/>
              <a:buNone/>
            </a:pPr>
            <a:r>
              <a:rPr b="1" i="0" lang="en-US" sz="2000" u="none" cap="none" strike="noStrike">
                <a:solidFill>
                  <a:schemeClr val="accent2"/>
                </a:solidFill>
                <a:latin typeface="Lucida Sans"/>
                <a:ea typeface="Lucida Sans"/>
                <a:cs typeface="Lucida Sans"/>
                <a:sym typeface="Lucida Sans"/>
              </a:rPr>
              <a:t>Example:</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try:</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fh = open("testfile", "w")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fh.write("This is my test file for exception handling!!")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except IOError: print "Error: can\'t find file or read data"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else: print "Written content in the file successfully"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fh.close() </a:t>
            </a:r>
            <a:endParaRPr/>
          </a:p>
          <a:p>
            <a:pPr indent="-342900" lvl="0" marL="342900" marR="0" rtl="0" algn="l">
              <a:lnSpc>
                <a:spcPct val="100000"/>
              </a:lnSpc>
              <a:spcBef>
                <a:spcPts val="360"/>
              </a:spcBef>
              <a:spcAft>
                <a:spcPts val="0"/>
              </a:spcAft>
              <a:buClr>
                <a:schemeClr val="accent2"/>
              </a:buClr>
              <a:buSzPts val="1800"/>
              <a:buFont typeface="Lucida Sans"/>
              <a:buChar char="•"/>
            </a:pPr>
            <a:r>
              <a:rPr b="0" i="0" lang="en-US" sz="1800" u="none" cap="none" strike="noStrike">
                <a:solidFill>
                  <a:schemeClr val="accent2"/>
                </a:solidFill>
                <a:latin typeface="Lucida Sans"/>
                <a:ea typeface="Lucida Sans"/>
                <a:cs typeface="Lucida Sans"/>
                <a:sym typeface="Lucida Sans"/>
              </a:rPr>
              <a:t>This will produce following result:</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Written content in the file successfully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nvSpPr>
        <p:spPr>
          <a:xfrm>
            <a:off x="228600" y="1066800"/>
            <a:ext cx="8686800" cy="457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05" name="Google Shape;105;p5"/>
          <p:cNvSpPr txBox="1"/>
          <p:nvPr>
            <p:ph idx="1" type="body"/>
          </p:nvPr>
        </p:nvSpPr>
        <p:spPr>
          <a:xfrm>
            <a:off x="457200" y="304800"/>
            <a:ext cx="8305800" cy="624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00"/>
              <a:buFont typeface="Lucida Sans"/>
              <a:buNone/>
            </a:pPr>
            <a:r>
              <a:rPr b="1" i="0" lang="en-US" sz="2000" u="none" cap="none" strike="noStrike">
                <a:solidFill>
                  <a:schemeClr val="accent2"/>
                </a:solidFill>
                <a:latin typeface="Lucida Sans"/>
                <a:ea typeface="Lucida Sans"/>
                <a:cs typeface="Lucida Sans"/>
                <a:sym typeface="Lucida Sans"/>
              </a:rPr>
              <a:t>The </a:t>
            </a:r>
            <a:r>
              <a:rPr b="1" i="1" lang="en-US" sz="2000" u="none" cap="none" strike="noStrike">
                <a:solidFill>
                  <a:schemeClr val="accent2"/>
                </a:solidFill>
                <a:latin typeface="Lucida Sans"/>
                <a:ea typeface="Lucida Sans"/>
                <a:cs typeface="Lucida Sans"/>
                <a:sym typeface="Lucida Sans"/>
              </a:rPr>
              <a:t>except</a:t>
            </a:r>
            <a:r>
              <a:rPr b="1" i="0" lang="en-US" sz="2000" u="none" cap="none" strike="noStrike">
                <a:solidFill>
                  <a:schemeClr val="accent2"/>
                </a:solidFill>
                <a:latin typeface="Lucida Sans"/>
                <a:ea typeface="Lucida Sans"/>
                <a:cs typeface="Lucida Sans"/>
                <a:sym typeface="Lucida Sans"/>
              </a:rPr>
              <a:t> clause with no exceptions:</a:t>
            </a:r>
            <a:endParaRPr/>
          </a:p>
          <a:p>
            <a:pPr indent="-342900" lvl="0" marL="342900" marR="0" rtl="0" algn="l">
              <a:lnSpc>
                <a:spcPct val="100000"/>
              </a:lnSpc>
              <a:spcBef>
                <a:spcPts val="400"/>
              </a:spcBef>
              <a:spcAft>
                <a:spcPts val="0"/>
              </a:spcAft>
              <a:buClr>
                <a:schemeClr val="accent2"/>
              </a:buClr>
              <a:buSzPts val="2000"/>
              <a:buFont typeface="Lucida Sans"/>
              <a:buNone/>
            </a:pPr>
            <a:r>
              <a:rPr b="0" i="0" lang="en-US" sz="2000" u="none" cap="none" strike="noStrike">
                <a:solidFill>
                  <a:schemeClr val="accent2"/>
                </a:solidFill>
                <a:latin typeface="Lucida Sans"/>
                <a:ea typeface="Lucida Sans"/>
                <a:cs typeface="Lucida Sans"/>
                <a:sym typeface="Lucida Sans"/>
              </a:rPr>
              <a:t>	You can also use the except statement with no exceptions defined as follows:</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try: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You do your operations here;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except: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If there is any exception, then execute this block. ......................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else: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If there is no exception then execute this block. </a:t>
            </a:r>
            <a:endParaRPr/>
          </a:p>
          <a:p>
            <a:pPr indent="-342900" lvl="0" marL="342900" marR="0" rtl="0" algn="l">
              <a:lnSpc>
                <a:spcPct val="100000"/>
              </a:lnSpc>
              <a:spcBef>
                <a:spcPts val="400"/>
              </a:spcBef>
              <a:spcAft>
                <a:spcPts val="0"/>
              </a:spcAft>
              <a:buClr>
                <a:schemeClr val="accent2"/>
              </a:buClr>
              <a:buSzPts val="2000"/>
              <a:buFont typeface="Lucida Sans"/>
              <a:buNone/>
            </a:pPr>
            <a:r>
              <a:rPr b="0" i="0" lang="en-US" sz="2000" u="none" cap="none" strike="noStrike">
                <a:solidFill>
                  <a:schemeClr val="accent2"/>
                </a:solidFill>
                <a:latin typeface="Lucida Sans"/>
                <a:ea typeface="Lucida Sans"/>
                <a:cs typeface="Lucida Sans"/>
                <a:sym typeface="Lucida Sans"/>
              </a:rPr>
              <a:t>	</a:t>
            </a:r>
            <a:endParaRPr/>
          </a:p>
          <a:p>
            <a:pPr indent="-342900" lvl="0" marL="342900" marR="0" rtl="0" algn="l">
              <a:lnSpc>
                <a:spcPct val="100000"/>
              </a:lnSpc>
              <a:spcBef>
                <a:spcPts val="400"/>
              </a:spcBef>
              <a:spcAft>
                <a:spcPts val="0"/>
              </a:spcAft>
              <a:buClr>
                <a:schemeClr val="accent2"/>
              </a:buClr>
              <a:buSzPts val="2000"/>
              <a:buFont typeface="Lucida Sans"/>
              <a:buNone/>
            </a:pPr>
            <a:r>
              <a:rPr b="0" i="0" lang="en-US" sz="2000" u="none" cap="none" strike="noStrike">
                <a:solidFill>
                  <a:schemeClr val="accent2"/>
                </a:solidFill>
                <a:latin typeface="Lucida Sans"/>
                <a:ea typeface="Lucida Sans"/>
                <a:cs typeface="Lucida Sans"/>
                <a:sym typeface="Lucida Sans"/>
              </a:rPr>
              <a:t>	This kind of a </a:t>
            </a:r>
            <a:r>
              <a:rPr b="1" i="0" lang="en-US" sz="2000" u="none" cap="none" strike="noStrike">
                <a:solidFill>
                  <a:schemeClr val="accent2"/>
                </a:solidFill>
                <a:latin typeface="Lucida Sans"/>
                <a:ea typeface="Lucida Sans"/>
                <a:cs typeface="Lucida Sans"/>
                <a:sym typeface="Lucida Sans"/>
              </a:rPr>
              <a:t>try-except</a:t>
            </a:r>
            <a:r>
              <a:rPr b="0" i="0" lang="en-US" sz="2000" u="none" cap="none" strike="noStrike">
                <a:solidFill>
                  <a:schemeClr val="accent2"/>
                </a:solidFill>
                <a:latin typeface="Lucida Sans"/>
                <a:ea typeface="Lucida Sans"/>
                <a:cs typeface="Lucida Sans"/>
                <a:sym typeface="Lucida Sans"/>
              </a:rPr>
              <a:t> statement catches all the exceptions that occur. Using this kind of try-except statement is not considered a good programming practice, though, because it catches all exceptions but does not make the programmer identify the root cause of the problem that may occur.</a:t>
            </a:r>
            <a:endParaRPr/>
          </a:p>
          <a:p>
            <a:pPr indent="-215900" lvl="0" marL="342900" marR="0" rtl="0" algn="l">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txBox="1"/>
          <p:nvPr/>
        </p:nvSpPr>
        <p:spPr>
          <a:xfrm>
            <a:off x="228600" y="1066800"/>
            <a:ext cx="8686800" cy="457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11" name="Google Shape;111;p6"/>
          <p:cNvSpPr txBox="1"/>
          <p:nvPr>
            <p:ph idx="1" type="body"/>
          </p:nvPr>
        </p:nvSpPr>
        <p:spPr>
          <a:xfrm>
            <a:off x="609600" y="381000"/>
            <a:ext cx="8153400" cy="624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800"/>
              <a:buFont typeface="Lucida Sans"/>
              <a:buNone/>
            </a:pPr>
            <a:r>
              <a:rPr b="1" i="0" lang="en-US" sz="1800" u="none">
                <a:solidFill>
                  <a:schemeClr val="accent2"/>
                </a:solidFill>
                <a:latin typeface="Lucida Sans"/>
                <a:ea typeface="Lucida Sans"/>
                <a:cs typeface="Lucida Sans"/>
                <a:sym typeface="Lucida Sans"/>
              </a:rPr>
              <a:t>The </a:t>
            </a:r>
            <a:r>
              <a:rPr b="1" i="1" lang="en-US" sz="1800" u="none">
                <a:solidFill>
                  <a:schemeClr val="accent2"/>
                </a:solidFill>
                <a:latin typeface="Lucida Sans"/>
                <a:ea typeface="Lucida Sans"/>
                <a:cs typeface="Lucida Sans"/>
                <a:sym typeface="Lucida Sans"/>
              </a:rPr>
              <a:t>except</a:t>
            </a:r>
            <a:r>
              <a:rPr b="1" i="0" lang="en-US" sz="1800" u="none">
                <a:solidFill>
                  <a:schemeClr val="accent2"/>
                </a:solidFill>
                <a:latin typeface="Lucida Sans"/>
                <a:ea typeface="Lucida Sans"/>
                <a:cs typeface="Lucida Sans"/>
                <a:sym typeface="Lucida Sans"/>
              </a:rPr>
              <a:t> clause with multiple exceptions:</a:t>
            </a:r>
            <a:endParaRPr/>
          </a:p>
          <a:p>
            <a:pPr indent="-342900" lvl="0" marL="342900" marR="0" rtl="0" algn="l">
              <a:lnSpc>
                <a:spcPct val="100000"/>
              </a:lnSpc>
              <a:spcBef>
                <a:spcPts val="360"/>
              </a:spcBef>
              <a:spcAft>
                <a:spcPts val="0"/>
              </a:spcAft>
              <a:buClr>
                <a:schemeClr val="accent2"/>
              </a:buClr>
              <a:buSzPts val="1800"/>
              <a:buFont typeface="Lucida Sans"/>
              <a:buNone/>
            </a:pPr>
            <a:r>
              <a:rPr b="0" i="0" lang="en-US" sz="1800" u="none">
                <a:solidFill>
                  <a:schemeClr val="accent2"/>
                </a:solidFill>
                <a:latin typeface="Lucida Sans"/>
                <a:ea typeface="Lucida Sans"/>
                <a:cs typeface="Lucida Sans"/>
                <a:sym typeface="Lucida Sans"/>
              </a:rPr>
              <a:t>	You can also use the same </a:t>
            </a:r>
            <a:r>
              <a:rPr b="0" i="1" lang="en-US" sz="1800" u="none">
                <a:solidFill>
                  <a:schemeClr val="accent2"/>
                </a:solidFill>
                <a:latin typeface="Lucida Sans"/>
                <a:ea typeface="Lucida Sans"/>
                <a:cs typeface="Lucida Sans"/>
                <a:sym typeface="Lucida Sans"/>
              </a:rPr>
              <a:t>except</a:t>
            </a:r>
            <a:r>
              <a:rPr b="0" i="0" lang="en-US" sz="1800" u="none">
                <a:solidFill>
                  <a:schemeClr val="accent2"/>
                </a:solidFill>
                <a:latin typeface="Lucida Sans"/>
                <a:ea typeface="Lucida Sans"/>
                <a:cs typeface="Lucida Sans"/>
                <a:sym typeface="Lucida Sans"/>
              </a:rPr>
              <a:t> statement to handle multiple exceptions as follows:</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try: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You do your operations here;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except(Exception1[, Exception2[,...ExceptionN]]]):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If there is any exception from the given exception list, then execute this block</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else: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If there is no exception then execute this block. </a:t>
            </a:r>
            <a:endParaRPr/>
          </a:p>
          <a:p>
            <a:pPr indent="-228600" lvl="0" marL="342900" marR="0" rtl="0" algn="l">
              <a:spcBef>
                <a:spcPts val="360"/>
              </a:spcBef>
              <a:spcAft>
                <a:spcPts val="0"/>
              </a:spcAft>
              <a:buClr>
                <a:schemeClr val="accent2"/>
              </a:buClr>
              <a:buSzPts val="1800"/>
              <a:buFont typeface="Lucida Sans"/>
              <a:buNone/>
            </a:pPr>
            <a:r>
              <a:t/>
            </a:r>
            <a:endParaRPr b="0" i="0" sz="1800" u="none" cap="none" strike="noStrike">
              <a:solidFill>
                <a:schemeClr val="accent2"/>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nvSpPr>
        <p:spPr>
          <a:xfrm>
            <a:off x="457200" y="1066800"/>
            <a:ext cx="8686800" cy="304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17" name="Google Shape;117;p7"/>
          <p:cNvSpPr txBox="1"/>
          <p:nvPr>
            <p:ph idx="1" type="body"/>
          </p:nvPr>
        </p:nvSpPr>
        <p:spPr>
          <a:xfrm>
            <a:off x="609600" y="381000"/>
            <a:ext cx="81534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800"/>
              <a:buFont typeface="Lucida Sans"/>
              <a:buNone/>
            </a:pPr>
            <a:r>
              <a:rPr b="1" i="0" lang="en-US" sz="1800" u="none">
                <a:solidFill>
                  <a:schemeClr val="accent2"/>
                </a:solidFill>
                <a:latin typeface="Lucida Sans"/>
                <a:ea typeface="Lucida Sans"/>
                <a:cs typeface="Lucida Sans"/>
                <a:sym typeface="Lucida Sans"/>
              </a:rPr>
              <a:t>Standard Exceptions:</a:t>
            </a:r>
            <a:endParaRPr/>
          </a:p>
          <a:p>
            <a:pPr indent="-342900" lvl="0" marL="342900" marR="0" rtl="0" algn="l">
              <a:lnSpc>
                <a:spcPct val="100000"/>
              </a:lnSpc>
              <a:spcBef>
                <a:spcPts val="360"/>
              </a:spcBef>
              <a:spcAft>
                <a:spcPts val="0"/>
              </a:spcAft>
              <a:buClr>
                <a:schemeClr val="accent2"/>
              </a:buClr>
              <a:buSzPts val="1800"/>
              <a:buFont typeface="Lucida Sans"/>
              <a:buNone/>
            </a:pPr>
            <a:r>
              <a:rPr b="0" i="0" lang="en-US" sz="1800" u="none">
                <a:solidFill>
                  <a:schemeClr val="accent2"/>
                </a:solidFill>
                <a:latin typeface="Lucida Sans"/>
                <a:ea typeface="Lucida Sans"/>
                <a:cs typeface="Lucida Sans"/>
                <a:sym typeface="Lucida Sans"/>
              </a:rPr>
              <a:t>	Here is a list standard Exceptions available in Python: </a:t>
            </a:r>
            <a:r>
              <a:rPr b="0" i="0" lang="en-US" sz="1800" u="sng">
                <a:solidFill>
                  <a:schemeClr val="accent2"/>
                </a:solidFill>
                <a:latin typeface="Lucida Sans"/>
                <a:ea typeface="Lucida Sans"/>
                <a:cs typeface="Lucida Sans"/>
                <a:sym typeface="Lucida Sans"/>
                <a:hlinkClick r:id="rId3">
                  <a:extLst>
                    <a:ext uri="{A12FA001-AC4F-418D-AE19-62706E023703}">
                      <ahyp:hlinkClr val="tx"/>
                    </a:ext>
                  </a:extLst>
                </a:hlinkClick>
              </a:rPr>
              <a:t>Standard Exceptions</a:t>
            </a:r>
            <a:endParaRPr/>
          </a:p>
          <a:p>
            <a:pPr indent="-342900" lvl="0" marL="342900" marR="0" rtl="0" algn="l">
              <a:lnSpc>
                <a:spcPct val="100000"/>
              </a:lnSpc>
              <a:spcBef>
                <a:spcPts val="360"/>
              </a:spcBef>
              <a:spcAft>
                <a:spcPts val="0"/>
              </a:spcAft>
              <a:buClr>
                <a:schemeClr val="accent2"/>
              </a:buClr>
              <a:buSzPts val="1800"/>
              <a:buFont typeface="Lucida Sans"/>
              <a:buNone/>
            </a:pPr>
            <a:r>
              <a:rPr b="1" i="0" lang="en-US" sz="1800" u="none">
                <a:solidFill>
                  <a:schemeClr val="accent2"/>
                </a:solidFill>
                <a:latin typeface="Lucida Sans"/>
                <a:ea typeface="Lucida Sans"/>
                <a:cs typeface="Lucida Sans"/>
                <a:sym typeface="Lucida Sans"/>
              </a:rPr>
              <a:t>The try-finally clause:</a:t>
            </a:r>
            <a:endParaRPr/>
          </a:p>
          <a:p>
            <a:pPr indent="-342900" lvl="0" marL="342900" marR="0" rtl="0" algn="l">
              <a:lnSpc>
                <a:spcPct val="100000"/>
              </a:lnSpc>
              <a:spcBef>
                <a:spcPts val="360"/>
              </a:spcBef>
              <a:spcAft>
                <a:spcPts val="0"/>
              </a:spcAft>
              <a:buClr>
                <a:schemeClr val="accent2"/>
              </a:buClr>
              <a:buSzPts val="1800"/>
              <a:buFont typeface="Lucida Sans"/>
              <a:buNone/>
            </a:pPr>
            <a:r>
              <a:rPr b="0" i="0" lang="en-US" sz="1800" u="none">
                <a:solidFill>
                  <a:schemeClr val="accent2"/>
                </a:solidFill>
                <a:latin typeface="Lucida Sans"/>
                <a:ea typeface="Lucida Sans"/>
                <a:cs typeface="Lucida Sans"/>
                <a:sym typeface="Lucida Sans"/>
              </a:rPr>
              <a:t>	You can use a </a:t>
            </a:r>
            <a:r>
              <a:rPr b="1" i="0" lang="en-US" sz="1800" u="none">
                <a:solidFill>
                  <a:schemeClr val="accent2"/>
                </a:solidFill>
                <a:latin typeface="Lucida Sans"/>
                <a:ea typeface="Lucida Sans"/>
                <a:cs typeface="Lucida Sans"/>
                <a:sym typeface="Lucida Sans"/>
              </a:rPr>
              <a:t>finally:</a:t>
            </a:r>
            <a:r>
              <a:rPr b="0" i="0" lang="en-US" sz="1800" u="none">
                <a:solidFill>
                  <a:schemeClr val="accent2"/>
                </a:solidFill>
                <a:latin typeface="Lucida Sans"/>
                <a:ea typeface="Lucida Sans"/>
                <a:cs typeface="Lucida Sans"/>
                <a:sym typeface="Lucida Sans"/>
              </a:rPr>
              <a:t> block along with a </a:t>
            </a:r>
            <a:r>
              <a:rPr b="1" i="0" lang="en-US" sz="1800" u="none">
                <a:solidFill>
                  <a:schemeClr val="accent2"/>
                </a:solidFill>
                <a:latin typeface="Lucida Sans"/>
                <a:ea typeface="Lucida Sans"/>
                <a:cs typeface="Lucida Sans"/>
                <a:sym typeface="Lucida Sans"/>
              </a:rPr>
              <a:t>try:</a:t>
            </a:r>
            <a:r>
              <a:rPr b="0" i="0" lang="en-US" sz="1800" u="none">
                <a:solidFill>
                  <a:schemeClr val="accent2"/>
                </a:solidFill>
                <a:latin typeface="Lucida Sans"/>
                <a:ea typeface="Lucida Sans"/>
                <a:cs typeface="Lucida Sans"/>
                <a:sym typeface="Lucida Sans"/>
              </a:rPr>
              <a:t> block. The finally block is a place to put any code that must execute, whether the try-block raised an exception or not. The syntax of the try-finally statement is this:</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try: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You do your operations here;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Due to any exception, this may be skipped.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finally: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This would always be executed.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 </a:t>
            </a:r>
            <a:endParaRPr/>
          </a:p>
          <a:p>
            <a:pPr indent="-342900" lvl="0" marL="342900" marR="0" rtl="0" algn="l">
              <a:lnSpc>
                <a:spcPct val="100000"/>
              </a:lnSpc>
              <a:spcBef>
                <a:spcPts val="360"/>
              </a:spcBef>
              <a:spcAft>
                <a:spcPts val="0"/>
              </a:spcAft>
              <a:buClr>
                <a:schemeClr val="accent2"/>
              </a:buClr>
              <a:buSzPts val="1800"/>
              <a:buFont typeface="Lucida Sans"/>
              <a:buNone/>
            </a:pPr>
            <a:r>
              <a:rPr b="0" i="0" lang="en-US" sz="1800" u="none">
                <a:solidFill>
                  <a:schemeClr val="accent2"/>
                </a:solidFill>
                <a:latin typeface="Lucida Sans"/>
                <a:ea typeface="Lucida Sans"/>
                <a:cs typeface="Lucida Sans"/>
                <a:sym typeface="Lucida Sans"/>
              </a:rPr>
              <a:t>	Note that you can provide except clause(s), or a finally clause, but not both. You can not use </a:t>
            </a:r>
            <a:r>
              <a:rPr b="0" i="1" lang="en-US" sz="1800" u="none">
                <a:solidFill>
                  <a:schemeClr val="accent2"/>
                </a:solidFill>
                <a:latin typeface="Lucida Sans"/>
                <a:ea typeface="Lucida Sans"/>
                <a:cs typeface="Lucida Sans"/>
                <a:sym typeface="Lucida Sans"/>
              </a:rPr>
              <a:t>else</a:t>
            </a:r>
            <a:r>
              <a:rPr b="0" i="0" lang="en-US" sz="1800" u="none">
                <a:solidFill>
                  <a:schemeClr val="accent2"/>
                </a:solidFill>
                <a:latin typeface="Lucida Sans"/>
                <a:ea typeface="Lucida Sans"/>
                <a:cs typeface="Lucida Sans"/>
                <a:sym typeface="Lucida Sans"/>
              </a:rPr>
              <a:t> clause as well along with a finally clause.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ph type="title"/>
          </p:nvPr>
        </p:nvSpPr>
        <p:spPr>
          <a:xfrm>
            <a:off x="609600" y="381000"/>
            <a:ext cx="8153400" cy="609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3600">
              <a:solidFill>
                <a:srgbClr val="666699"/>
              </a:solidFill>
              <a:latin typeface="Lucida Sans"/>
              <a:ea typeface="Lucida Sans"/>
              <a:cs typeface="Lucida Sans"/>
              <a:sym typeface="Lucida Sans"/>
            </a:endParaRPr>
          </a:p>
        </p:txBody>
      </p:sp>
      <p:sp>
        <p:nvSpPr>
          <p:cNvPr id="123" name="Google Shape;123;p8"/>
          <p:cNvSpPr txBox="1"/>
          <p:nvPr>
            <p:ph idx="1" type="body"/>
          </p:nvPr>
        </p:nvSpPr>
        <p:spPr>
          <a:xfrm>
            <a:off x="609600" y="1295400"/>
            <a:ext cx="8153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00"/>
              <a:buFont typeface="Lucida Sans"/>
              <a:buNone/>
            </a:pPr>
            <a:r>
              <a:rPr b="1" i="0" lang="en-US" sz="2000" u="none">
                <a:solidFill>
                  <a:schemeClr val="accent2"/>
                </a:solidFill>
                <a:latin typeface="Lucida Sans"/>
                <a:ea typeface="Lucida Sans"/>
                <a:cs typeface="Lucida Sans"/>
                <a:sym typeface="Lucida Sans"/>
              </a:rPr>
              <a:t>Example:</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try: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fh = open("testfile", "w")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fh.write("This is my test file for exception handling!!")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finally: </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print "Error: can\'t find file or read data" </a:t>
            </a:r>
            <a:endParaRPr/>
          </a:p>
          <a:p>
            <a:pPr indent="-342900" lvl="0" marL="342900" marR="0" rtl="0" algn="l">
              <a:lnSpc>
                <a:spcPct val="10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342900" lvl="0" marL="342900" marR="0" rtl="0" algn="l">
              <a:lnSpc>
                <a:spcPct val="10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If you do not have permission to open the file in writing mode then this will produce following result:</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Error: can't find file or read data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ph type="title"/>
          </p:nvPr>
        </p:nvSpPr>
        <p:spPr>
          <a:xfrm>
            <a:off x="609600" y="381000"/>
            <a:ext cx="8153400" cy="68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1" i="0" lang="en-US" sz="3600" u="none">
                <a:solidFill>
                  <a:srgbClr val="666699"/>
                </a:solidFill>
                <a:latin typeface="Lucida Sans"/>
                <a:ea typeface="Lucida Sans"/>
                <a:cs typeface="Lucida Sans"/>
                <a:sym typeface="Lucida Sans"/>
              </a:rPr>
              <a:t>Reading and Writing Files:</a:t>
            </a:r>
            <a:endParaRPr/>
          </a:p>
        </p:txBody>
      </p:sp>
      <p:sp>
        <p:nvSpPr>
          <p:cNvPr id="129" name="Google Shape;129;p9"/>
          <p:cNvSpPr txBox="1"/>
          <p:nvPr>
            <p:ph idx="1" type="body"/>
          </p:nvPr>
        </p:nvSpPr>
        <p:spPr>
          <a:xfrm>
            <a:off x="609600" y="1295400"/>
            <a:ext cx="8153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800"/>
              <a:buFont typeface="Lucida Sans"/>
              <a:buNone/>
            </a:pPr>
            <a:r>
              <a:rPr b="0" i="0" lang="en-US" sz="1800" u="none">
                <a:solidFill>
                  <a:schemeClr val="accent2"/>
                </a:solidFill>
                <a:latin typeface="Lucida Sans"/>
                <a:ea typeface="Lucida Sans"/>
                <a:cs typeface="Lucida Sans"/>
                <a:sym typeface="Lucida Sans"/>
              </a:rPr>
              <a:t>The </a:t>
            </a:r>
            <a:r>
              <a:rPr b="0" i="1" lang="en-US" sz="1800" u="none">
                <a:solidFill>
                  <a:schemeClr val="accent2"/>
                </a:solidFill>
                <a:latin typeface="Lucida Sans"/>
                <a:ea typeface="Lucida Sans"/>
                <a:cs typeface="Lucida Sans"/>
                <a:sym typeface="Lucida Sans"/>
              </a:rPr>
              <a:t>file</a:t>
            </a:r>
            <a:r>
              <a:rPr b="0" i="0" lang="en-US" sz="1800" u="none">
                <a:solidFill>
                  <a:schemeClr val="accent2"/>
                </a:solidFill>
                <a:latin typeface="Lucida Sans"/>
                <a:ea typeface="Lucida Sans"/>
                <a:cs typeface="Lucida Sans"/>
                <a:sym typeface="Lucida Sans"/>
              </a:rPr>
              <a:t> object provides a set of access methods to make our lives easier. We would see how to use </a:t>
            </a:r>
            <a:r>
              <a:rPr b="0" i="1" lang="en-US" sz="1800" u="none">
                <a:solidFill>
                  <a:schemeClr val="accent2"/>
                </a:solidFill>
                <a:latin typeface="Lucida Sans"/>
                <a:ea typeface="Lucida Sans"/>
                <a:cs typeface="Lucida Sans"/>
                <a:sym typeface="Lucida Sans"/>
              </a:rPr>
              <a:t>read()</a:t>
            </a:r>
            <a:r>
              <a:rPr b="0" i="0" lang="en-US" sz="1800" u="none">
                <a:solidFill>
                  <a:schemeClr val="accent2"/>
                </a:solidFill>
                <a:latin typeface="Lucida Sans"/>
                <a:ea typeface="Lucida Sans"/>
                <a:cs typeface="Lucida Sans"/>
                <a:sym typeface="Lucida Sans"/>
              </a:rPr>
              <a:t> and </a:t>
            </a:r>
            <a:r>
              <a:rPr b="0" i="1" lang="en-US" sz="1800" u="none">
                <a:solidFill>
                  <a:schemeClr val="accent2"/>
                </a:solidFill>
                <a:latin typeface="Lucida Sans"/>
                <a:ea typeface="Lucida Sans"/>
                <a:cs typeface="Lucida Sans"/>
                <a:sym typeface="Lucida Sans"/>
              </a:rPr>
              <a:t>write()</a:t>
            </a:r>
            <a:r>
              <a:rPr b="0" i="0" lang="en-US" sz="1800" u="none">
                <a:solidFill>
                  <a:schemeClr val="accent2"/>
                </a:solidFill>
                <a:latin typeface="Lucida Sans"/>
                <a:ea typeface="Lucida Sans"/>
                <a:cs typeface="Lucida Sans"/>
                <a:sym typeface="Lucida Sans"/>
              </a:rPr>
              <a:t> methods to read and write files.</a:t>
            </a:r>
            <a:endParaRPr/>
          </a:p>
          <a:p>
            <a:pPr indent="-342900" lvl="0" marL="342900" marR="0" rtl="0" algn="l">
              <a:lnSpc>
                <a:spcPct val="100000"/>
              </a:lnSpc>
              <a:spcBef>
                <a:spcPts val="360"/>
              </a:spcBef>
              <a:spcAft>
                <a:spcPts val="0"/>
              </a:spcAft>
              <a:buClr>
                <a:schemeClr val="accent2"/>
              </a:buClr>
              <a:buSzPts val="1800"/>
              <a:buFont typeface="Lucida Sans"/>
              <a:buNone/>
            </a:pPr>
            <a:r>
              <a:rPr b="1" i="0" lang="en-US" sz="1800" u="none">
                <a:solidFill>
                  <a:schemeClr val="accent2"/>
                </a:solidFill>
                <a:latin typeface="Lucida Sans"/>
                <a:ea typeface="Lucida Sans"/>
                <a:cs typeface="Lucida Sans"/>
                <a:sym typeface="Lucida Sans"/>
              </a:rPr>
              <a:t>The </a:t>
            </a:r>
            <a:r>
              <a:rPr b="1" i="1" lang="en-US" sz="1800" u="none">
                <a:solidFill>
                  <a:schemeClr val="accent2"/>
                </a:solidFill>
                <a:latin typeface="Lucida Sans"/>
                <a:ea typeface="Lucida Sans"/>
                <a:cs typeface="Lucida Sans"/>
                <a:sym typeface="Lucida Sans"/>
              </a:rPr>
              <a:t>write()</a:t>
            </a:r>
            <a:r>
              <a:rPr b="1" i="0" lang="en-US" sz="1800" u="none">
                <a:solidFill>
                  <a:schemeClr val="accent2"/>
                </a:solidFill>
                <a:latin typeface="Lucida Sans"/>
                <a:ea typeface="Lucida Sans"/>
                <a:cs typeface="Lucida Sans"/>
                <a:sym typeface="Lucida Sans"/>
              </a:rPr>
              <a:t> Method:</a:t>
            </a:r>
            <a:endParaRPr/>
          </a:p>
          <a:p>
            <a:pPr indent="-342900" lvl="0" marL="342900" marR="0" rtl="0" algn="l">
              <a:lnSpc>
                <a:spcPct val="100000"/>
              </a:lnSpc>
              <a:spcBef>
                <a:spcPts val="36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The </a:t>
            </a:r>
            <a:r>
              <a:rPr b="0" i="1" lang="en-US" sz="1800" u="none">
                <a:solidFill>
                  <a:schemeClr val="accent2"/>
                </a:solidFill>
                <a:latin typeface="Lucida Sans"/>
                <a:ea typeface="Lucida Sans"/>
                <a:cs typeface="Lucida Sans"/>
                <a:sym typeface="Lucida Sans"/>
              </a:rPr>
              <a:t>write()</a:t>
            </a:r>
            <a:r>
              <a:rPr b="0" i="0" lang="en-US" sz="1800" u="none">
                <a:solidFill>
                  <a:schemeClr val="accent2"/>
                </a:solidFill>
                <a:latin typeface="Lucida Sans"/>
                <a:ea typeface="Lucida Sans"/>
                <a:cs typeface="Lucida Sans"/>
                <a:sym typeface="Lucida Sans"/>
              </a:rPr>
              <a:t> method writes any string to an open file. It is important to note that Python strings can have binary data and not just text.</a:t>
            </a:r>
            <a:endParaRPr/>
          </a:p>
          <a:p>
            <a:pPr indent="-342900" lvl="0" marL="342900" marR="0" rtl="0" algn="l">
              <a:lnSpc>
                <a:spcPct val="100000"/>
              </a:lnSpc>
              <a:spcBef>
                <a:spcPts val="36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The write() method does not add a newline character ('\n') to the end of the string:</a:t>
            </a:r>
            <a:endParaRPr/>
          </a:p>
          <a:p>
            <a:pPr indent="-342900" lvl="0" marL="342900" marR="0" rtl="0" algn="l">
              <a:lnSpc>
                <a:spcPct val="100000"/>
              </a:lnSpc>
              <a:spcBef>
                <a:spcPts val="360"/>
              </a:spcBef>
              <a:spcAft>
                <a:spcPts val="0"/>
              </a:spcAft>
              <a:buClr>
                <a:schemeClr val="accent2"/>
              </a:buClr>
              <a:buSzPts val="1800"/>
              <a:buFont typeface="Lucida Sans"/>
              <a:buNone/>
            </a:pPr>
            <a:r>
              <a:rPr b="1" i="0" lang="en-US" sz="1800" u="none">
                <a:solidFill>
                  <a:schemeClr val="accent2"/>
                </a:solidFill>
                <a:latin typeface="Lucida Sans"/>
                <a:ea typeface="Lucida Sans"/>
                <a:cs typeface="Lucida Sans"/>
                <a:sym typeface="Lucida Sans"/>
              </a:rPr>
              <a:t>Syntax:</a:t>
            </a:r>
            <a:endParaRPr/>
          </a:p>
          <a:p>
            <a:pPr indent="-285750" lvl="1" marL="742950" marR="0" rtl="0" algn="l">
              <a:lnSpc>
                <a:spcPct val="10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fileObject.write(string);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sebesta">
  <a:themeElements>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ebesta">
  <a:themeElements>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2003-08-01T12:29:19Z</dcterms:created>
  <dc:creator>David Garrett</dc:creator>
</cp:coreProperties>
</file>

<file path=docProps/custom.xml><?xml version="1.0" encoding="utf-8"?>
<Properties xmlns="http://schemas.openxmlformats.org/officeDocument/2006/custom-properties" xmlns:vt="http://schemas.openxmlformats.org/officeDocument/2006/docPropsVTypes"/>
</file>