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Permanent Marker"/>
      <p:regular r:id="rId14"/>
    </p:embeddedFont>
    <p:embeddedFont>
      <p:font typeface="Comfortaa"/>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mfortaa-regular.fntdata"/><Relationship Id="rId14" Type="http://schemas.openxmlformats.org/officeDocument/2006/relationships/font" Target="fonts/PermanentMarker-regular.fntdata"/><Relationship Id="rId16" Type="http://schemas.openxmlformats.org/officeDocument/2006/relationships/font" Target="fonts/Comforta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is-the-fastest-sorting-algorithm?share=1"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da2a93a00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da2a93a00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https://www.quora.com/What-is-the-fastest-sorting-algorithm?share=1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7d6ddd6c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7d6ddd6c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 is a method of solving problems that involves breaking a problem down into smaller subproblems until yo get to a small enough problem that it can be solved trivially. Usually recursion involves a function calling itself.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7d6ddd6cb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7d6ddd6cb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good example of this would be searching through a file system. You could start at the root folder, and then you could search through all the files and folders within that one.</a:t>
            </a:r>
            <a:endParaRPr/>
          </a:p>
          <a:p>
            <a:pPr indent="0" lvl="0" marL="0" rtl="0" algn="l">
              <a:spcBef>
                <a:spcPts val="0"/>
              </a:spcBef>
              <a:spcAft>
                <a:spcPts val="0"/>
              </a:spcAft>
              <a:buNone/>
            </a:pPr>
            <a:r>
              <a:rPr lang="en"/>
              <a:t>After that, you would enter each folder and search through each folder inside of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Recursion works well for this type of structure because you can search multiple branching paths withoutt having to include many different checks and condition for every possibility.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7deb9b17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7deb9b17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cases often </a:t>
            </a:r>
            <a:r>
              <a:rPr lang="en"/>
              <a:t>correspond</a:t>
            </a:r>
            <a:r>
              <a:rPr lang="en"/>
              <a:t> to </a:t>
            </a:r>
            <a:r>
              <a:rPr lang="en"/>
              <a:t>emptiness</a:t>
            </a:r>
            <a:r>
              <a:rPr lang="en"/>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6eb62990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6eb62990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It tells us that when we are presented with a long list of possibilities, and we're trying to count up how many total outcomes might happen, we can simply multiply by how many possibilities there are at each step of the way. It won't always be the case that the numbers we're multiplying by are decreasing by 1 each step, but it does end up happening a lot. It happens so often, in fact, that mathematicians decided to give the operation its own name, factorial.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the practical application of factorials?</a:t>
            </a:r>
            <a:endParaRPr/>
          </a:p>
          <a:p>
            <a:pPr indent="-298450" lvl="0" marL="457200" rtl="0" algn="l">
              <a:spcBef>
                <a:spcPts val="0"/>
              </a:spcBef>
              <a:spcAft>
                <a:spcPts val="0"/>
              </a:spcAft>
              <a:buSzPts val="1100"/>
              <a:buChar char="●"/>
            </a:pPr>
            <a:r>
              <a:rPr lang="en"/>
              <a:t>In mathematics - Taylor’s theorem, binomial theorem</a:t>
            </a:r>
            <a:endParaRPr/>
          </a:p>
          <a:p>
            <a:pPr indent="-298450" lvl="0" marL="457200" rtl="0" algn="l">
              <a:spcBef>
                <a:spcPts val="0"/>
              </a:spcBef>
              <a:spcAft>
                <a:spcPts val="0"/>
              </a:spcAft>
              <a:buSzPts val="1100"/>
              <a:buChar char="●"/>
            </a:pPr>
            <a:r>
              <a:rPr lang="en"/>
              <a:t>In statistics - Probability theory.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7d6ddd6c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7d6ddd6c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Recursion involves creating and destroying stack frames, </a:t>
            </a:r>
            <a:r>
              <a:rPr lang="en"/>
              <a:t>which</a:t>
            </a:r>
            <a:r>
              <a:rPr lang="en"/>
              <a:t> has high costs.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d6ddd6cb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d6ddd6cb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6e985d132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6e985d132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TITL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 name="Google Shape;19;p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 name="Google Shape;20;p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 name="Google Shape;21;p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 name="Google Shape;22;p2"/>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p:txBody>
      </p:sp>
      <p:sp>
        <p:nvSpPr>
          <p:cNvPr id="23" name="Google Shape;23;p2"/>
          <p:cNvSpPr txBox="1"/>
          <p:nvPr>
            <p:ph idx="1" type="subTitle"/>
          </p:nvPr>
        </p:nvSpPr>
        <p:spPr>
          <a:xfrm>
            <a:off x="311700" y="2887400"/>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LANK_2_1">
    <p:spTree>
      <p:nvGrpSpPr>
        <p:cNvPr id="158" name="Shape 158"/>
        <p:cNvGrpSpPr/>
        <p:nvPr/>
      </p:nvGrpSpPr>
      <p:grpSpPr>
        <a:xfrm>
          <a:off x="0" y="0"/>
          <a:ext cx="0" cy="0"/>
          <a:chOff x="0" y="0"/>
          <a:chExt cx="0" cy="0"/>
        </a:xfrm>
      </p:grpSpPr>
      <p:grpSp>
        <p:nvGrpSpPr>
          <p:cNvPr id="159" name="Google Shape;159;p11"/>
          <p:cNvGrpSpPr/>
          <p:nvPr/>
        </p:nvGrpSpPr>
        <p:grpSpPr>
          <a:xfrm>
            <a:off x="-12452" y="310275"/>
            <a:ext cx="9180800" cy="4538300"/>
            <a:chOff x="-12452" y="310275"/>
            <a:chExt cx="9180800" cy="4538300"/>
          </a:xfrm>
        </p:grpSpPr>
        <p:cxnSp>
          <p:nvCxnSpPr>
            <p:cNvPr id="160" name="Google Shape;160;p11"/>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1" name="Google Shape;161;p11"/>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2" name="Google Shape;162;p11"/>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3" name="Google Shape;163;p11"/>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4" name="Google Shape;164;p11"/>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5" name="Google Shape;165;p11"/>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6" name="Google Shape;166;p11"/>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7" name="Google Shape;167;p11"/>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8" name="Google Shape;168;p11"/>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9" name="Google Shape;169;p11"/>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0" name="Google Shape;170;p11"/>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1" name="Google Shape;171;p11"/>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72" name="Google Shape;172;p11"/>
          <p:cNvSpPr txBox="1"/>
          <p:nvPr>
            <p:ph hasCustomPrompt="1" type="title"/>
          </p:nvPr>
        </p:nvSpPr>
        <p:spPr>
          <a:xfrm>
            <a:off x="2501250" y="7009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3" name="Google Shape;173;p11"/>
          <p:cNvSpPr txBox="1"/>
          <p:nvPr>
            <p:ph hasCustomPrompt="1" idx="2" type="title"/>
          </p:nvPr>
        </p:nvSpPr>
        <p:spPr>
          <a:xfrm>
            <a:off x="2501250" y="21106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4" name="Google Shape;174;p11"/>
          <p:cNvSpPr txBox="1"/>
          <p:nvPr>
            <p:ph hasCustomPrompt="1" idx="3" type="title"/>
          </p:nvPr>
        </p:nvSpPr>
        <p:spPr>
          <a:xfrm>
            <a:off x="2501250" y="35203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_2_1">
    <p:spTree>
      <p:nvGrpSpPr>
        <p:cNvPr id="175" name="Shape 175"/>
        <p:cNvGrpSpPr/>
        <p:nvPr/>
      </p:nvGrpSpPr>
      <p:grpSpPr>
        <a:xfrm>
          <a:off x="0" y="0"/>
          <a:ext cx="0" cy="0"/>
          <a:chOff x="0" y="0"/>
          <a:chExt cx="0" cy="0"/>
        </a:xfrm>
      </p:grpSpPr>
      <p:grpSp>
        <p:nvGrpSpPr>
          <p:cNvPr id="176" name="Google Shape;176;p12"/>
          <p:cNvGrpSpPr/>
          <p:nvPr/>
        </p:nvGrpSpPr>
        <p:grpSpPr>
          <a:xfrm>
            <a:off x="-12452" y="310275"/>
            <a:ext cx="9180800" cy="4538300"/>
            <a:chOff x="-12452" y="310275"/>
            <a:chExt cx="9180800" cy="4538300"/>
          </a:xfrm>
        </p:grpSpPr>
        <p:cxnSp>
          <p:nvCxnSpPr>
            <p:cNvPr id="177" name="Google Shape;177;p1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8" name="Google Shape;178;p1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9" name="Google Shape;179;p1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0" name="Google Shape;180;p1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1" name="Google Shape;181;p1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2" name="Google Shape;182;p1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3" name="Google Shape;183;p1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4" name="Google Shape;184;p1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5" name="Google Shape;185;p1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6" name="Google Shape;186;p1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7" name="Google Shape;187;p1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8" name="Google Shape;188;p1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89" name="Google Shape;189;p12"/>
          <p:cNvSpPr txBox="1"/>
          <p:nvPr>
            <p:ph type="ctrTitle"/>
          </p:nvPr>
        </p:nvSpPr>
        <p:spPr>
          <a:xfrm>
            <a:off x="3312600" y="1202650"/>
            <a:ext cx="25188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3">
    <p:spTree>
      <p:nvGrpSpPr>
        <p:cNvPr id="190" name="Shape 190"/>
        <p:cNvGrpSpPr/>
        <p:nvPr/>
      </p:nvGrpSpPr>
      <p:grpSpPr>
        <a:xfrm>
          <a:off x="0" y="0"/>
          <a:ext cx="0" cy="0"/>
          <a:chOff x="0" y="0"/>
          <a:chExt cx="0" cy="0"/>
        </a:xfrm>
      </p:grpSpPr>
      <p:grpSp>
        <p:nvGrpSpPr>
          <p:cNvPr id="191" name="Google Shape;191;p13"/>
          <p:cNvGrpSpPr/>
          <p:nvPr/>
        </p:nvGrpSpPr>
        <p:grpSpPr>
          <a:xfrm>
            <a:off x="-12452" y="310275"/>
            <a:ext cx="9180800" cy="4538300"/>
            <a:chOff x="-12452" y="310275"/>
            <a:chExt cx="9180800" cy="4538300"/>
          </a:xfrm>
        </p:grpSpPr>
        <p:cxnSp>
          <p:nvCxnSpPr>
            <p:cNvPr id="192" name="Google Shape;192;p1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3" name="Google Shape;193;p1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4" name="Google Shape;194;p1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5" name="Google Shape;195;p1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6" name="Google Shape;196;p1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7" name="Google Shape;197;p1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8" name="Google Shape;198;p1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9" name="Google Shape;199;p1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0" name="Google Shape;200;p1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1" name="Google Shape;201;p1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2" name="Google Shape;202;p1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3" name="Google Shape;203;p1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04" name="Google Shape;204;p13"/>
          <p:cNvSpPr txBox="1"/>
          <p:nvPr>
            <p:ph idx="1" type="subTitle"/>
          </p:nvPr>
        </p:nvSpPr>
        <p:spPr>
          <a:xfrm>
            <a:off x="6227800" y="19510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5" name="Google Shape;205;p13"/>
          <p:cNvSpPr txBox="1"/>
          <p:nvPr>
            <p:ph type="ctrTitle"/>
          </p:nvPr>
        </p:nvSpPr>
        <p:spPr>
          <a:xfrm>
            <a:off x="6227800" y="14598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6" name="Google Shape;206;p13"/>
          <p:cNvSpPr txBox="1"/>
          <p:nvPr>
            <p:ph idx="2" type="subTitle"/>
          </p:nvPr>
        </p:nvSpPr>
        <p:spPr>
          <a:xfrm>
            <a:off x="6227800" y="29694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7" name="Google Shape;207;p13"/>
          <p:cNvSpPr txBox="1"/>
          <p:nvPr>
            <p:ph idx="3" type="ctrTitle"/>
          </p:nvPr>
        </p:nvSpPr>
        <p:spPr>
          <a:xfrm>
            <a:off x="6227800" y="24782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8" name="Google Shape;208;p13"/>
          <p:cNvSpPr txBox="1"/>
          <p:nvPr>
            <p:ph idx="4" type="subTitle"/>
          </p:nvPr>
        </p:nvSpPr>
        <p:spPr>
          <a:xfrm>
            <a:off x="6227800" y="39878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9" name="Google Shape;209;p13"/>
          <p:cNvSpPr txBox="1"/>
          <p:nvPr>
            <p:ph idx="5" type="ctrTitle"/>
          </p:nvPr>
        </p:nvSpPr>
        <p:spPr>
          <a:xfrm>
            <a:off x="6227800" y="34966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10" name="Google Shape;210;p13"/>
          <p:cNvSpPr txBox="1"/>
          <p:nvPr>
            <p:ph idx="6"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
  <p:cSld name="BLANK_2_2">
    <p:spTree>
      <p:nvGrpSpPr>
        <p:cNvPr id="211" name="Shape 211"/>
        <p:cNvGrpSpPr/>
        <p:nvPr/>
      </p:nvGrpSpPr>
      <p:grpSpPr>
        <a:xfrm>
          <a:off x="0" y="0"/>
          <a:ext cx="0" cy="0"/>
          <a:chOff x="0" y="0"/>
          <a:chExt cx="0" cy="0"/>
        </a:xfrm>
      </p:grpSpPr>
      <p:grpSp>
        <p:nvGrpSpPr>
          <p:cNvPr id="212" name="Google Shape;212;p14"/>
          <p:cNvGrpSpPr/>
          <p:nvPr/>
        </p:nvGrpSpPr>
        <p:grpSpPr>
          <a:xfrm>
            <a:off x="-12452" y="310275"/>
            <a:ext cx="9180800" cy="4538300"/>
            <a:chOff x="-12452" y="310275"/>
            <a:chExt cx="9180800" cy="4538300"/>
          </a:xfrm>
        </p:grpSpPr>
        <p:cxnSp>
          <p:nvCxnSpPr>
            <p:cNvPr id="213" name="Google Shape;213;p1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4" name="Google Shape;214;p1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5" name="Google Shape;215;p1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6" name="Google Shape;216;p1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7" name="Google Shape;217;p1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8" name="Google Shape;218;p1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9" name="Google Shape;219;p1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0" name="Google Shape;220;p1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1" name="Google Shape;221;p1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2" name="Google Shape;222;p1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3" name="Google Shape;223;p1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4" name="Google Shape;224;p1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5" name="Google Shape;225;p14"/>
          <p:cNvSpPr txBox="1"/>
          <p:nvPr>
            <p:ph idx="1" type="subTitle"/>
          </p:nvPr>
        </p:nvSpPr>
        <p:spPr>
          <a:xfrm>
            <a:off x="2333925"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6" name="Google Shape;226;p14"/>
          <p:cNvSpPr txBox="1"/>
          <p:nvPr>
            <p:ph idx="2" type="subTitle"/>
          </p:nvPr>
        </p:nvSpPr>
        <p:spPr>
          <a:xfrm>
            <a:off x="5113550"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7" name="Google Shape;227;p14"/>
          <p:cNvSpPr txBox="1"/>
          <p:nvPr>
            <p:ph type="ctrTitle"/>
          </p:nvPr>
        </p:nvSpPr>
        <p:spPr>
          <a:xfrm>
            <a:off x="2435163"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28" name="Google Shape;228;p14"/>
          <p:cNvSpPr txBox="1"/>
          <p:nvPr>
            <p:ph idx="3" type="ctrTitle"/>
          </p:nvPr>
        </p:nvSpPr>
        <p:spPr>
          <a:xfrm>
            <a:off x="5214788"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BIG_NUMBER_1_1_2_2">
    <p:spTree>
      <p:nvGrpSpPr>
        <p:cNvPr id="229" name="Shape 229"/>
        <p:cNvGrpSpPr/>
        <p:nvPr/>
      </p:nvGrpSpPr>
      <p:grpSpPr>
        <a:xfrm>
          <a:off x="0" y="0"/>
          <a:ext cx="0" cy="0"/>
          <a:chOff x="0" y="0"/>
          <a:chExt cx="0" cy="0"/>
        </a:xfrm>
      </p:grpSpPr>
      <p:grpSp>
        <p:nvGrpSpPr>
          <p:cNvPr id="230" name="Google Shape;230;p15"/>
          <p:cNvGrpSpPr/>
          <p:nvPr/>
        </p:nvGrpSpPr>
        <p:grpSpPr>
          <a:xfrm>
            <a:off x="-12452" y="310275"/>
            <a:ext cx="9180800" cy="4538300"/>
            <a:chOff x="-12452" y="310275"/>
            <a:chExt cx="9180800" cy="4538300"/>
          </a:xfrm>
        </p:grpSpPr>
        <p:cxnSp>
          <p:nvCxnSpPr>
            <p:cNvPr id="231" name="Google Shape;231;p1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2" name="Google Shape;232;p1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3" name="Google Shape;233;p1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4" name="Google Shape;234;p1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5" name="Google Shape;235;p1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6" name="Google Shape;236;p1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7" name="Google Shape;237;p1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8" name="Google Shape;238;p1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9" name="Google Shape;239;p1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0" name="Google Shape;240;p1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1" name="Google Shape;241;p1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2" name="Google Shape;242;p1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43" name="Google Shape;243;p15"/>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LANK_4">
    <p:spTree>
      <p:nvGrpSpPr>
        <p:cNvPr id="244" name="Shape 244"/>
        <p:cNvGrpSpPr/>
        <p:nvPr/>
      </p:nvGrpSpPr>
      <p:grpSpPr>
        <a:xfrm>
          <a:off x="0" y="0"/>
          <a:ext cx="0" cy="0"/>
          <a:chOff x="0" y="0"/>
          <a:chExt cx="0" cy="0"/>
        </a:xfrm>
      </p:grpSpPr>
      <p:grpSp>
        <p:nvGrpSpPr>
          <p:cNvPr id="245" name="Google Shape;245;p16"/>
          <p:cNvGrpSpPr/>
          <p:nvPr/>
        </p:nvGrpSpPr>
        <p:grpSpPr>
          <a:xfrm>
            <a:off x="-12452" y="310275"/>
            <a:ext cx="9180800" cy="4538300"/>
            <a:chOff x="-12452" y="310275"/>
            <a:chExt cx="9180800" cy="4538300"/>
          </a:xfrm>
        </p:grpSpPr>
        <p:cxnSp>
          <p:nvCxnSpPr>
            <p:cNvPr id="246" name="Google Shape;246;p1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7" name="Google Shape;247;p1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8" name="Google Shape;248;p1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9" name="Google Shape;249;p1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0" name="Google Shape;250;p1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1" name="Google Shape;251;p1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2" name="Google Shape;252;p1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3" name="Google Shape;253;p1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4" name="Google Shape;254;p1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5" name="Google Shape;255;p1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6" name="Google Shape;256;p1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7" name="Google Shape;257;p1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58" name="Google Shape;258;p16"/>
          <p:cNvSpPr txBox="1"/>
          <p:nvPr>
            <p:ph idx="1" type="subTitle"/>
          </p:nvPr>
        </p:nvSpPr>
        <p:spPr>
          <a:xfrm>
            <a:off x="1481102"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59" name="Google Shape;259;p16"/>
          <p:cNvSpPr txBox="1"/>
          <p:nvPr>
            <p:ph idx="2" type="subTitle"/>
          </p:nvPr>
        </p:nvSpPr>
        <p:spPr>
          <a:xfrm>
            <a:off x="3727341"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0" name="Google Shape;260;p16"/>
          <p:cNvSpPr txBox="1"/>
          <p:nvPr>
            <p:ph idx="3" type="subTitle"/>
          </p:nvPr>
        </p:nvSpPr>
        <p:spPr>
          <a:xfrm>
            <a:off x="5973583"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1" name="Google Shape;261;p16"/>
          <p:cNvSpPr txBox="1"/>
          <p:nvPr>
            <p:ph type="ctrTitle"/>
          </p:nvPr>
        </p:nvSpPr>
        <p:spPr>
          <a:xfrm>
            <a:off x="1413763"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2" name="Google Shape;262;p16"/>
          <p:cNvSpPr txBox="1"/>
          <p:nvPr>
            <p:ph idx="4" type="ctrTitle"/>
          </p:nvPr>
        </p:nvSpPr>
        <p:spPr>
          <a:xfrm>
            <a:off x="3660015"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3" name="Google Shape;263;p16"/>
          <p:cNvSpPr txBox="1"/>
          <p:nvPr>
            <p:ph idx="5" type="ctrTitle"/>
          </p:nvPr>
        </p:nvSpPr>
        <p:spPr>
          <a:xfrm>
            <a:off x="5906248"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4" name="Google Shape;264;p16"/>
          <p:cNvSpPr txBox="1"/>
          <p:nvPr>
            <p:ph idx="6" type="subTitle"/>
          </p:nvPr>
        </p:nvSpPr>
        <p:spPr>
          <a:xfrm>
            <a:off x="1481102"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5" name="Google Shape;265;p16"/>
          <p:cNvSpPr txBox="1"/>
          <p:nvPr>
            <p:ph idx="7" type="subTitle"/>
          </p:nvPr>
        </p:nvSpPr>
        <p:spPr>
          <a:xfrm>
            <a:off x="3727341"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6" name="Google Shape;266;p16"/>
          <p:cNvSpPr txBox="1"/>
          <p:nvPr>
            <p:ph idx="8" type="subTitle"/>
          </p:nvPr>
        </p:nvSpPr>
        <p:spPr>
          <a:xfrm>
            <a:off x="5973570"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7" name="Google Shape;267;p16"/>
          <p:cNvSpPr txBox="1"/>
          <p:nvPr>
            <p:ph idx="9" type="ctrTitle"/>
          </p:nvPr>
        </p:nvSpPr>
        <p:spPr>
          <a:xfrm>
            <a:off x="1413750"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8" name="Google Shape;268;p16"/>
          <p:cNvSpPr txBox="1"/>
          <p:nvPr>
            <p:ph idx="13" type="ctrTitle"/>
          </p:nvPr>
        </p:nvSpPr>
        <p:spPr>
          <a:xfrm>
            <a:off x="3660003"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9" name="Google Shape;269;p16"/>
          <p:cNvSpPr txBox="1"/>
          <p:nvPr>
            <p:ph idx="14" type="ctrTitle"/>
          </p:nvPr>
        </p:nvSpPr>
        <p:spPr>
          <a:xfrm>
            <a:off x="5906236"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70" name="Google Shape;270;p16"/>
          <p:cNvSpPr txBox="1"/>
          <p:nvPr>
            <p:ph idx="15"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BIG_NUMBER_1_1_3">
    <p:spTree>
      <p:nvGrpSpPr>
        <p:cNvPr id="271" name="Shape 271"/>
        <p:cNvGrpSpPr/>
        <p:nvPr/>
      </p:nvGrpSpPr>
      <p:grpSpPr>
        <a:xfrm>
          <a:off x="0" y="0"/>
          <a:ext cx="0" cy="0"/>
          <a:chOff x="0" y="0"/>
          <a:chExt cx="0" cy="0"/>
        </a:xfrm>
      </p:grpSpPr>
      <p:grpSp>
        <p:nvGrpSpPr>
          <p:cNvPr id="272" name="Google Shape;272;p17"/>
          <p:cNvGrpSpPr/>
          <p:nvPr/>
        </p:nvGrpSpPr>
        <p:grpSpPr>
          <a:xfrm>
            <a:off x="-12452" y="310275"/>
            <a:ext cx="9180800" cy="4538300"/>
            <a:chOff x="-12452" y="310275"/>
            <a:chExt cx="9180800" cy="4538300"/>
          </a:xfrm>
        </p:grpSpPr>
        <p:cxnSp>
          <p:nvCxnSpPr>
            <p:cNvPr id="273" name="Google Shape;273;p1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4" name="Google Shape;274;p1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5" name="Google Shape;275;p1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6" name="Google Shape;276;p1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7" name="Google Shape;277;p1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8" name="Google Shape;278;p1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9" name="Google Shape;279;p1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0" name="Google Shape;280;p1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1" name="Google Shape;281;p1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2" name="Google Shape;282;p1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3" name="Google Shape;283;p1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4" name="Google Shape;284;p1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85" name="Google Shape;285;p17"/>
          <p:cNvSpPr txBox="1"/>
          <p:nvPr>
            <p:ph type="ctrTitle"/>
          </p:nvPr>
        </p:nvSpPr>
        <p:spPr>
          <a:xfrm>
            <a:off x="939525" y="897850"/>
            <a:ext cx="51264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286" name="Google Shape;286;p17"/>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939525" y="3533100"/>
            <a:ext cx="31035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800">
                <a:latin typeface="Comfortaa"/>
                <a:ea typeface="Comfortaa"/>
                <a:cs typeface="Comfortaa"/>
                <a:sym typeface="Comfortaa"/>
              </a:rPr>
              <a:t>CREDITS: This presentation template was created by </a:t>
            </a:r>
            <a:r>
              <a:rPr b="1" lang="en" sz="800">
                <a:uFill>
                  <a:noFill/>
                </a:uFill>
                <a:latin typeface="Comfortaa"/>
                <a:ea typeface="Comfortaa"/>
                <a:cs typeface="Comfortaa"/>
                <a:sym typeface="Comfortaa"/>
                <a:hlinkClick r:id="rId2"/>
              </a:rPr>
              <a:t>Slidesgo</a:t>
            </a:r>
            <a:r>
              <a:rPr lang="en" sz="800">
                <a:latin typeface="Comfortaa"/>
                <a:ea typeface="Comfortaa"/>
                <a:cs typeface="Comfortaa"/>
                <a:sym typeface="Comfortaa"/>
              </a:rPr>
              <a:t>, including icons by </a:t>
            </a:r>
            <a:r>
              <a:rPr b="1" lang="en" sz="800">
                <a:uFill>
                  <a:noFill/>
                </a:uFill>
                <a:latin typeface="Comfortaa"/>
                <a:ea typeface="Comfortaa"/>
                <a:cs typeface="Comfortaa"/>
                <a:sym typeface="Comfortaa"/>
                <a:hlinkClick r:id="rId3"/>
              </a:rPr>
              <a:t>Flatico</a:t>
            </a:r>
            <a:r>
              <a:rPr lang="en" sz="800">
                <a:uFill>
                  <a:noFill/>
                </a:uFill>
                <a:latin typeface="Comfortaa"/>
                <a:ea typeface="Comfortaa"/>
                <a:cs typeface="Comfortaa"/>
                <a:sym typeface="Comfortaa"/>
                <a:hlinkClick r:id="rId4"/>
              </a:rPr>
              <a:t>n</a:t>
            </a:r>
            <a:r>
              <a:rPr lang="en" sz="800">
                <a:latin typeface="Comfortaa"/>
                <a:ea typeface="Comfortaa"/>
                <a:cs typeface="Comfortaa"/>
                <a:sym typeface="Comfortaa"/>
              </a:rPr>
              <a:t>, and infographics &amp; images by </a:t>
            </a:r>
            <a:r>
              <a:rPr b="1" lang="en" sz="800">
                <a:uFill>
                  <a:noFill/>
                </a:uFill>
                <a:latin typeface="Comfortaa"/>
                <a:ea typeface="Comfortaa"/>
                <a:cs typeface="Comfortaa"/>
                <a:sym typeface="Comfortaa"/>
                <a:hlinkClick r:id="rId5"/>
              </a:rPr>
              <a:t>Freepik</a:t>
            </a:r>
            <a:r>
              <a:rPr lang="en" sz="800">
                <a:latin typeface="Comfortaa"/>
                <a:ea typeface="Comfortaa"/>
                <a:cs typeface="Comfortaa"/>
                <a:sym typeface="Comfortaa"/>
              </a:rPr>
              <a:t>. </a:t>
            </a:r>
            <a:endParaRPr sz="800">
              <a:latin typeface="Comfortaa"/>
              <a:ea typeface="Comfortaa"/>
              <a:cs typeface="Comfortaa"/>
              <a:sym typeface="Comfortaa"/>
            </a:endParaRPr>
          </a:p>
          <a:p>
            <a:pPr indent="0" lvl="0" marL="0" rtl="0" algn="l">
              <a:spcBef>
                <a:spcPts val="300"/>
              </a:spcBef>
              <a:spcAft>
                <a:spcPts val="0"/>
              </a:spcAft>
              <a:buNone/>
            </a:pPr>
            <a:r>
              <a:t/>
            </a:r>
            <a:endParaRPr sz="800">
              <a:latin typeface="Comfortaa"/>
              <a:ea typeface="Comfortaa"/>
              <a:cs typeface="Comfortaa"/>
              <a:sym typeface="Comforta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2_2_1">
    <p:spTree>
      <p:nvGrpSpPr>
        <p:cNvPr id="288" name="Shape 288"/>
        <p:cNvGrpSpPr/>
        <p:nvPr/>
      </p:nvGrpSpPr>
      <p:grpSpPr>
        <a:xfrm>
          <a:off x="0" y="0"/>
          <a:ext cx="0" cy="0"/>
          <a:chOff x="0" y="0"/>
          <a:chExt cx="0" cy="0"/>
        </a:xfrm>
      </p:grpSpPr>
      <p:grpSp>
        <p:nvGrpSpPr>
          <p:cNvPr id="289" name="Google Shape;289;p18"/>
          <p:cNvGrpSpPr/>
          <p:nvPr/>
        </p:nvGrpSpPr>
        <p:grpSpPr>
          <a:xfrm>
            <a:off x="-12452" y="310275"/>
            <a:ext cx="9180800" cy="4538300"/>
            <a:chOff x="-12452" y="310275"/>
            <a:chExt cx="9180800" cy="4538300"/>
          </a:xfrm>
        </p:grpSpPr>
        <p:cxnSp>
          <p:nvCxnSpPr>
            <p:cNvPr id="290" name="Google Shape;290;p18"/>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1" name="Google Shape;291;p18"/>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2" name="Google Shape;292;p18"/>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3" name="Google Shape;293;p18"/>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4" name="Google Shape;294;p18"/>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5" name="Google Shape;295;p18"/>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6" name="Google Shape;296;p18"/>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7" name="Google Shape;297;p18"/>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8" name="Google Shape;298;p18"/>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9" name="Google Shape;299;p18"/>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0" name="Google Shape;300;p18"/>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1" name="Google Shape;301;p18"/>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02" name="Google Shape;302;p18"/>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03" name="Google Shape;303;p18"/>
          <p:cNvSpPr txBox="1"/>
          <p:nvPr>
            <p:ph idx="1" type="body"/>
          </p:nvPr>
        </p:nvSpPr>
        <p:spPr>
          <a:xfrm>
            <a:off x="1109663"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
        <p:nvSpPr>
          <p:cNvPr id="304" name="Google Shape;304;p18"/>
          <p:cNvSpPr txBox="1"/>
          <p:nvPr>
            <p:ph idx="2" type="body"/>
          </p:nvPr>
        </p:nvSpPr>
        <p:spPr>
          <a:xfrm>
            <a:off x="4719638"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305" name="Shape 305"/>
        <p:cNvGrpSpPr/>
        <p:nvPr/>
      </p:nvGrpSpPr>
      <p:grpSpPr>
        <a:xfrm>
          <a:off x="0" y="0"/>
          <a:ext cx="0" cy="0"/>
          <a:chOff x="0" y="0"/>
          <a:chExt cx="0" cy="0"/>
        </a:xfrm>
      </p:grpSpPr>
      <p:grpSp>
        <p:nvGrpSpPr>
          <p:cNvPr id="306" name="Google Shape;306;p19"/>
          <p:cNvGrpSpPr/>
          <p:nvPr/>
        </p:nvGrpSpPr>
        <p:grpSpPr>
          <a:xfrm>
            <a:off x="-12452" y="310275"/>
            <a:ext cx="9180800" cy="4538300"/>
            <a:chOff x="-12452" y="310275"/>
            <a:chExt cx="9180800" cy="4538300"/>
          </a:xfrm>
        </p:grpSpPr>
        <p:cxnSp>
          <p:nvCxnSpPr>
            <p:cNvPr id="307" name="Google Shape;307;p1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8" name="Google Shape;308;p1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9" name="Google Shape;309;p1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0" name="Google Shape;310;p1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1" name="Google Shape;311;p1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2" name="Google Shape;312;p1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3" name="Google Shape;313;p1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4" name="Google Shape;314;p1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5" name="Google Shape;315;p1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6" name="Google Shape;316;p1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7" name="Google Shape;317;p1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8" name="Google Shape;318;p1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_1_1">
    <p:spTree>
      <p:nvGrpSpPr>
        <p:cNvPr id="319" name="Shape 3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4">
    <p:spTree>
      <p:nvGrpSpPr>
        <p:cNvPr id="24"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 name="Google Shape;27;p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 name="Google Shape;28;p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 name="Google Shape;29;p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 name="Google Shape;30;p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 name="Google Shape;31;p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2" name="Google Shape;32;p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3" name="Google Shape;33;p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4" name="Google Shape;34;p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5" name="Google Shape;35;p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6" name="Google Shape;36;p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7" name="Google Shape;37;p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8" name="Google Shape;38;p3"/>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9" name="Google Shape;39;p3"/>
          <p:cNvSpPr txBox="1"/>
          <p:nvPr>
            <p:ph idx="1" type="body"/>
          </p:nvPr>
        </p:nvSpPr>
        <p:spPr>
          <a:xfrm>
            <a:off x="939525" y="1476375"/>
            <a:ext cx="6063900" cy="30480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indent="-292100" lvl="1" marL="9144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indent="-292100" lvl="2" marL="13716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indent="-292100" lvl="3" marL="18288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indent="-292100" lvl="4" marL="22860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indent="-292100" lvl="5" marL="27432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indent="-292100" lvl="6" marL="32004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indent="-292100" lvl="7" marL="36576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indent="-292100" lvl="8" marL="41148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spTree>
      <p:nvGrpSpPr>
        <p:cNvPr id="40"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3" name="Google Shape;43;p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4" name="Google Shape;44;p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5" name="Google Shape;45;p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6" name="Google Shape;46;p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7" name="Google Shape;47;p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8" name="Google Shape;48;p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9" name="Google Shape;49;p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0" name="Google Shape;50;p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1" name="Google Shape;51;p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2" name="Google Shape;52;p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3" name="Google Shape;53;p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54" name="Google Shape;54;p4"/>
          <p:cNvSpPr txBox="1"/>
          <p:nvPr>
            <p:ph hasCustomPrompt="1" type="title"/>
          </p:nvPr>
        </p:nvSpPr>
        <p:spPr>
          <a:xfrm>
            <a:off x="1421338"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p4"/>
          <p:cNvSpPr txBox="1"/>
          <p:nvPr>
            <p:ph hasCustomPrompt="1" idx="2" type="title"/>
          </p:nvPr>
        </p:nvSpPr>
        <p:spPr>
          <a:xfrm>
            <a:off x="3210379"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 name="Google Shape;56;p4"/>
          <p:cNvSpPr txBox="1"/>
          <p:nvPr>
            <p:ph hasCustomPrompt="1" idx="3" type="title"/>
          </p:nvPr>
        </p:nvSpPr>
        <p:spPr>
          <a:xfrm>
            <a:off x="4999421"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 name="Google Shape;57;p4"/>
          <p:cNvSpPr txBox="1"/>
          <p:nvPr>
            <p:ph hasCustomPrompt="1" idx="4" type="title"/>
          </p:nvPr>
        </p:nvSpPr>
        <p:spPr>
          <a:xfrm>
            <a:off x="6788463"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4"/>
          <p:cNvSpPr txBox="1"/>
          <p:nvPr>
            <p:ph idx="5" type="ctrTitle"/>
          </p:nvPr>
        </p:nvSpPr>
        <p:spPr>
          <a:xfrm>
            <a:off x="311700" y="618575"/>
            <a:ext cx="85206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rtl="0" algn="ctr">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rtl="0" algn="ctr">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rtl="0" algn="ctr">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rtl="0" algn="ctr">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rtl="0" algn="ctr">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rtl="0" algn="ctr">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rtl="0" algn="ctr">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rtl="0" algn="ctr">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p:txBody>
      </p:sp>
      <p:sp>
        <p:nvSpPr>
          <p:cNvPr id="59" name="Google Shape;59;p4"/>
          <p:cNvSpPr txBox="1"/>
          <p:nvPr>
            <p:ph idx="1" type="subTitle"/>
          </p:nvPr>
        </p:nvSpPr>
        <p:spPr>
          <a:xfrm>
            <a:off x="114145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0" name="Google Shape;60;p4"/>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1" name="Google Shape;61;p4"/>
          <p:cNvSpPr txBox="1"/>
          <p:nvPr>
            <p:ph idx="7" type="subTitle"/>
          </p:nvPr>
        </p:nvSpPr>
        <p:spPr>
          <a:xfrm>
            <a:off x="471950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2" name="Google Shape;62;p4"/>
          <p:cNvSpPr txBox="1"/>
          <p:nvPr>
            <p:ph idx="8" type="subTitle"/>
          </p:nvPr>
        </p:nvSpPr>
        <p:spPr>
          <a:xfrm>
            <a:off x="6508575" y="36826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3" name="Google Shape;63;p4"/>
          <p:cNvSpPr txBox="1"/>
          <p:nvPr>
            <p:ph idx="9" type="subTitle"/>
          </p:nvPr>
        </p:nvSpPr>
        <p:spPr>
          <a:xfrm>
            <a:off x="471952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BIG_NUMBER_1_1">
    <p:spTree>
      <p:nvGrpSpPr>
        <p:cNvPr id="64"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7" name="Google Shape;67;p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8" name="Google Shape;68;p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9" name="Google Shape;69;p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0" name="Google Shape;70;p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1" name="Google Shape;71;p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2" name="Google Shape;72;p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3" name="Google Shape;73;p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4" name="Google Shape;74;p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5" name="Google Shape;75;p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6" name="Google Shape;76;p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7" name="Google Shape;77;p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78" name="Google Shape;78;p5"/>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79" name="Google Shape;79;p5"/>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IG_NUMBER_1_1_1">
    <p:spTree>
      <p:nvGrpSpPr>
        <p:cNvPr id="80"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3" name="Google Shape;83;p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4" name="Google Shape;84;p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5" name="Google Shape;85;p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6" name="Google Shape;86;p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7" name="Google Shape;87;p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8" name="Google Shape;88;p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9" name="Google Shape;89;p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0" name="Google Shape;90;p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1" name="Google Shape;91;p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2" name="Google Shape;92;p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3" name="Google Shape;93;p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94" name="Google Shape;94;p6"/>
          <p:cNvSpPr txBox="1"/>
          <p:nvPr>
            <p:ph type="ctrTitle"/>
          </p:nvPr>
        </p:nvSpPr>
        <p:spPr>
          <a:xfrm>
            <a:off x="2008800" y="3897038"/>
            <a:ext cx="5126400" cy="383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p:txBody>
      </p:sp>
      <p:sp>
        <p:nvSpPr>
          <p:cNvPr id="95" name="Google Shape;95;p6"/>
          <p:cNvSpPr txBox="1"/>
          <p:nvPr>
            <p:ph idx="1" type="subTitle"/>
          </p:nvPr>
        </p:nvSpPr>
        <p:spPr>
          <a:xfrm>
            <a:off x="1914750" y="1401975"/>
            <a:ext cx="531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BIG_NUMBER_1_1_2">
    <p:spTree>
      <p:nvGrpSpPr>
        <p:cNvPr id="96"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9" name="Google Shape;99;p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0" name="Google Shape;100;p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1" name="Google Shape;101;p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2" name="Google Shape;102;p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3" name="Google Shape;103;p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4" name="Google Shape;104;p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5" name="Google Shape;105;p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6" name="Google Shape;106;p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7" name="Google Shape;107;p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8" name="Google Shape;108;p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9" name="Google Shape;109;p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10" name="Google Shape;110;p7"/>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111" name="Google Shape;111;p7"/>
          <p:cNvSpPr txBox="1"/>
          <p:nvPr>
            <p:ph idx="1" type="subTitle"/>
          </p:nvPr>
        </p:nvSpPr>
        <p:spPr>
          <a:xfrm>
            <a:off x="3114000" y="2054550"/>
            <a:ext cx="2916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IG_NUMBER_1_1_2_3">
    <p:spTree>
      <p:nvGrpSpPr>
        <p:cNvPr id="112" name="Shape 112"/>
        <p:cNvGrpSpPr/>
        <p:nvPr/>
      </p:nvGrpSpPr>
      <p:grpSpPr>
        <a:xfrm>
          <a:off x="0" y="0"/>
          <a:ext cx="0" cy="0"/>
          <a:chOff x="0" y="0"/>
          <a:chExt cx="0" cy="0"/>
        </a:xfrm>
      </p:grpSpPr>
      <p:sp>
        <p:nvSpPr>
          <p:cNvPr id="113" name="Google Shape;113;p8"/>
          <p:cNvSpPr txBox="1"/>
          <p:nvPr>
            <p:ph type="ctrTitle"/>
          </p:nvPr>
        </p:nvSpPr>
        <p:spPr>
          <a:xfrm>
            <a:off x="3108750" y="2205300"/>
            <a:ext cx="2926500" cy="7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type="blank">
  <p:cSld name="BLANK">
    <p:spTree>
      <p:nvGrpSpPr>
        <p:cNvPr id="114" name="Shape 114"/>
        <p:cNvGrpSpPr/>
        <p:nvPr/>
      </p:nvGrpSpPr>
      <p:grpSpPr>
        <a:xfrm>
          <a:off x="0" y="0"/>
          <a:ext cx="0" cy="0"/>
          <a:chOff x="0" y="0"/>
          <a:chExt cx="0" cy="0"/>
        </a:xfrm>
      </p:grpSpPr>
      <p:grpSp>
        <p:nvGrpSpPr>
          <p:cNvPr id="115" name="Google Shape;115;p9"/>
          <p:cNvGrpSpPr/>
          <p:nvPr/>
        </p:nvGrpSpPr>
        <p:grpSpPr>
          <a:xfrm>
            <a:off x="-12452" y="310275"/>
            <a:ext cx="9180800" cy="4538300"/>
            <a:chOff x="-12452" y="310275"/>
            <a:chExt cx="9180800" cy="4538300"/>
          </a:xfrm>
        </p:grpSpPr>
        <p:cxnSp>
          <p:nvCxnSpPr>
            <p:cNvPr id="116" name="Google Shape;116;p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7" name="Google Shape;117;p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8" name="Google Shape;118;p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9" name="Google Shape;119;p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0" name="Google Shape;120;p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1" name="Google Shape;121;p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2" name="Google Shape;122;p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3" name="Google Shape;123;p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4" name="Google Shape;124;p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5" name="Google Shape;125;p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6" name="Google Shape;126;p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7" name="Google Shape;127;p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28" name="Google Shape;128;p9"/>
          <p:cNvSpPr txBox="1"/>
          <p:nvPr>
            <p:ph idx="1" type="subTitle"/>
          </p:nvPr>
        </p:nvSpPr>
        <p:spPr>
          <a:xfrm>
            <a:off x="1141438"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9" name="Google Shape;129;p9"/>
          <p:cNvSpPr txBox="1"/>
          <p:nvPr>
            <p:ph idx="2" type="subTitle"/>
          </p:nvPr>
        </p:nvSpPr>
        <p:spPr>
          <a:xfrm>
            <a:off x="29304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0" name="Google Shape;130;p9"/>
          <p:cNvSpPr txBox="1"/>
          <p:nvPr>
            <p:ph idx="3" type="subTitle"/>
          </p:nvPr>
        </p:nvSpPr>
        <p:spPr>
          <a:xfrm>
            <a:off x="65085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1" name="Google Shape;131;p9"/>
          <p:cNvSpPr txBox="1"/>
          <p:nvPr>
            <p:ph idx="4" type="subTitle"/>
          </p:nvPr>
        </p:nvSpPr>
        <p:spPr>
          <a:xfrm>
            <a:off x="471951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2" name="Google Shape;132;p9"/>
          <p:cNvSpPr txBox="1"/>
          <p:nvPr>
            <p:ph type="ctrTitle"/>
          </p:nvPr>
        </p:nvSpPr>
        <p:spPr>
          <a:xfrm>
            <a:off x="1141450"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3" name="Google Shape;133;p9"/>
          <p:cNvSpPr txBox="1"/>
          <p:nvPr>
            <p:ph idx="5" type="ctrTitle"/>
          </p:nvPr>
        </p:nvSpPr>
        <p:spPr>
          <a:xfrm>
            <a:off x="29304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4" name="Google Shape;134;p9"/>
          <p:cNvSpPr txBox="1"/>
          <p:nvPr>
            <p:ph idx="6" type="ctrTitle"/>
          </p:nvPr>
        </p:nvSpPr>
        <p:spPr>
          <a:xfrm>
            <a:off x="471952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5" name="Google Shape;135;p9"/>
          <p:cNvSpPr txBox="1"/>
          <p:nvPr>
            <p:ph idx="7" type="ctrTitle"/>
          </p:nvPr>
        </p:nvSpPr>
        <p:spPr>
          <a:xfrm>
            <a:off x="65085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6" name="Google Shape;136;p9"/>
          <p:cNvSpPr txBox="1"/>
          <p:nvPr>
            <p:ph idx="8"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2">
    <p:spTree>
      <p:nvGrpSpPr>
        <p:cNvPr id="137"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0" name="Google Shape;140;p10"/>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1" name="Google Shape;141;p10"/>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2" name="Google Shape;142;p10"/>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3" name="Google Shape;143;p10"/>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4" name="Google Shape;144;p10"/>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5" name="Google Shape;145;p10"/>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6" name="Google Shape;146;p10"/>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7" name="Google Shape;147;p10"/>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8" name="Google Shape;148;p10"/>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9" name="Google Shape;149;p10"/>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0" name="Google Shape;150;p10"/>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51" name="Google Shape;151;p10"/>
          <p:cNvSpPr txBox="1"/>
          <p:nvPr>
            <p:ph idx="1" type="subTitle"/>
          </p:nvPr>
        </p:nvSpPr>
        <p:spPr>
          <a:xfrm>
            <a:off x="124892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2" name="Google Shape;152;p10"/>
          <p:cNvSpPr txBox="1"/>
          <p:nvPr>
            <p:ph idx="2" type="subTitle"/>
          </p:nvPr>
        </p:nvSpPr>
        <p:spPr>
          <a:xfrm>
            <a:off x="3723750"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3" name="Google Shape;153;p10"/>
          <p:cNvSpPr txBox="1"/>
          <p:nvPr>
            <p:ph idx="3" type="subTitle"/>
          </p:nvPr>
        </p:nvSpPr>
        <p:spPr>
          <a:xfrm>
            <a:off x="619857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4" name="Google Shape;154;p10"/>
          <p:cNvSpPr txBox="1"/>
          <p:nvPr>
            <p:ph type="ctrTitle"/>
          </p:nvPr>
        </p:nvSpPr>
        <p:spPr>
          <a:xfrm>
            <a:off x="1350163"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5" name="Google Shape;155;p10"/>
          <p:cNvSpPr txBox="1"/>
          <p:nvPr>
            <p:ph idx="4" type="ctrTitle"/>
          </p:nvPr>
        </p:nvSpPr>
        <p:spPr>
          <a:xfrm>
            <a:off x="382498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6" name="Google Shape;156;p10"/>
          <p:cNvSpPr txBox="1"/>
          <p:nvPr>
            <p:ph idx="5" type="ctrTitle"/>
          </p:nvPr>
        </p:nvSpPr>
        <p:spPr>
          <a:xfrm>
            <a:off x="629983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7" name="Google Shape;157;p10"/>
          <p:cNvSpPr txBox="1"/>
          <p:nvPr>
            <p:ph idx="6"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21"/>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Recursion</a:t>
            </a:r>
            <a:endParaRPr/>
          </a:p>
        </p:txBody>
      </p:sp>
      <p:sp>
        <p:nvSpPr>
          <p:cNvPr id="325" name="Google Shape;325;p21"/>
          <p:cNvSpPr txBox="1"/>
          <p:nvPr>
            <p:ph idx="1" type="subTitle"/>
          </p:nvPr>
        </p:nvSpPr>
        <p:spPr>
          <a:xfrm>
            <a:off x="309225" y="30807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Life Choices Coding Academy 2020</a:t>
            </a:r>
            <a:endParaRPr b="1" sz="1800"/>
          </a:p>
        </p:txBody>
      </p:sp>
      <p:grpSp>
        <p:nvGrpSpPr>
          <p:cNvPr id="326" name="Google Shape;326;p21"/>
          <p:cNvGrpSpPr/>
          <p:nvPr/>
        </p:nvGrpSpPr>
        <p:grpSpPr>
          <a:xfrm>
            <a:off x="-75881" y="2283499"/>
            <a:ext cx="772313" cy="497910"/>
            <a:chOff x="-75881" y="2283499"/>
            <a:chExt cx="772313" cy="497910"/>
          </a:xfrm>
        </p:grpSpPr>
        <p:sp>
          <p:nvSpPr>
            <p:cNvPr id="327" name="Google Shape;327;p21"/>
            <p:cNvSpPr/>
            <p:nvPr/>
          </p:nvSpPr>
          <p:spPr>
            <a:xfrm>
              <a:off x="36336" y="2283499"/>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75881" y="22836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1"/>
          <p:cNvGrpSpPr/>
          <p:nvPr/>
        </p:nvGrpSpPr>
        <p:grpSpPr>
          <a:xfrm>
            <a:off x="5350141" y="100301"/>
            <a:ext cx="420904" cy="498241"/>
            <a:chOff x="5350141" y="100301"/>
            <a:chExt cx="420904" cy="498241"/>
          </a:xfrm>
        </p:grpSpPr>
        <p:sp>
          <p:nvSpPr>
            <p:cNvPr id="330" name="Google Shape;330;p21"/>
            <p:cNvSpPr/>
            <p:nvPr/>
          </p:nvSpPr>
          <p:spPr>
            <a:xfrm>
              <a:off x="5379886" y="136118"/>
              <a:ext cx="286978" cy="165098"/>
            </a:xfrm>
            <a:custGeom>
              <a:rect b="b" l="l" r="r" t="t"/>
              <a:pathLst>
                <a:path extrusionOk="0" h="4989" w="8672">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5350141" y="100301"/>
              <a:ext cx="420904" cy="498241"/>
            </a:xfrm>
            <a:custGeom>
              <a:rect b="b" l="l" r="r" t="t"/>
              <a:pathLst>
                <a:path extrusionOk="0" h="15056" w="12719">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21"/>
          <p:cNvGrpSpPr/>
          <p:nvPr/>
        </p:nvGrpSpPr>
        <p:grpSpPr>
          <a:xfrm>
            <a:off x="7281641" y="1136546"/>
            <a:ext cx="892968" cy="986057"/>
            <a:chOff x="7281641" y="1136546"/>
            <a:chExt cx="892968" cy="986057"/>
          </a:xfrm>
        </p:grpSpPr>
        <p:sp>
          <p:nvSpPr>
            <p:cNvPr id="333" name="Google Shape;333;p21"/>
            <p:cNvSpPr/>
            <p:nvPr/>
          </p:nvSpPr>
          <p:spPr>
            <a:xfrm>
              <a:off x="7310663" y="1269842"/>
              <a:ext cx="643583" cy="541095"/>
            </a:xfrm>
            <a:custGeom>
              <a:rect b="b" l="l" r="r" t="t"/>
              <a:pathLst>
                <a:path extrusionOk="0" h="16351" w="19448">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7305997" y="1358960"/>
              <a:ext cx="373581" cy="455948"/>
            </a:xfrm>
            <a:custGeom>
              <a:rect b="b" l="l" r="r" t="t"/>
              <a:pathLst>
                <a:path extrusionOk="0" h="13778" w="11289">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7675144" y="1298997"/>
              <a:ext cx="242403" cy="384568"/>
            </a:xfrm>
            <a:custGeom>
              <a:rect b="b" l="l" r="r" t="t"/>
              <a:pathLst>
                <a:path extrusionOk="0" h="11621" w="7325">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7281641" y="1136546"/>
              <a:ext cx="892968" cy="986057"/>
            </a:xfrm>
            <a:custGeom>
              <a:rect b="b" l="l" r="r" t="t"/>
              <a:pathLst>
                <a:path extrusionOk="0" h="29797" w="26984">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8071563" y="3231345"/>
            <a:ext cx="1026629" cy="1056842"/>
            <a:chOff x="8084663" y="3138245"/>
            <a:chExt cx="1026629" cy="1056842"/>
          </a:xfrm>
        </p:grpSpPr>
        <p:sp>
          <p:nvSpPr>
            <p:cNvPr id="338" name="Google Shape;338;p21"/>
            <p:cNvSpPr/>
            <p:nvPr/>
          </p:nvSpPr>
          <p:spPr>
            <a:xfrm>
              <a:off x="8084663" y="3138245"/>
              <a:ext cx="1026629" cy="1056842"/>
            </a:xfrm>
            <a:custGeom>
              <a:rect b="b" l="l" r="r" t="t"/>
              <a:pathLst>
                <a:path extrusionOk="0" h="31936" w="31023">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8533166" y="3299372"/>
              <a:ext cx="302929" cy="174232"/>
            </a:xfrm>
            <a:custGeom>
              <a:rect b="b" l="l" r="r" t="t"/>
              <a:pathLst>
                <a:path extrusionOk="0" h="5265" w="9154">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8481443" y="3415692"/>
              <a:ext cx="443539" cy="302796"/>
            </a:xfrm>
            <a:custGeom>
              <a:rect b="b" l="l" r="r" t="t"/>
              <a:pathLst>
                <a:path extrusionOk="0" h="9150" w="13403">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8416515" y="3524964"/>
              <a:ext cx="456577" cy="285423"/>
            </a:xfrm>
            <a:custGeom>
              <a:rect b="b" l="l" r="r" t="t"/>
              <a:pathLst>
                <a:path extrusionOk="0" h="8625" w="13797">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8364659" y="3646678"/>
              <a:ext cx="443539" cy="268612"/>
            </a:xfrm>
            <a:custGeom>
              <a:rect b="b" l="l" r="r" t="t"/>
              <a:pathLst>
                <a:path extrusionOk="0" h="8117" w="13403">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8307773" y="3769087"/>
              <a:ext cx="428051" cy="257559"/>
            </a:xfrm>
            <a:custGeom>
              <a:rect b="b" l="l" r="r" t="t"/>
              <a:pathLst>
                <a:path extrusionOk="0" h="7783" w="12935">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21"/>
          <p:cNvGrpSpPr/>
          <p:nvPr/>
        </p:nvGrpSpPr>
        <p:grpSpPr>
          <a:xfrm>
            <a:off x="1970545" y="1968452"/>
            <a:ext cx="690310" cy="1154730"/>
            <a:chOff x="1960499" y="1511252"/>
            <a:chExt cx="690310" cy="1154730"/>
          </a:xfrm>
        </p:grpSpPr>
        <p:sp>
          <p:nvSpPr>
            <p:cNvPr id="345" name="Google Shape;345;p21"/>
            <p:cNvSpPr/>
            <p:nvPr/>
          </p:nvSpPr>
          <p:spPr>
            <a:xfrm>
              <a:off x="2276433" y="1802367"/>
              <a:ext cx="230886" cy="126347"/>
            </a:xfrm>
            <a:custGeom>
              <a:rect b="b" l="l" r="r" t="t"/>
              <a:pathLst>
                <a:path extrusionOk="0" h="3818" w="6977">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1960499" y="1705670"/>
              <a:ext cx="614064" cy="960311"/>
            </a:xfrm>
            <a:custGeom>
              <a:rect b="b" l="l" r="r" t="t"/>
              <a:pathLst>
                <a:path extrusionOk="0" h="29019" w="18556">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2040749" y="2214401"/>
              <a:ext cx="274932" cy="375269"/>
            </a:xfrm>
            <a:custGeom>
              <a:rect b="b" l="l" r="r" t="t"/>
              <a:pathLst>
                <a:path extrusionOk="0" h="11340" w="8308">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2175965" y="2156390"/>
              <a:ext cx="75252" cy="67840"/>
            </a:xfrm>
            <a:custGeom>
              <a:rect b="b" l="l" r="r" t="t"/>
              <a:pathLst>
                <a:path extrusionOk="0" h="2050" w="2274">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2269285" y="2051322"/>
              <a:ext cx="103977" cy="101064"/>
            </a:xfrm>
            <a:custGeom>
              <a:rect b="b" l="l" r="r" t="t"/>
              <a:pathLst>
                <a:path extrusionOk="0" h="3054" w="3142">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2330209" y="1578331"/>
              <a:ext cx="118570" cy="102487"/>
            </a:xfrm>
            <a:custGeom>
              <a:rect b="b" l="l" r="r" t="t"/>
              <a:pathLst>
                <a:path extrusionOk="0" h="3097" w="3583">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2512912" y="1511252"/>
              <a:ext cx="137896" cy="132072"/>
            </a:xfrm>
            <a:custGeom>
              <a:rect b="b" l="l" r="r" t="t"/>
              <a:pathLst>
                <a:path extrusionOk="0" h="3991" w="4167">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1"/>
          <p:cNvGrpSpPr/>
          <p:nvPr/>
        </p:nvGrpSpPr>
        <p:grpSpPr>
          <a:xfrm>
            <a:off x="734290" y="251983"/>
            <a:ext cx="800177" cy="752193"/>
            <a:chOff x="734290" y="251983"/>
            <a:chExt cx="800177" cy="752193"/>
          </a:xfrm>
        </p:grpSpPr>
        <p:sp>
          <p:nvSpPr>
            <p:cNvPr id="353" name="Google Shape;353;p21"/>
            <p:cNvSpPr/>
            <p:nvPr/>
          </p:nvSpPr>
          <p:spPr>
            <a:xfrm>
              <a:off x="864310" y="336336"/>
              <a:ext cx="515085" cy="529745"/>
            </a:xfrm>
            <a:custGeom>
              <a:rect b="b" l="l" r="r" t="t"/>
              <a:pathLst>
                <a:path extrusionOk="0" h="16008" w="15565">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734290" y="251983"/>
              <a:ext cx="800177" cy="752193"/>
            </a:xfrm>
            <a:custGeom>
              <a:rect b="b" l="l" r="r" t="t"/>
              <a:pathLst>
                <a:path extrusionOk="0" h="22730" w="2418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21"/>
          <p:cNvGrpSpPr/>
          <p:nvPr/>
        </p:nvGrpSpPr>
        <p:grpSpPr>
          <a:xfrm>
            <a:off x="2857571" y="1302505"/>
            <a:ext cx="152954" cy="60030"/>
            <a:chOff x="2857571" y="1302505"/>
            <a:chExt cx="152954" cy="60030"/>
          </a:xfrm>
        </p:grpSpPr>
        <p:sp>
          <p:nvSpPr>
            <p:cNvPr id="356" name="Google Shape;356;p21"/>
            <p:cNvSpPr/>
            <p:nvPr/>
          </p:nvSpPr>
          <p:spPr>
            <a:xfrm>
              <a:off x="2857571" y="1331063"/>
              <a:ext cx="152954" cy="31471"/>
            </a:xfrm>
            <a:custGeom>
              <a:rect b="b" l="l" r="r" t="t"/>
              <a:pathLst>
                <a:path extrusionOk="0" h="951" w="4622">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2896289" y="1302505"/>
              <a:ext cx="106061" cy="10590"/>
            </a:xfrm>
            <a:custGeom>
              <a:rect b="b" l="l" r="r" t="t"/>
              <a:pathLst>
                <a:path extrusionOk="0" h="320" w="3205">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21"/>
          <p:cNvGrpSpPr/>
          <p:nvPr/>
        </p:nvGrpSpPr>
        <p:grpSpPr>
          <a:xfrm>
            <a:off x="3168309" y="474596"/>
            <a:ext cx="1088181" cy="608604"/>
            <a:chOff x="3168309" y="474596"/>
            <a:chExt cx="1088181" cy="608604"/>
          </a:xfrm>
        </p:grpSpPr>
        <p:grpSp>
          <p:nvGrpSpPr>
            <p:cNvPr id="359" name="Google Shape;359;p21"/>
            <p:cNvGrpSpPr/>
            <p:nvPr/>
          </p:nvGrpSpPr>
          <p:grpSpPr>
            <a:xfrm>
              <a:off x="3168309" y="517749"/>
              <a:ext cx="1084309" cy="565452"/>
              <a:chOff x="3168309" y="517749"/>
              <a:chExt cx="1084309" cy="565452"/>
            </a:xfrm>
          </p:grpSpPr>
          <p:sp>
            <p:nvSpPr>
              <p:cNvPr id="360" name="Google Shape;360;p21"/>
              <p:cNvSpPr/>
              <p:nvPr/>
            </p:nvSpPr>
            <p:spPr>
              <a:xfrm>
                <a:off x="3179726" y="531913"/>
                <a:ext cx="1066571" cy="534378"/>
              </a:xfrm>
              <a:custGeom>
                <a:rect b="b" l="l" r="r" t="t"/>
                <a:pathLst>
                  <a:path extrusionOk="0" h="16148" w="3223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3168309" y="517749"/>
                <a:ext cx="1084309" cy="565452"/>
              </a:xfrm>
              <a:custGeom>
                <a:rect b="b" l="l" r="r" t="t"/>
                <a:pathLst>
                  <a:path extrusionOk="0" h="17087" w="32766">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21"/>
            <p:cNvGrpSpPr/>
            <p:nvPr/>
          </p:nvGrpSpPr>
          <p:grpSpPr>
            <a:xfrm>
              <a:off x="4114622" y="474596"/>
              <a:ext cx="141868" cy="100403"/>
              <a:chOff x="4114622" y="474596"/>
              <a:chExt cx="141868" cy="100403"/>
            </a:xfrm>
          </p:grpSpPr>
          <p:sp>
            <p:nvSpPr>
              <p:cNvPr id="363" name="Google Shape;363;p21"/>
              <p:cNvSpPr/>
              <p:nvPr/>
            </p:nvSpPr>
            <p:spPr>
              <a:xfrm>
                <a:off x="4114622" y="474596"/>
                <a:ext cx="70851" cy="90839"/>
              </a:xfrm>
              <a:custGeom>
                <a:rect b="b" l="l" r="r" t="t"/>
                <a:pathLst>
                  <a:path extrusionOk="0" h="2745" w="2141">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4199339" y="480752"/>
                <a:ext cx="57151" cy="94247"/>
              </a:xfrm>
              <a:custGeom>
                <a:rect b="b" l="l" r="r" t="t"/>
                <a:pathLst>
                  <a:path extrusionOk="0" h="2848" w="1727">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5" name="Google Shape;365;p21"/>
          <p:cNvGrpSpPr/>
          <p:nvPr/>
        </p:nvGrpSpPr>
        <p:grpSpPr>
          <a:xfrm>
            <a:off x="4554058" y="287028"/>
            <a:ext cx="820760" cy="899951"/>
            <a:chOff x="4554058" y="287028"/>
            <a:chExt cx="820760" cy="899951"/>
          </a:xfrm>
        </p:grpSpPr>
        <p:grpSp>
          <p:nvGrpSpPr>
            <p:cNvPr id="366" name="Google Shape;366;p21"/>
            <p:cNvGrpSpPr/>
            <p:nvPr/>
          </p:nvGrpSpPr>
          <p:grpSpPr>
            <a:xfrm>
              <a:off x="4554058" y="287028"/>
              <a:ext cx="820760" cy="807258"/>
              <a:chOff x="4554058" y="287028"/>
              <a:chExt cx="820760" cy="807258"/>
            </a:xfrm>
          </p:grpSpPr>
          <p:sp>
            <p:nvSpPr>
              <p:cNvPr id="367" name="Google Shape;367;p21"/>
              <p:cNvSpPr/>
              <p:nvPr/>
            </p:nvSpPr>
            <p:spPr>
              <a:xfrm>
                <a:off x="4642315" y="348977"/>
                <a:ext cx="463924" cy="360179"/>
              </a:xfrm>
              <a:custGeom>
                <a:rect b="b" l="l" r="r" t="t"/>
                <a:pathLst>
                  <a:path extrusionOk="0" h="10884" w="14019">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4554058" y="287028"/>
                <a:ext cx="820760" cy="807258"/>
              </a:xfrm>
              <a:custGeom>
                <a:rect b="b" l="l" r="r" t="t"/>
                <a:pathLst>
                  <a:path extrusionOk="0" h="24394" w="24802">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1"/>
            <p:cNvGrpSpPr/>
            <p:nvPr/>
          </p:nvGrpSpPr>
          <p:grpSpPr>
            <a:xfrm>
              <a:off x="5063947" y="1041305"/>
              <a:ext cx="89912" cy="145673"/>
              <a:chOff x="5063947" y="1041305"/>
              <a:chExt cx="89912" cy="145673"/>
            </a:xfrm>
          </p:grpSpPr>
          <p:sp>
            <p:nvSpPr>
              <p:cNvPr id="370" name="Google Shape;370;p21"/>
              <p:cNvSpPr/>
              <p:nvPr/>
            </p:nvSpPr>
            <p:spPr>
              <a:xfrm>
                <a:off x="5063947" y="1041305"/>
                <a:ext cx="81110" cy="80481"/>
              </a:xfrm>
              <a:custGeom>
                <a:rect b="b" l="l" r="r" t="t"/>
                <a:pathLst>
                  <a:path extrusionOk="0" h="2432" w="2451">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5073643" y="1111958"/>
                <a:ext cx="80216" cy="75021"/>
              </a:xfrm>
              <a:custGeom>
                <a:rect b="b" l="l" r="r" t="t"/>
                <a:pathLst>
                  <a:path extrusionOk="0" h="2267" w="2424">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2" name="Google Shape;372;p21"/>
          <p:cNvGrpSpPr/>
          <p:nvPr/>
        </p:nvGrpSpPr>
        <p:grpSpPr>
          <a:xfrm>
            <a:off x="7100592" y="-366483"/>
            <a:ext cx="638917" cy="1022558"/>
            <a:chOff x="7100592" y="-366483"/>
            <a:chExt cx="638917" cy="1022558"/>
          </a:xfrm>
        </p:grpSpPr>
        <p:sp>
          <p:nvSpPr>
            <p:cNvPr id="373" name="Google Shape;373;p21"/>
            <p:cNvSpPr/>
            <p:nvPr/>
          </p:nvSpPr>
          <p:spPr>
            <a:xfrm>
              <a:off x="7100592" y="-366483"/>
              <a:ext cx="638917" cy="1022558"/>
            </a:xfrm>
            <a:custGeom>
              <a:rect b="b" l="l" r="r" t="t"/>
              <a:pathLst>
                <a:path extrusionOk="0" h="30900" w="19307">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7316454" y="-154591"/>
              <a:ext cx="302929" cy="469417"/>
            </a:xfrm>
            <a:custGeom>
              <a:rect b="b" l="l" r="r" t="t"/>
              <a:pathLst>
                <a:path extrusionOk="0" h="14185" w="9154">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7166347" y="-209426"/>
              <a:ext cx="119332" cy="80183"/>
            </a:xfrm>
            <a:custGeom>
              <a:rect b="b" l="l" r="r" t="t"/>
              <a:pathLst>
                <a:path extrusionOk="0" h="2423" w="3606">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7173991" y="-234708"/>
              <a:ext cx="72870" cy="53643"/>
            </a:xfrm>
            <a:custGeom>
              <a:rect b="b" l="l" r="r" t="t"/>
              <a:pathLst>
                <a:path extrusionOk="0" h="1621" w="2202">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1"/>
          <p:cNvGrpSpPr/>
          <p:nvPr/>
        </p:nvGrpSpPr>
        <p:grpSpPr>
          <a:xfrm>
            <a:off x="5910718" y="-131360"/>
            <a:ext cx="105830" cy="85015"/>
            <a:chOff x="5910718" y="-131360"/>
            <a:chExt cx="105830" cy="85015"/>
          </a:xfrm>
        </p:grpSpPr>
        <p:sp>
          <p:nvSpPr>
            <p:cNvPr id="378" name="Google Shape;378;p21"/>
            <p:cNvSpPr/>
            <p:nvPr/>
          </p:nvSpPr>
          <p:spPr>
            <a:xfrm>
              <a:off x="5910718" y="-129342"/>
              <a:ext cx="37097" cy="58342"/>
            </a:xfrm>
            <a:custGeom>
              <a:rect b="b" l="l" r="r" t="t"/>
              <a:pathLst>
                <a:path extrusionOk="0" h="1763" w="1121">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5974255" y="-131360"/>
              <a:ext cx="42292" cy="85015"/>
            </a:xfrm>
            <a:custGeom>
              <a:rect b="b" l="l" r="r" t="t"/>
              <a:pathLst>
                <a:path extrusionOk="0" h="2569" w="1278">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1"/>
          <p:cNvGrpSpPr/>
          <p:nvPr/>
        </p:nvGrpSpPr>
        <p:grpSpPr>
          <a:xfrm>
            <a:off x="3894690" y="-306155"/>
            <a:ext cx="432221" cy="578920"/>
            <a:chOff x="3894690" y="-306155"/>
            <a:chExt cx="432221" cy="578920"/>
          </a:xfrm>
        </p:grpSpPr>
        <p:sp>
          <p:nvSpPr>
            <p:cNvPr id="381" name="Google Shape;381;p21"/>
            <p:cNvSpPr/>
            <p:nvPr/>
          </p:nvSpPr>
          <p:spPr>
            <a:xfrm>
              <a:off x="3975568" y="-294506"/>
              <a:ext cx="351343" cy="567272"/>
            </a:xfrm>
            <a:custGeom>
              <a:rect b="b" l="l" r="r" t="t"/>
              <a:pathLst>
                <a:path extrusionOk="0" h="17142" w="10617">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1"/>
            <p:cNvGrpSpPr/>
            <p:nvPr/>
          </p:nvGrpSpPr>
          <p:grpSpPr>
            <a:xfrm>
              <a:off x="3894690" y="-306155"/>
              <a:ext cx="98086" cy="107551"/>
              <a:chOff x="3894690" y="-306155"/>
              <a:chExt cx="98086" cy="107551"/>
            </a:xfrm>
          </p:grpSpPr>
          <p:sp>
            <p:nvSpPr>
              <p:cNvPr id="383" name="Google Shape;383;p21"/>
              <p:cNvSpPr/>
              <p:nvPr/>
            </p:nvSpPr>
            <p:spPr>
              <a:xfrm>
                <a:off x="3925797" y="-273029"/>
                <a:ext cx="66979" cy="74425"/>
              </a:xfrm>
              <a:custGeom>
                <a:rect b="b" l="l" r="r" t="t"/>
                <a:pathLst>
                  <a:path extrusionOk="0" h="2249" w="2024">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3894690" y="-306155"/>
                <a:ext cx="73333" cy="65292"/>
              </a:xfrm>
              <a:custGeom>
                <a:rect b="b" l="l" r="r" t="t"/>
                <a:pathLst>
                  <a:path extrusionOk="0" h="1973" w="2216">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5" name="Google Shape;385;p21"/>
          <p:cNvGrpSpPr/>
          <p:nvPr/>
        </p:nvGrpSpPr>
        <p:grpSpPr>
          <a:xfrm>
            <a:off x="2775700" y="-243577"/>
            <a:ext cx="641763" cy="660328"/>
            <a:chOff x="2775700" y="-243577"/>
            <a:chExt cx="641763" cy="660328"/>
          </a:xfrm>
        </p:grpSpPr>
        <p:grpSp>
          <p:nvGrpSpPr>
            <p:cNvPr id="386" name="Google Shape;386;p21"/>
            <p:cNvGrpSpPr/>
            <p:nvPr/>
          </p:nvGrpSpPr>
          <p:grpSpPr>
            <a:xfrm>
              <a:off x="2880967" y="-159588"/>
              <a:ext cx="536496" cy="576339"/>
              <a:chOff x="2880967" y="-159588"/>
              <a:chExt cx="536496" cy="576339"/>
            </a:xfrm>
          </p:grpSpPr>
          <p:sp>
            <p:nvSpPr>
              <p:cNvPr id="387" name="Google Shape;387;p21"/>
              <p:cNvSpPr/>
              <p:nvPr/>
            </p:nvSpPr>
            <p:spPr>
              <a:xfrm>
                <a:off x="2880967" y="-159588"/>
                <a:ext cx="536496" cy="576339"/>
              </a:xfrm>
              <a:custGeom>
                <a:rect b="b" l="l" r="r" t="t"/>
                <a:pathLst>
                  <a:path extrusionOk="0" h="17416" w="16212">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3004700" y="-35855"/>
                <a:ext cx="152192" cy="171982"/>
              </a:xfrm>
              <a:custGeom>
                <a:rect b="b" l="l" r="r" t="t"/>
                <a:pathLst>
                  <a:path extrusionOk="0" h="5197" w="4599">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21"/>
            <p:cNvGrpSpPr/>
            <p:nvPr/>
          </p:nvGrpSpPr>
          <p:grpSpPr>
            <a:xfrm>
              <a:off x="2775700" y="-243577"/>
              <a:ext cx="100965" cy="123965"/>
              <a:chOff x="2775700" y="-243577"/>
              <a:chExt cx="100965" cy="123965"/>
            </a:xfrm>
          </p:grpSpPr>
          <p:sp>
            <p:nvSpPr>
              <p:cNvPr id="390" name="Google Shape;390;p21"/>
              <p:cNvSpPr/>
              <p:nvPr/>
            </p:nvSpPr>
            <p:spPr>
              <a:xfrm>
                <a:off x="2805251" y="-184540"/>
                <a:ext cx="71414" cy="64927"/>
              </a:xfrm>
              <a:custGeom>
                <a:rect b="b" l="l" r="r" t="t"/>
                <a:pathLst>
                  <a:path extrusionOk="0" h="1962" w="2158">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2775700" y="-243577"/>
                <a:ext cx="77999" cy="45833"/>
              </a:xfrm>
              <a:custGeom>
                <a:rect b="b" l="l" r="r" t="t"/>
                <a:pathLst>
                  <a:path extrusionOk="0" h="1385" w="2357">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21"/>
          <p:cNvGrpSpPr/>
          <p:nvPr/>
        </p:nvGrpSpPr>
        <p:grpSpPr>
          <a:xfrm>
            <a:off x="1588573" y="-296128"/>
            <a:ext cx="730914" cy="557013"/>
            <a:chOff x="1588573" y="-296128"/>
            <a:chExt cx="730914" cy="557013"/>
          </a:xfrm>
        </p:grpSpPr>
        <p:sp>
          <p:nvSpPr>
            <p:cNvPr id="393" name="Google Shape;393;p21"/>
            <p:cNvSpPr/>
            <p:nvPr/>
          </p:nvSpPr>
          <p:spPr>
            <a:xfrm>
              <a:off x="1588573" y="-164387"/>
              <a:ext cx="730914" cy="425272"/>
            </a:xfrm>
            <a:custGeom>
              <a:rect b="b" l="l" r="r" t="t"/>
              <a:pathLst>
                <a:path extrusionOk="0" h="12851" w="22087">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21"/>
            <p:cNvGrpSpPr/>
            <p:nvPr/>
          </p:nvGrpSpPr>
          <p:grpSpPr>
            <a:xfrm>
              <a:off x="2028140" y="-296128"/>
              <a:ext cx="162319" cy="81341"/>
              <a:chOff x="2028140" y="-296128"/>
              <a:chExt cx="162319" cy="81341"/>
            </a:xfrm>
          </p:grpSpPr>
          <p:sp>
            <p:nvSpPr>
              <p:cNvPr id="395" name="Google Shape;395;p21"/>
              <p:cNvSpPr/>
              <p:nvPr/>
            </p:nvSpPr>
            <p:spPr>
              <a:xfrm>
                <a:off x="2028140" y="-264690"/>
                <a:ext cx="106194" cy="43153"/>
              </a:xfrm>
              <a:custGeom>
                <a:rect b="b" l="l" r="r" t="t"/>
                <a:pathLst>
                  <a:path extrusionOk="0" h="1304" w="3209">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2090619" y="-296128"/>
                <a:ext cx="99840" cy="81341"/>
              </a:xfrm>
              <a:custGeom>
                <a:rect b="b" l="l" r="r" t="t"/>
                <a:pathLst>
                  <a:path extrusionOk="0" h="2458" w="3017">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7" name="Google Shape;397;p21"/>
          <p:cNvGrpSpPr/>
          <p:nvPr/>
        </p:nvGrpSpPr>
        <p:grpSpPr>
          <a:xfrm>
            <a:off x="1739309" y="566891"/>
            <a:ext cx="853058" cy="594507"/>
            <a:chOff x="1739309" y="566891"/>
            <a:chExt cx="853058" cy="594507"/>
          </a:xfrm>
        </p:grpSpPr>
        <p:grpSp>
          <p:nvGrpSpPr>
            <p:cNvPr id="398" name="Google Shape;398;p21"/>
            <p:cNvGrpSpPr/>
            <p:nvPr/>
          </p:nvGrpSpPr>
          <p:grpSpPr>
            <a:xfrm>
              <a:off x="1753572" y="566891"/>
              <a:ext cx="838796" cy="594507"/>
              <a:chOff x="1753572" y="566891"/>
              <a:chExt cx="838796" cy="594507"/>
            </a:xfrm>
          </p:grpSpPr>
          <p:sp>
            <p:nvSpPr>
              <p:cNvPr id="399" name="Google Shape;399;p21"/>
              <p:cNvSpPr/>
              <p:nvPr/>
            </p:nvSpPr>
            <p:spPr>
              <a:xfrm>
                <a:off x="1753572" y="566891"/>
                <a:ext cx="838796" cy="594507"/>
              </a:xfrm>
              <a:custGeom>
                <a:rect b="b" l="l" r="r" t="t"/>
                <a:pathLst>
                  <a:path extrusionOk="0" h="17965" w="25347">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1978502" y="690823"/>
                <a:ext cx="424312" cy="302234"/>
              </a:xfrm>
              <a:custGeom>
                <a:rect b="b" l="l" r="r" t="t"/>
                <a:pathLst>
                  <a:path extrusionOk="0" h="9133" w="12822">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21"/>
            <p:cNvGrpSpPr/>
            <p:nvPr/>
          </p:nvGrpSpPr>
          <p:grpSpPr>
            <a:xfrm>
              <a:off x="1739309" y="617821"/>
              <a:ext cx="85081" cy="113673"/>
              <a:chOff x="1739309" y="617821"/>
              <a:chExt cx="85081" cy="113673"/>
            </a:xfrm>
          </p:grpSpPr>
          <p:sp>
            <p:nvSpPr>
              <p:cNvPr id="402" name="Google Shape;402;p21"/>
              <p:cNvSpPr/>
              <p:nvPr/>
            </p:nvSpPr>
            <p:spPr>
              <a:xfrm>
                <a:off x="1764923" y="657466"/>
                <a:ext cx="59467" cy="74028"/>
              </a:xfrm>
              <a:custGeom>
                <a:rect b="b" l="l" r="r" t="t"/>
                <a:pathLst>
                  <a:path extrusionOk="0" h="2237" w="1797">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1739309" y="617821"/>
                <a:ext cx="55298" cy="57449"/>
              </a:xfrm>
              <a:custGeom>
                <a:rect b="b" l="l" r="r" t="t"/>
                <a:pathLst>
                  <a:path extrusionOk="0" h="1736" w="1671">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 name="Google Shape;404;p21"/>
          <p:cNvGrpSpPr/>
          <p:nvPr/>
        </p:nvGrpSpPr>
        <p:grpSpPr>
          <a:xfrm>
            <a:off x="291413" y="-295003"/>
            <a:ext cx="420937" cy="645006"/>
            <a:chOff x="291413" y="-295003"/>
            <a:chExt cx="420937" cy="645006"/>
          </a:xfrm>
        </p:grpSpPr>
        <p:sp>
          <p:nvSpPr>
            <p:cNvPr id="405" name="Google Shape;405;p21"/>
            <p:cNvSpPr/>
            <p:nvPr/>
          </p:nvSpPr>
          <p:spPr>
            <a:xfrm>
              <a:off x="291413" y="-295003"/>
              <a:ext cx="420937" cy="498274"/>
            </a:xfrm>
            <a:custGeom>
              <a:rect b="b" l="l" r="r" t="t"/>
              <a:pathLst>
                <a:path extrusionOk="0" h="15057" w="1272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21"/>
            <p:cNvGrpSpPr/>
            <p:nvPr/>
          </p:nvGrpSpPr>
          <p:grpSpPr>
            <a:xfrm>
              <a:off x="317622" y="261977"/>
              <a:ext cx="171618" cy="88026"/>
              <a:chOff x="317622" y="261977"/>
              <a:chExt cx="171618" cy="88026"/>
            </a:xfrm>
          </p:grpSpPr>
          <p:sp>
            <p:nvSpPr>
              <p:cNvPr id="407" name="Google Shape;407;p21"/>
              <p:cNvSpPr/>
              <p:nvPr/>
            </p:nvSpPr>
            <p:spPr>
              <a:xfrm>
                <a:off x="317622" y="261977"/>
                <a:ext cx="146732" cy="34879"/>
              </a:xfrm>
              <a:custGeom>
                <a:rect b="b" l="l" r="r" t="t"/>
                <a:pathLst>
                  <a:path extrusionOk="0" h="1054" w="4434">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371629" y="323099"/>
                <a:ext cx="117611" cy="26904"/>
              </a:xfrm>
              <a:custGeom>
                <a:rect b="b" l="l" r="r" t="t"/>
                <a:pathLst>
                  <a:path extrusionOk="0" h="813" w="3554">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9" name="Google Shape;409;p21"/>
          <p:cNvGrpSpPr/>
          <p:nvPr/>
        </p:nvGrpSpPr>
        <p:grpSpPr>
          <a:xfrm>
            <a:off x="1214230" y="1280862"/>
            <a:ext cx="693917" cy="709106"/>
            <a:chOff x="1214230" y="1280862"/>
            <a:chExt cx="693917" cy="709106"/>
          </a:xfrm>
        </p:grpSpPr>
        <p:sp>
          <p:nvSpPr>
            <p:cNvPr id="410" name="Google Shape;410;p21"/>
            <p:cNvSpPr/>
            <p:nvPr/>
          </p:nvSpPr>
          <p:spPr>
            <a:xfrm>
              <a:off x="1265424" y="1280862"/>
              <a:ext cx="642723" cy="709106"/>
            </a:xfrm>
            <a:custGeom>
              <a:rect b="b" l="l" r="r" t="t"/>
              <a:pathLst>
                <a:path extrusionOk="0" h="21428" w="19422">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1216414" y="1365116"/>
              <a:ext cx="83195" cy="91600"/>
            </a:xfrm>
            <a:custGeom>
              <a:rect b="b" l="l" r="r" t="t"/>
              <a:pathLst>
                <a:path extrusionOk="0" h="2768" w="2514">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1214230" y="1326463"/>
              <a:ext cx="63538" cy="48745"/>
            </a:xfrm>
            <a:custGeom>
              <a:rect b="b" l="l" r="r" t="t"/>
              <a:pathLst>
                <a:path extrusionOk="0" h="1473" w="192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1"/>
          <p:cNvGrpSpPr/>
          <p:nvPr/>
        </p:nvGrpSpPr>
        <p:grpSpPr>
          <a:xfrm>
            <a:off x="-182869" y="835238"/>
            <a:ext cx="1277205" cy="1131333"/>
            <a:chOff x="-182869" y="835238"/>
            <a:chExt cx="1277205" cy="1131333"/>
          </a:xfrm>
        </p:grpSpPr>
        <p:sp>
          <p:nvSpPr>
            <p:cNvPr id="414" name="Google Shape;414;p21"/>
            <p:cNvSpPr/>
            <p:nvPr/>
          </p:nvSpPr>
          <p:spPr>
            <a:xfrm>
              <a:off x="-182869" y="851983"/>
              <a:ext cx="1277205" cy="1076929"/>
            </a:xfrm>
            <a:custGeom>
              <a:rect b="b" l="l" r="r" t="t"/>
              <a:pathLst>
                <a:path extrusionOk="0" h="32543" w="38595">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21"/>
            <p:cNvGrpSpPr/>
            <p:nvPr/>
          </p:nvGrpSpPr>
          <p:grpSpPr>
            <a:xfrm>
              <a:off x="454360" y="835238"/>
              <a:ext cx="112382" cy="56555"/>
              <a:chOff x="454360" y="835238"/>
              <a:chExt cx="112382" cy="56555"/>
            </a:xfrm>
          </p:grpSpPr>
          <p:sp>
            <p:nvSpPr>
              <p:cNvPr id="416" name="Google Shape;416;p21"/>
              <p:cNvSpPr/>
              <p:nvPr/>
            </p:nvSpPr>
            <p:spPr>
              <a:xfrm>
                <a:off x="454360" y="840897"/>
                <a:ext cx="72870" cy="50896"/>
              </a:xfrm>
              <a:custGeom>
                <a:rect b="b" l="l" r="r" t="t"/>
                <a:pathLst>
                  <a:path extrusionOk="0" h="1538" w="2202">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509095" y="835238"/>
                <a:ext cx="57647" cy="54934"/>
              </a:xfrm>
              <a:custGeom>
                <a:rect b="b" l="l" r="r" t="t"/>
                <a:pathLst>
                  <a:path extrusionOk="0" h="1660" w="1742">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21"/>
            <p:cNvGrpSpPr/>
            <p:nvPr/>
          </p:nvGrpSpPr>
          <p:grpSpPr>
            <a:xfrm>
              <a:off x="588484" y="1891352"/>
              <a:ext cx="127241" cy="75219"/>
              <a:chOff x="588484" y="1891352"/>
              <a:chExt cx="127241" cy="75219"/>
            </a:xfrm>
          </p:grpSpPr>
          <p:sp>
            <p:nvSpPr>
              <p:cNvPr id="419" name="Google Shape;419;p21"/>
              <p:cNvSpPr/>
              <p:nvPr/>
            </p:nvSpPr>
            <p:spPr>
              <a:xfrm>
                <a:off x="588484" y="1891352"/>
                <a:ext cx="82268" cy="56919"/>
              </a:xfrm>
              <a:custGeom>
                <a:rect b="b" l="l" r="r" t="t"/>
                <a:pathLst>
                  <a:path extrusionOk="0" h="1720" w="2486">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652849" y="1914782"/>
                <a:ext cx="62876" cy="51790"/>
              </a:xfrm>
              <a:custGeom>
                <a:rect b="b" l="l" r="r" t="t"/>
                <a:pathLst>
                  <a:path extrusionOk="0" h="1565" w="190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1" name="Google Shape;421;p21"/>
          <p:cNvGrpSpPr/>
          <p:nvPr/>
        </p:nvGrpSpPr>
        <p:grpSpPr>
          <a:xfrm>
            <a:off x="1004821" y="2303619"/>
            <a:ext cx="413557" cy="605096"/>
            <a:chOff x="1004821" y="2303619"/>
            <a:chExt cx="413557" cy="605096"/>
          </a:xfrm>
        </p:grpSpPr>
        <p:grpSp>
          <p:nvGrpSpPr>
            <p:cNvPr id="422" name="Google Shape;422;p21"/>
            <p:cNvGrpSpPr/>
            <p:nvPr/>
          </p:nvGrpSpPr>
          <p:grpSpPr>
            <a:xfrm>
              <a:off x="1004821" y="2303619"/>
              <a:ext cx="344559" cy="605096"/>
              <a:chOff x="1004821" y="2303619"/>
              <a:chExt cx="344559" cy="605096"/>
            </a:xfrm>
          </p:grpSpPr>
          <p:sp>
            <p:nvSpPr>
              <p:cNvPr id="423" name="Google Shape;423;p21"/>
              <p:cNvSpPr/>
              <p:nvPr/>
            </p:nvSpPr>
            <p:spPr>
              <a:xfrm>
                <a:off x="1004821" y="2303619"/>
                <a:ext cx="344559" cy="605096"/>
              </a:xfrm>
              <a:custGeom>
                <a:rect b="b" l="l" r="r" t="t"/>
                <a:pathLst>
                  <a:path extrusionOk="0" h="18285" w="10412">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1099896" y="2690900"/>
                <a:ext cx="119960" cy="115691"/>
              </a:xfrm>
              <a:custGeom>
                <a:rect b="b" l="l" r="r" t="t"/>
                <a:pathLst>
                  <a:path extrusionOk="0" h="3496" w="3625">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1100160" y="2414181"/>
                <a:ext cx="100006" cy="87298"/>
              </a:xfrm>
              <a:custGeom>
                <a:rect b="b" l="l" r="r" t="t"/>
                <a:pathLst>
                  <a:path extrusionOk="0" h="2638" w="3022">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1"/>
            <p:cNvGrpSpPr/>
            <p:nvPr/>
          </p:nvGrpSpPr>
          <p:grpSpPr>
            <a:xfrm>
              <a:off x="1332668" y="2362060"/>
              <a:ext cx="85710" cy="97126"/>
              <a:chOff x="1332668" y="2362060"/>
              <a:chExt cx="85710" cy="97126"/>
            </a:xfrm>
          </p:grpSpPr>
          <p:sp>
            <p:nvSpPr>
              <p:cNvPr id="427" name="Google Shape;427;p21"/>
              <p:cNvSpPr/>
              <p:nvPr/>
            </p:nvSpPr>
            <p:spPr>
              <a:xfrm>
                <a:off x="1332668" y="2362060"/>
                <a:ext cx="23926" cy="80911"/>
              </a:xfrm>
              <a:custGeom>
                <a:rect b="b" l="l" r="r" t="t"/>
                <a:pathLst>
                  <a:path extrusionOk="0" h="2445" w="723">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1385980" y="2383736"/>
                <a:ext cx="32398" cy="75451"/>
              </a:xfrm>
              <a:custGeom>
                <a:rect b="b" l="l" r="r" t="t"/>
                <a:pathLst>
                  <a:path extrusionOk="0" h="2280" w="979">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9" name="Google Shape;429;p21"/>
          <p:cNvGrpSpPr/>
          <p:nvPr/>
        </p:nvGrpSpPr>
        <p:grpSpPr>
          <a:xfrm>
            <a:off x="2647665" y="2892963"/>
            <a:ext cx="62909" cy="137996"/>
            <a:chOff x="2647665" y="2892963"/>
            <a:chExt cx="62909" cy="137996"/>
          </a:xfrm>
        </p:grpSpPr>
        <p:sp>
          <p:nvSpPr>
            <p:cNvPr id="430" name="Google Shape;430;p21"/>
            <p:cNvSpPr/>
            <p:nvPr/>
          </p:nvSpPr>
          <p:spPr>
            <a:xfrm>
              <a:off x="2679235" y="2917121"/>
              <a:ext cx="31339" cy="113838"/>
            </a:xfrm>
            <a:custGeom>
              <a:rect b="b" l="l" r="r" t="t"/>
              <a:pathLst>
                <a:path extrusionOk="0" h="3440" w="947">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2647665" y="2892963"/>
              <a:ext cx="22668" cy="82698"/>
            </a:xfrm>
            <a:custGeom>
              <a:rect b="b" l="l" r="r" t="t"/>
              <a:pathLst>
                <a:path extrusionOk="0" h="2499" w="685">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1"/>
          <p:cNvGrpSpPr/>
          <p:nvPr/>
        </p:nvGrpSpPr>
        <p:grpSpPr>
          <a:xfrm>
            <a:off x="2248437" y="2591126"/>
            <a:ext cx="134753" cy="99377"/>
            <a:chOff x="2248437" y="2591126"/>
            <a:chExt cx="134753" cy="99377"/>
          </a:xfrm>
        </p:grpSpPr>
        <p:sp>
          <p:nvSpPr>
            <p:cNvPr id="433" name="Google Shape;433;p21"/>
            <p:cNvSpPr/>
            <p:nvPr/>
          </p:nvSpPr>
          <p:spPr>
            <a:xfrm>
              <a:off x="2248437" y="2591126"/>
              <a:ext cx="85312" cy="99377"/>
            </a:xfrm>
            <a:custGeom>
              <a:rect b="b" l="l" r="r" t="t"/>
              <a:pathLst>
                <a:path extrusionOk="0" h="3003" w="2578">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2320380" y="2614622"/>
              <a:ext cx="62810" cy="58673"/>
            </a:xfrm>
            <a:custGeom>
              <a:rect b="b" l="l" r="r" t="t"/>
              <a:pathLst>
                <a:path extrusionOk="0" h="1773" w="1898">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1"/>
          <p:cNvGrpSpPr/>
          <p:nvPr/>
        </p:nvGrpSpPr>
        <p:grpSpPr>
          <a:xfrm>
            <a:off x="319707" y="3143540"/>
            <a:ext cx="638983" cy="1054658"/>
            <a:chOff x="319707" y="3143540"/>
            <a:chExt cx="638983" cy="1054658"/>
          </a:xfrm>
        </p:grpSpPr>
        <p:sp>
          <p:nvSpPr>
            <p:cNvPr id="436" name="Google Shape;436;p21"/>
            <p:cNvSpPr/>
            <p:nvPr/>
          </p:nvSpPr>
          <p:spPr>
            <a:xfrm>
              <a:off x="319707" y="3143540"/>
              <a:ext cx="638983" cy="1022558"/>
            </a:xfrm>
            <a:custGeom>
              <a:rect b="b" l="l" r="r" t="t"/>
              <a:pathLst>
                <a:path extrusionOk="0" h="30900" w="19309">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535602" y="3355431"/>
              <a:ext cx="302896" cy="469417"/>
            </a:xfrm>
            <a:custGeom>
              <a:rect b="b" l="l" r="r" t="t"/>
              <a:pathLst>
                <a:path extrusionOk="0" h="14185" w="9153">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692262" y="4059275"/>
              <a:ext cx="96332" cy="96630"/>
            </a:xfrm>
            <a:custGeom>
              <a:rect b="b" l="l" r="r" t="t"/>
              <a:pathLst>
                <a:path extrusionOk="0" h="2920" w="2911">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692560" y="4142106"/>
              <a:ext cx="89482" cy="56092"/>
            </a:xfrm>
            <a:custGeom>
              <a:rect b="b" l="l" r="r" t="t"/>
              <a:pathLst>
                <a:path extrusionOk="0" h="1695" w="2704">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1"/>
          <p:cNvGrpSpPr/>
          <p:nvPr/>
        </p:nvGrpSpPr>
        <p:grpSpPr>
          <a:xfrm>
            <a:off x="1344284" y="3702273"/>
            <a:ext cx="388340" cy="497513"/>
            <a:chOff x="1344284" y="3702273"/>
            <a:chExt cx="388340" cy="497513"/>
          </a:xfrm>
        </p:grpSpPr>
        <p:sp>
          <p:nvSpPr>
            <p:cNvPr id="441" name="Google Shape;441;p21"/>
            <p:cNvSpPr/>
            <p:nvPr/>
          </p:nvSpPr>
          <p:spPr>
            <a:xfrm>
              <a:off x="1344284" y="3702273"/>
              <a:ext cx="388340" cy="424411"/>
            </a:xfrm>
            <a:custGeom>
              <a:rect b="b" l="l" r="r" t="t"/>
              <a:pathLst>
                <a:path extrusionOk="0" h="12825" w="11735">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1494921" y="4110304"/>
              <a:ext cx="98450" cy="66549"/>
            </a:xfrm>
            <a:custGeom>
              <a:rect b="b" l="l" r="r" t="t"/>
              <a:pathLst>
                <a:path extrusionOk="0" h="2011" w="2975">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1556539" y="4135587"/>
              <a:ext cx="72936" cy="64199"/>
            </a:xfrm>
            <a:custGeom>
              <a:rect b="b" l="l" r="r" t="t"/>
              <a:pathLst>
                <a:path extrusionOk="0" h="1940" w="2204">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1"/>
          <p:cNvGrpSpPr/>
          <p:nvPr/>
        </p:nvGrpSpPr>
        <p:grpSpPr>
          <a:xfrm>
            <a:off x="4368" y="4500332"/>
            <a:ext cx="1550979" cy="1347924"/>
            <a:chOff x="4368" y="4500332"/>
            <a:chExt cx="1550979" cy="1347924"/>
          </a:xfrm>
        </p:grpSpPr>
        <p:grpSp>
          <p:nvGrpSpPr>
            <p:cNvPr id="445" name="Google Shape;445;p21"/>
            <p:cNvGrpSpPr/>
            <p:nvPr/>
          </p:nvGrpSpPr>
          <p:grpSpPr>
            <a:xfrm>
              <a:off x="4368" y="4500332"/>
              <a:ext cx="1507264" cy="1347924"/>
              <a:chOff x="4368" y="4500332"/>
              <a:chExt cx="1507264" cy="1347924"/>
            </a:xfrm>
          </p:grpSpPr>
          <p:sp>
            <p:nvSpPr>
              <p:cNvPr id="446" name="Google Shape;446;p21"/>
              <p:cNvSpPr/>
              <p:nvPr/>
            </p:nvSpPr>
            <p:spPr>
              <a:xfrm>
                <a:off x="4368" y="4500332"/>
                <a:ext cx="1507264" cy="1347924"/>
              </a:xfrm>
              <a:custGeom>
                <a:rect b="b" l="l" r="r" t="t"/>
                <a:pathLst>
                  <a:path extrusionOk="0" h="40732" w="45547">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454890" y="5262949"/>
                <a:ext cx="305477" cy="214175"/>
              </a:xfrm>
              <a:custGeom>
                <a:rect b="b" l="l" r="r" t="t"/>
                <a:pathLst>
                  <a:path extrusionOk="0" h="6472" w="9231">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384105" y="5156755"/>
                <a:ext cx="306900" cy="223209"/>
              </a:xfrm>
              <a:custGeom>
                <a:rect b="b" l="l" r="r" t="t"/>
                <a:pathLst>
                  <a:path extrusionOk="0" h="6745" w="9274">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323910" y="5058404"/>
                <a:ext cx="287441" cy="225989"/>
              </a:xfrm>
              <a:custGeom>
                <a:rect b="b" l="l" r="r" t="t"/>
                <a:pathLst>
                  <a:path extrusionOk="0" h="6829" w="8686">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251239" y="4971867"/>
                <a:ext cx="284331" cy="227345"/>
              </a:xfrm>
              <a:custGeom>
                <a:rect b="b" l="l" r="r" t="t"/>
                <a:pathLst>
                  <a:path extrusionOk="0" h="6870" w="8592">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157223" y="4893206"/>
                <a:ext cx="328873" cy="206530"/>
              </a:xfrm>
              <a:custGeom>
                <a:rect b="b" l="l" r="r" t="t"/>
                <a:pathLst>
                  <a:path extrusionOk="0" h="6241" w="9938">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856798" y="4962469"/>
                <a:ext cx="304054" cy="210667"/>
              </a:xfrm>
              <a:custGeom>
                <a:rect b="b" l="l" r="r" t="t"/>
                <a:pathLst>
                  <a:path extrusionOk="0" h="6366" w="9188">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797894" y="4865475"/>
                <a:ext cx="315338" cy="236280"/>
              </a:xfrm>
              <a:custGeom>
                <a:rect b="b" l="l" r="r" t="t"/>
                <a:pathLst>
                  <a:path extrusionOk="0" h="7140" w="9529">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732437" y="4757031"/>
                <a:ext cx="309216" cy="243098"/>
              </a:xfrm>
              <a:custGeom>
                <a:rect b="b" l="l" r="r" t="t"/>
                <a:pathLst>
                  <a:path extrusionOk="0" h="7346" w="9344">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647422" y="4663743"/>
                <a:ext cx="319740" cy="244719"/>
              </a:xfrm>
              <a:custGeom>
                <a:rect b="b" l="l" r="r" t="t"/>
                <a:pathLst>
                  <a:path extrusionOk="0" h="7395" w="9662">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585241" y="4582997"/>
                <a:ext cx="320335" cy="251768"/>
              </a:xfrm>
              <a:custGeom>
                <a:rect b="b" l="l" r="r" t="t"/>
                <a:pathLst>
                  <a:path extrusionOk="0" h="7608" w="968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1"/>
            <p:cNvSpPr/>
            <p:nvPr/>
          </p:nvSpPr>
          <p:spPr>
            <a:xfrm>
              <a:off x="1364603" y="5136171"/>
              <a:ext cx="119166" cy="46296"/>
            </a:xfrm>
            <a:custGeom>
              <a:rect b="b" l="l" r="r" t="t"/>
              <a:pathLst>
                <a:path extrusionOk="0" h="1399" w="3601">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1437505" y="5176610"/>
              <a:ext cx="117842" cy="27599"/>
            </a:xfrm>
            <a:custGeom>
              <a:rect b="b" l="l" r="r" t="t"/>
              <a:pathLst>
                <a:path extrusionOk="0" h="834" w="3561">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1"/>
          <p:cNvGrpSpPr/>
          <p:nvPr/>
        </p:nvGrpSpPr>
        <p:grpSpPr>
          <a:xfrm>
            <a:off x="1664354" y="4088694"/>
            <a:ext cx="1037582" cy="940754"/>
            <a:chOff x="1664354" y="4088694"/>
            <a:chExt cx="1037582" cy="940754"/>
          </a:xfrm>
        </p:grpSpPr>
        <p:grpSp>
          <p:nvGrpSpPr>
            <p:cNvPr id="460" name="Google Shape;460;p21"/>
            <p:cNvGrpSpPr/>
            <p:nvPr/>
          </p:nvGrpSpPr>
          <p:grpSpPr>
            <a:xfrm>
              <a:off x="1664354" y="4088694"/>
              <a:ext cx="1037582" cy="832607"/>
              <a:chOff x="1664354" y="4088694"/>
              <a:chExt cx="1037582" cy="832607"/>
            </a:xfrm>
          </p:grpSpPr>
          <p:sp>
            <p:nvSpPr>
              <p:cNvPr id="461" name="Google Shape;461;p21"/>
              <p:cNvSpPr/>
              <p:nvPr/>
            </p:nvSpPr>
            <p:spPr>
              <a:xfrm>
                <a:off x="2035818" y="4196940"/>
                <a:ext cx="429938" cy="217219"/>
              </a:xfrm>
              <a:custGeom>
                <a:rect b="b" l="l" r="r" t="t"/>
                <a:pathLst>
                  <a:path extrusionOk="0" h="6564" w="12992">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1664354" y="4088694"/>
                <a:ext cx="1037582" cy="832607"/>
              </a:xfrm>
              <a:custGeom>
                <a:rect b="b" l="l" r="r" t="t"/>
                <a:pathLst>
                  <a:path extrusionOk="0" h="25160" w="31354">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2025592" y="4188303"/>
                <a:ext cx="454625" cy="249815"/>
              </a:xfrm>
              <a:custGeom>
                <a:rect b="b" l="l" r="r" t="t"/>
                <a:pathLst>
                  <a:path extrusionOk="0" h="7549" w="13738">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1739838" y="4716261"/>
                <a:ext cx="461210" cy="159671"/>
              </a:xfrm>
              <a:custGeom>
                <a:rect b="b" l="l" r="r" t="t"/>
                <a:pathLst>
                  <a:path extrusionOk="0" h="4825" w="13937">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1771012" y="4676384"/>
                <a:ext cx="280260" cy="110363"/>
              </a:xfrm>
              <a:custGeom>
                <a:rect b="b" l="l" r="r" t="t"/>
                <a:pathLst>
                  <a:path extrusionOk="0" h="3335" w="8469">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1770648" y="4633132"/>
                <a:ext cx="435729" cy="159109"/>
              </a:xfrm>
              <a:custGeom>
                <a:rect b="b" l="l" r="r" t="t"/>
                <a:pathLst>
                  <a:path extrusionOk="0" h="4808" w="13167">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1843186" y="4600007"/>
                <a:ext cx="272318" cy="119729"/>
              </a:xfrm>
              <a:custGeom>
                <a:rect b="b" l="l" r="r" t="t"/>
                <a:pathLst>
                  <a:path extrusionOk="0" h="3618" w="8229">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21"/>
            <p:cNvGrpSpPr/>
            <p:nvPr/>
          </p:nvGrpSpPr>
          <p:grpSpPr>
            <a:xfrm>
              <a:off x="2242315" y="4930402"/>
              <a:ext cx="155932" cy="99046"/>
              <a:chOff x="2242315" y="4930402"/>
              <a:chExt cx="155932" cy="99046"/>
            </a:xfrm>
          </p:grpSpPr>
          <p:sp>
            <p:nvSpPr>
              <p:cNvPr id="469" name="Google Shape;469;p21"/>
              <p:cNvSpPr/>
              <p:nvPr/>
            </p:nvSpPr>
            <p:spPr>
              <a:xfrm>
                <a:off x="2242315" y="4930402"/>
                <a:ext cx="83856" cy="58508"/>
              </a:xfrm>
              <a:custGeom>
                <a:rect b="b" l="l" r="r" t="t"/>
                <a:pathLst>
                  <a:path extrusionOk="0" h="1768" w="2534">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2304595" y="4969484"/>
                <a:ext cx="93652" cy="59964"/>
              </a:xfrm>
              <a:custGeom>
                <a:rect b="b" l="l" r="r" t="t"/>
                <a:pathLst>
                  <a:path extrusionOk="0" h="1812" w="283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1" name="Google Shape;471;p21"/>
          <p:cNvGrpSpPr/>
          <p:nvPr/>
        </p:nvGrpSpPr>
        <p:grpSpPr>
          <a:xfrm>
            <a:off x="2661531" y="4759645"/>
            <a:ext cx="636336" cy="613800"/>
            <a:chOff x="2661531" y="4759645"/>
            <a:chExt cx="636336" cy="613800"/>
          </a:xfrm>
        </p:grpSpPr>
        <p:sp>
          <p:nvSpPr>
            <p:cNvPr id="472" name="Google Shape;472;p21"/>
            <p:cNvSpPr/>
            <p:nvPr/>
          </p:nvSpPr>
          <p:spPr>
            <a:xfrm>
              <a:off x="2661531" y="4759645"/>
              <a:ext cx="526601" cy="606916"/>
            </a:xfrm>
            <a:custGeom>
              <a:rect b="b" l="l" r="r" t="t"/>
              <a:pathLst>
                <a:path extrusionOk="0" h="18340" w="15913">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3141173" y="5288794"/>
              <a:ext cx="74193" cy="84651"/>
            </a:xfrm>
            <a:custGeom>
              <a:rect b="b" l="l" r="r" t="t"/>
              <a:pathLst>
                <a:path extrusionOk="0" h="2558" w="2242">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3220761" y="5295379"/>
              <a:ext cx="77106" cy="76973"/>
            </a:xfrm>
            <a:custGeom>
              <a:rect b="b" l="l" r="r" t="t"/>
              <a:pathLst>
                <a:path extrusionOk="0" h="2326" w="233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1"/>
          <p:cNvGrpSpPr/>
          <p:nvPr/>
        </p:nvGrpSpPr>
        <p:grpSpPr>
          <a:xfrm>
            <a:off x="3260869" y="4155210"/>
            <a:ext cx="1065612" cy="1051580"/>
            <a:chOff x="3260869" y="4155210"/>
            <a:chExt cx="1065612" cy="1051580"/>
          </a:xfrm>
        </p:grpSpPr>
        <p:grpSp>
          <p:nvGrpSpPr>
            <p:cNvPr id="476" name="Google Shape;476;p21"/>
            <p:cNvGrpSpPr/>
            <p:nvPr/>
          </p:nvGrpSpPr>
          <p:grpSpPr>
            <a:xfrm>
              <a:off x="3260869" y="4155210"/>
              <a:ext cx="1065612" cy="1051580"/>
              <a:chOff x="3260869" y="4155210"/>
              <a:chExt cx="1065612" cy="1051580"/>
            </a:xfrm>
          </p:grpSpPr>
          <p:sp>
            <p:nvSpPr>
              <p:cNvPr id="477" name="Google Shape;477;p21"/>
              <p:cNvSpPr/>
              <p:nvPr/>
            </p:nvSpPr>
            <p:spPr>
              <a:xfrm>
                <a:off x="3260869" y="4155210"/>
                <a:ext cx="1065612" cy="1051580"/>
              </a:xfrm>
              <a:custGeom>
                <a:rect b="b" l="l" r="r" t="t"/>
                <a:pathLst>
                  <a:path extrusionOk="0" h="31777" w="32201">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3412631" y="4384608"/>
                <a:ext cx="250146" cy="242800"/>
              </a:xfrm>
              <a:custGeom>
                <a:rect b="b" l="l" r="r" t="t"/>
                <a:pathLst>
                  <a:path extrusionOk="0" h="7337" w="7559">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3509923" y="4364918"/>
                <a:ext cx="413027" cy="344261"/>
              </a:xfrm>
              <a:custGeom>
                <a:rect b="b" l="l" r="r" t="t"/>
                <a:pathLst>
                  <a:path extrusionOk="0" h="10403" w="12481">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598644" y="4439773"/>
                <a:ext cx="398467" cy="361172"/>
              </a:xfrm>
              <a:custGeom>
                <a:rect b="b" l="l" r="r" t="t"/>
                <a:pathLst>
                  <a:path extrusionOk="0" h="10914" w="12041">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3701264" y="4530512"/>
                <a:ext cx="379505" cy="352832"/>
              </a:xfrm>
              <a:custGeom>
                <a:rect b="b" l="l" r="r" t="t"/>
                <a:pathLst>
                  <a:path extrusionOk="0" h="10662" w="11468">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803520" y="4626150"/>
                <a:ext cx="361866" cy="345320"/>
              </a:xfrm>
              <a:custGeom>
                <a:rect b="b" l="l" r="r" t="t"/>
                <a:pathLst>
                  <a:path extrusionOk="0" h="10435" w="10935">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21"/>
            <p:cNvSpPr/>
            <p:nvPr/>
          </p:nvSpPr>
          <p:spPr>
            <a:xfrm>
              <a:off x="3992710" y="4206570"/>
              <a:ext cx="70950" cy="81573"/>
            </a:xfrm>
            <a:custGeom>
              <a:rect b="b" l="l" r="r" t="t"/>
              <a:pathLst>
                <a:path extrusionOk="0" h="2465" w="2144">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4071933" y="4230363"/>
              <a:ext cx="60890" cy="66946"/>
            </a:xfrm>
            <a:custGeom>
              <a:rect b="b" l="l" r="r" t="t"/>
              <a:pathLst>
                <a:path extrusionOk="0" h="2023" w="184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1"/>
          <p:cNvGrpSpPr/>
          <p:nvPr/>
        </p:nvGrpSpPr>
        <p:grpSpPr>
          <a:xfrm>
            <a:off x="4756021" y="3831533"/>
            <a:ext cx="142364" cy="69263"/>
            <a:chOff x="4756021" y="3831533"/>
            <a:chExt cx="142364" cy="69263"/>
          </a:xfrm>
        </p:grpSpPr>
        <p:sp>
          <p:nvSpPr>
            <p:cNvPr id="486" name="Google Shape;486;p21"/>
            <p:cNvSpPr/>
            <p:nvPr/>
          </p:nvSpPr>
          <p:spPr>
            <a:xfrm>
              <a:off x="4756021" y="3831533"/>
              <a:ext cx="118802" cy="28923"/>
            </a:xfrm>
            <a:custGeom>
              <a:rect b="b" l="l" r="r" t="t"/>
              <a:pathLst>
                <a:path extrusionOk="0" h="874" w="359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4801887" y="3872303"/>
              <a:ext cx="96498" cy="28493"/>
            </a:xfrm>
            <a:custGeom>
              <a:rect b="b" l="l" r="r" t="t"/>
              <a:pathLst>
                <a:path extrusionOk="0" h="861" w="2916">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21"/>
          <p:cNvGrpSpPr/>
          <p:nvPr/>
        </p:nvGrpSpPr>
        <p:grpSpPr>
          <a:xfrm>
            <a:off x="4349976" y="4801904"/>
            <a:ext cx="591495" cy="708080"/>
            <a:chOff x="4349976" y="4801904"/>
            <a:chExt cx="591495" cy="708080"/>
          </a:xfrm>
        </p:grpSpPr>
        <p:sp>
          <p:nvSpPr>
            <p:cNvPr id="489" name="Google Shape;489;p21"/>
            <p:cNvSpPr/>
            <p:nvPr/>
          </p:nvSpPr>
          <p:spPr>
            <a:xfrm>
              <a:off x="4349976" y="4903597"/>
              <a:ext cx="591495" cy="606387"/>
            </a:xfrm>
            <a:custGeom>
              <a:rect b="b" l="l" r="r" t="t"/>
              <a:pathLst>
                <a:path extrusionOk="0" h="18324" w="17874">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4533971" y="4859452"/>
              <a:ext cx="92626" cy="57482"/>
            </a:xfrm>
            <a:custGeom>
              <a:rect b="b" l="l" r="r" t="t"/>
              <a:pathLst>
                <a:path extrusionOk="0" h="1737" w="2799">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4548134" y="4801904"/>
              <a:ext cx="94777" cy="51823"/>
            </a:xfrm>
            <a:custGeom>
              <a:rect b="b" l="l" r="r" t="t"/>
              <a:pathLst>
                <a:path extrusionOk="0" h="1566" w="2864">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1"/>
          <p:cNvGrpSpPr/>
          <p:nvPr/>
        </p:nvGrpSpPr>
        <p:grpSpPr>
          <a:xfrm>
            <a:off x="5630954" y="5096427"/>
            <a:ext cx="147626" cy="102487"/>
            <a:chOff x="5630954" y="5096427"/>
            <a:chExt cx="147626" cy="102487"/>
          </a:xfrm>
        </p:grpSpPr>
        <p:sp>
          <p:nvSpPr>
            <p:cNvPr id="493" name="Google Shape;493;p21"/>
            <p:cNvSpPr/>
            <p:nvPr/>
          </p:nvSpPr>
          <p:spPr>
            <a:xfrm>
              <a:off x="5630954" y="5129023"/>
              <a:ext cx="86173" cy="60195"/>
            </a:xfrm>
            <a:custGeom>
              <a:rect b="b" l="l" r="r" t="t"/>
              <a:pathLst>
                <a:path extrusionOk="0" h="1819" w="2604">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5696146" y="5096427"/>
              <a:ext cx="82433" cy="102487"/>
            </a:xfrm>
            <a:custGeom>
              <a:rect b="b" l="l" r="r" t="t"/>
              <a:pathLst>
                <a:path extrusionOk="0" h="3097" w="2491">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21"/>
          <p:cNvGrpSpPr/>
          <p:nvPr/>
        </p:nvGrpSpPr>
        <p:grpSpPr>
          <a:xfrm>
            <a:off x="5587702" y="3976345"/>
            <a:ext cx="519354" cy="629618"/>
            <a:chOff x="5587702" y="3976345"/>
            <a:chExt cx="519354" cy="629618"/>
          </a:xfrm>
        </p:grpSpPr>
        <p:sp>
          <p:nvSpPr>
            <p:cNvPr id="496" name="Google Shape;496;p21"/>
            <p:cNvSpPr/>
            <p:nvPr/>
          </p:nvSpPr>
          <p:spPr>
            <a:xfrm>
              <a:off x="5587702" y="3976345"/>
              <a:ext cx="374839" cy="629618"/>
            </a:xfrm>
            <a:custGeom>
              <a:rect b="b" l="l" r="r" t="t"/>
              <a:pathLst>
                <a:path extrusionOk="0" h="19026" w="11327">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5989610" y="4164344"/>
              <a:ext cx="48050" cy="85544"/>
            </a:xfrm>
            <a:custGeom>
              <a:rect b="b" l="l" r="r" t="t"/>
              <a:pathLst>
                <a:path extrusionOk="0" h="2585" w="1452">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6052188" y="4181552"/>
              <a:ext cx="54867" cy="92891"/>
            </a:xfrm>
            <a:custGeom>
              <a:rect b="b" l="l" r="r" t="t"/>
              <a:pathLst>
                <a:path extrusionOk="0" h="2807" w="1658">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1"/>
          <p:cNvGrpSpPr/>
          <p:nvPr/>
        </p:nvGrpSpPr>
        <p:grpSpPr>
          <a:xfrm>
            <a:off x="6416107" y="3473604"/>
            <a:ext cx="72969" cy="114666"/>
            <a:chOff x="6416107" y="3473604"/>
            <a:chExt cx="72969" cy="114666"/>
          </a:xfrm>
        </p:grpSpPr>
        <p:sp>
          <p:nvSpPr>
            <p:cNvPr id="500" name="Google Shape;500;p21"/>
            <p:cNvSpPr/>
            <p:nvPr/>
          </p:nvSpPr>
          <p:spPr>
            <a:xfrm>
              <a:off x="6416107" y="3473604"/>
              <a:ext cx="23827" cy="114666"/>
            </a:xfrm>
            <a:custGeom>
              <a:rect b="b" l="l" r="r" t="t"/>
              <a:pathLst>
                <a:path extrusionOk="0" h="3465" w="72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6450457" y="3497199"/>
              <a:ext cx="38619" cy="67641"/>
            </a:xfrm>
            <a:custGeom>
              <a:rect b="b" l="l" r="r" t="t"/>
              <a:pathLst>
                <a:path extrusionOk="0" h="2044" w="1167">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1"/>
          <p:cNvGrpSpPr/>
          <p:nvPr/>
        </p:nvGrpSpPr>
        <p:grpSpPr>
          <a:xfrm>
            <a:off x="6151764" y="3887194"/>
            <a:ext cx="1009123" cy="1313971"/>
            <a:chOff x="6151764" y="3887194"/>
            <a:chExt cx="1009123" cy="1313971"/>
          </a:xfrm>
        </p:grpSpPr>
        <p:grpSp>
          <p:nvGrpSpPr>
            <p:cNvPr id="503" name="Google Shape;503;p21"/>
            <p:cNvGrpSpPr/>
            <p:nvPr/>
          </p:nvGrpSpPr>
          <p:grpSpPr>
            <a:xfrm>
              <a:off x="6151764" y="3887194"/>
              <a:ext cx="1009123" cy="1235674"/>
              <a:chOff x="6151764" y="3887194"/>
              <a:chExt cx="1009123" cy="1235674"/>
            </a:xfrm>
          </p:grpSpPr>
          <p:sp>
            <p:nvSpPr>
              <p:cNvPr id="504" name="Google Shape;504;p21"/>
              <p:cNvSpPr/>
              <p:nvPr/>
            </p:nvSpPr>
            <p:spPr>
              <a:xfrm>
                <a:off x="6268944" y="4616950"/>
                <a:ext cx="769136" cy="427754"/>
              </a:xfrm>
              <a:custGeom>
                <a:rect b="b" l="l" r="r" t="t"/>
                <a:pathLst>
                  <a:path extrusionOk="0" h="12926" w="23242">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6842073" y="4193896"/>
                <a:ext cx="185550" cy="96994"/>
              </a:xfrm>
              <a:custGeom>
                <a:rect b="b" l="l" r="r" t="t"/>
                <a:pathLst>
                  <a:path extrusionOk="0" h="2931" w="5607">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6151764" y="4124236"/>
                <a:ext cx="1009123" cy="998632"/>
              </a:xfrm>
              <a:custGeom>
                <a:rect b="b" l="l" r="r" t="t"/>
                <a:pathLst>
                  <a:path extrusionOk="0" h="30177" w="30494">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6248791" y="4604540"/>
                <a:ext cx="800077" cy="458497"/>
              </a:xfrm>
              <a:custGeom>
                <a:rect b="b" l="l" r="r" t="t"/>
                <a:pathLst>
                  <a:path extrusionOk="0" h="13855" w="24177">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6738990" y="4680091"/>
                <a:ext cx="94777" cy="84254"/>
              </a:xfrm>
              <a:custGeom>
                <a:rect b="b" l="l" r="r" t="t"/>
                <a:pathLst>
                  <a:path extrusionOk="0" h="2546" w="2864">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6721815" y="4540804"/>
                <a:ext cx="93817" cy="77999"/>
              </a:xfrm>
              <a:custGeom>
                <a:rect b="b" l="l" r="r" t="t"/>
                <a:pathLst>
                  <a:path extrusionOk="0" h="2357" w="2835">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6838367" y="4387487"/>
                <a:ext cx="70652" cy="67211"/>
              </a:xfrm>
              <a:custGeom>
                <a:rect b="b" l="l" r="r" t="t"/>
                <a:pathLst>
                  <a:path extrusionOk="0" h="2031" w="2135">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7021633" y="4067482"/>
                <a:ext cx="85842" cy="78231"/>
              </a:xfrm>
              <a:custGeom>
                <a:rect b="b" l="l" r="r" t="t"/>
                <a:pathLst>
                  <a:path extrusionOk="0" h="2364" w="2594">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6945686" y="3887194"/>
                <a:ext cx="132767" cy="126149"/>
              </a:xfrm>
              <a:custGeom>
                <a:rect b="b" l="l" r="r" t="t"/>
                <a:pathLst>
                  <a:path extrusionOk="0" h="3812" w="4012">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21"/>
            <p:cNvGrpSpPr/>
            <p:nvPr/>
          </p:nvGrpSpPr>
          <p:grpSpPr>
            <a:xfrm>
              <a:off x="6648515" y="5156391"/>
              <a:ext cx="174596" cy="44774"/>
              <a:chOff x="6648515" y="5156391"/>
              <a:chExt cx="174596" cy="44774"/>
            </a:xfrm>
          </p:grpSpPr>
          <p:sp>
            <p:nvSpPr>
              <p:cNvPr id="514" name="Google Shape;514;p21"/>
              <p:cNvSpPr/>
              <p:nvPr/>
            </p:nvSpPr>
            <p:spPr>
              <a:xfrm>
                <a:off x="6648515" y="5156556"/>
                <a:ext cx="117875" cy="44609"/>
              </a:xfrm>
              <a:custGeom>
                <a:rect b="b" l="l" r="r" t="t"/>
                <a:pathLst>
                  <a:path extrusionOk="0" h="1348" w="3562">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6713178" y="5156391"/>
                <a:ext cx="109933" cy="37262"/>
              </a:xfrm>
              <a:custGeom>
                <a:rect b="b" l="l" r="r" t="t"/>
                <a:pathLst>
                  <a:path extrusionOk="0" h="1126" w="3322">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6" name="Google Shape;516;p21"/>
          <p:cNvGrpSpPr/>
          <p:nvPr/>
        </p:nvGrpSpPr>
        <p:grpSpPr>
          <a:xfrm>
            <a:off x="5751609" y="213662"/>
            <a:ext cx="1480128" cy="1386642"/>
            <a:chOff x="5751609" y="213662"/>
            <a:chExt cx="1480128" cy="1386642"/>
          </a:xfrm>
        </p:grpSpPr>
        <p:grpSp>
          <p:nvGrpSpPr>
            <p:cNvPr id="517" name="Google Shape;517;p21"/>
            <p:cNvGrpSpPr/>
            <p:nvPr/>
          </p:nvGrpSpPr>
          <p:grpSpPr>
            <a:xfrm>
              <a:off x="5751609" y="213662"/>
              <a:ext cx="1480128" cy="1386642"/>
              <a:chOff x="5751609" y="213662"/>
              <a:chExt cx="1480128" cy="1386642"/>
            </a:xfrm>
          </p:grpSpPr>
          <p:sp>
            <p:nvSpPr>
              <p:cNvPr id="518" name="Google Shape;518;p21"/>
              <p:cNvSpPr/>
              <p:nvPr/>
            </p:nvSpPr>
            <p:spPr>
              <a:xfrm>
                <a:off x="5751609" y="213662"/>
                <a:ext cx="1480128" cy="1386642"/>
              </a:xfrm>
              <a:custGeom>
                <a:rect b="b" l="l" r="r" t="t"/>
                <a:pathLst>
                  <a:path extrusionOk="0" h="41902" w="44727">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6084917" y="757670"/>
                <a:ext cx="306734" cy="212917"/>
              </a:xfrm>
              <a:custGeom>
                <a:rect b="b" l="l" r="r" t="t"/>
                <a:pathLst>
                  <a:path extrusionOk="0" h="6434" w="9269">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6151201" y="657234"/>
                <a:ext cx="315769" cy="210303"/>
              </a:xfrm>
              <a:custGeom>
                <a:rect b="b" l="l" r="r" t="t"/>
                <a:pathLst>
                  <a:path extrusionOk="0" h="6355" w="9542">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6219041" y="566924"/>
                <a:ext cx="312360" cy="191639"/>
              </a:xfrm>
              <a:custGeom>
                <a:rect b="b" l="l" r="r" t="t"/>
                <a:pathLst>
                  <a:path extrusionOk="0" h="5791" w="9439">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6273213" y="468805"/>
                <a:ext cx="310474" cy="188892"/>
              </a:xfrm>
              <a:custGeom>
                <a:rect b="b" l="l" r="r" t="t"/>
                <a:pathLst>
                  <a:path extrusionOk="0" h="5708" w="9382">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6333508" y="346065"/>
                <a:ext cx="307429" cy="236744"/>
              </a:xfrm>
              <a:custGeom>
                <a:rect b="b" l="l" r="r" t="t"/>
                <a:pathLst>
                  <a:path extrusionOk="0" h="7154" w="929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6511281" y="1026679"/>
                <a:ext cx="302565" cy="211891"/>
              </a:xfrm>
              <a:custGeom>
                <a:rect b="b" l="l" r="r" t="t"/>
                <a:pathLst>
                  <a:path extrusionOk="0" h="6403" w="9143">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6557047" y="945271"/>
                <a:ext cx="330098" cy="214439"/>
              </a:xfrm>
              <a:custGeom>
                <a:rect b="b" l="l" r="r" t="t"/>
                <a:pathLst>
                  <a:path extrusionOk="0" h="6480" w="9975">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6628097" y="845795"/>
                <a:ext cx="335426" cy="208781"/>
              </a:xfrm>
              <a:custGeom>
                <a:rect b="b" l="l" r="r" t="t"/>
                <a:pathLst>
                  <a:path extrusionOk="0" h="6309" w="10136">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6685380" y="737715"/>
                <a:ext cx="339066" cy="214274"/>
              </a:xfrm>
              <a:custGeom>
                <a:rect b="b" l="l" r="r" t="t"/>
                <a:pathLst>
                  <a:path extrusionOk="0" h="6475" w="10246">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6732305" y="653428"/>
                <a:ext cx="348100" cy="213016"/>
              </a:xfrm>
              <a:custGeom>
                <a:rect b="b" l="l" r="r" t="t"/>
                <a:pathLst>
                  <a:path extrusionOk="0" h="6437" w="10519">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21"/>
            <p:cNvGrpSpPr/>
            <p:nvPr/>
          </p:nvGrpSpPr>
          <p:grpSpPr>
            <a:xfrm>
              <a:off x="6864708" y="521224"/>
              <a:ext cx="165992" cy="77337"/>
              <a:chOff x="6864708" y="521224"/>
              <a:chExt cx="165992" cy="77337"/>
            </a:xfrm>
          </p:grpSpPr>
          <p:sp>
            <p:nvSpPr>
              <p:cNvPr id="530" name="Google Shape;530;p21"/>
              <p:cNvSpPr/>
              <p:nvPr/>
            </p:nvSpPr>
            <p:spPr>
              <a:xfrm>
                <a:off x="6864708" y="537869"/>
                <a:ext cx="108576" cy="60692"/>
              </a:xfrm>
              <a:custGeom>
                <a:rect b="b" l="l" r="r" t="t"/>
                <a:pathLst>
                  <a:path extrusionOk="0" h="1834" w="3281">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6937711" y="521224"/>
                <a:ext cx="92990" cy="69196"/>
              </a:xfrm>
              <a:custGeom>
                <a:rect b="b" l="l" r="r" t="t"/>
                <a:pathLst>
                  <a:path extrusionOk="0" h="2091" w="281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1"/>
            <p:cNvGrpSpPr/>
            <p:nvPr/>
          </p:nvGrpSpPr>
          <p:grpSpPr>
            <a:xfrm>
              <a:off x="6567637" y="1421737"/>
              <a:ext cx="96663" cy="114037"/>
              <a:chOff x="6567637" y="1421737"/>
              <a:chExt cx="96663" cy="114037"/>
            </a:xfrm>
          </p:grpSpPr>
          <p:sp>
            <p:nvSpPr>
              <p:cNvPr id="533" name="Google Shape;533;p21"/>
              <p:cNvSpPr/>
              <p:nvPr/>
            </p:nvSpPr>
            <p:spPr>
              <a:xfrm>
                <a:off x="6576407" y="1421737"/>
                <a:ext cx="87894" cy="75484"/>
              </a:xfrm>
              <a:custGeom>
                <a:rect b="b" l="l" r="r" t="t"/>
                <a:pathLst>
                  <a:path extrusionOk="0" h="2281" w="2656">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6567637" y="1464823"/>
                <a:ext cx="73862" cy="70950"/>
              </a:xfrm>
              <a:custGeom>
                <a:rect b="b" l="l" r="r" t="t"/>
                <a:pathLst>
                  <a:path extrusionOk="0" h="2144" w="2232">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5" name="Google Shape;535;p21"/>
          <p:cNvGrpSpPr/>
          <p:nvPr/>
        </p:nvGrpSpPr>
        <p:grpSpPr>
          <a:xfrm>
            <a:off x="6451118" y="1964685"/>
            <a:ext cx="884232" cy="497711"/>
            <a:chOff x="6451118" y="1964685"/>
            <a:chExt cx="884232" cy="497711"/>
          </a:xfrm>
        </p:grpSpPr>
        <p:sp>
          <p:nvSpPr>
            <p:cNvPr id="536" name="Google Shape;536;p21"/>
            <p:cNvSpPr/>
            <p:nvPr/>
          </p:nvSpPr>
          <p:spPr>
            <a:xfrm>
              <a:off x="6451118" y="1964685"/>
              <a:ext cx="772346" cy="497711"/>
            </a:xfrm>
            <a:custGeom>
              <a:rect b="b" l="l" r="r" t="t"/>
              <a:pathLst>
                <a:path extrusionOk="0" h="15040" w="23339">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7237231" y="2177603"/>
              <a:ext cx="59732" cy="78098"/>
            </a:xfrm>
            <a:custGeom>
              <a:rect b="b" l="l" r="r" t="t"/>
              <a:pathLst>
                <a:path extrusionOk="0" h="2360" w="1805">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7278166" y="2184420"/>
              <a:ext cx="57184" cy="84287"/>
            </a:xfrm>
            <a:custGeom>
              <a:rect b="b" l="l" r="r" t="t"/>
              <a:pathLst>
                <a:path extrusionOk="0" h="2547" w="1728">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21"/>
          <p:cNvGrpSpPr/>
          <p:nvPr/>
        </p:nvGrpSpPr>
        <p:grpSpPr>
          <a:xfrm>
            <a:off x="7346204" y="3514142"/>
            <a:ext cx="540037" cy="623992"/>
            <a:chOff x="7346204" y="3514142"/>
            <a:chExt cx="540037" cy="623992"/>
          </a:xfrm>
        </p:grpSpPr>
        <p:sp>
          <p:nvSpPr>
            <p:cNvPr id="540" name="Google Shape;540;p21"/>
            <p:cNvSpPr/>
            <p:nvPr/>
          </p:nvSpPr>
          <p:spPr>
            <a:xfrm>
              <a:off x="7346204" y="3514142"/>
              <a:ext cx="469152" cy="577729"/>
            </a:xfrm>
            <a:custGeom>
              <a:rect b="b" l="l" r="r" t="t"/>
              <a:pathLst>
                <a:path extrusionOk="0" h="17458" w="14177">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7755062" y="4055370"/>
              <a:ext cx="79157" cy="80117"/>
            </a:xfrm>
            <a:custGeom>
              <a:rect b="b" l="l" r="r" t="t"/>
              <a:pathLst>
                <a:path extrusionOk="0" h="2421" w="2392">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7839084" y="4060731"/>
              <a:ext cx="47157" cy="77403"/>
            </a:xfrm>
            <a:custGeom>
              <a:rect b="b" l="l" r="r" t="t"/>
              <a:pathLst>
                <a:path extrusionOk="0" h="2339" w="1425">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21"/>
          <p:cNvGrpSpPr/>
          <p:nvPr/>
        </p:nvGrpSpPr>
        <p:grpSpPr>
          <a:xfrm>
            <a:off x="7485292" y="4430739"/>
            <a:ext cx="1375953" cy="924075"/>
            <a:chOff x="7485292" y="4430739"/>
            <a:chExt cx="1375953" cy="924075"/>
          </a:xfrm>
        </p:grpSpPr>
        <p:sp>
          <p:nvSpPr>
            <p:cNvPr id="544" name="Google Shape;544;p21"/>
            <p:cNvSpPr/>
            <p:nvPr/>
          </p:nvSpPr>
          <p:spPr>
            <a:xfrm>
              <a:off x="7485292" y="4430739"/>
              <a:ext cx="1375953" cy="924075"/>
            </a:xfrm>
            <a:custGeom>
              <a:rect b="b" l="l" r="r" t="t"/>
              <a:pathLst>
                <a:path extrusionOk="0" h="27924" w="41579">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8408507" y="4803526"/>
              <a:ext cx="134587" cy="42888"/>
            </a:xfrm>
            <a:custGeom>
              <a:rect b="b" l="l" r="r" t="t"/>
              <a:pathLst>
                <a:path extrusionOk="0" h="1296" w="4067">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8480218" y="4767819"/>
              <a:ext cx="105400" cy="27963"/>
            </a:xfrm>
            <a:custGeom>
              <a:rect b="b" l="l" r="r" t="t"/>
              <a:pathLst>
                <a:path extrusionOk="0" h="845" w="3185">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21"/>
          <p:cNvGrpSpPr/>
          <p:nvPr/>
        </p:nvGrpSpPr>
        <p:grpSpPr>
          <a:xfrm>
            <a:off x="8490510" y="1991557"/>
            <a:ext cx="536463" cy="705466"/>
            <a:chOff x="8490510" y="1991557"/>
            <a:chExt cx="536463" cy="705466"/>
          </a:xfrm>
        </p:grpSpPr>
        <p:grpSp>
          <p:nvGrpSpPr>
            <p:cNvPr id="548" name="Google Shape;548;p21"/>
            <p:cNvGrpSpPr/>
            <p:nvPr/>
          </p:nvGrpSpPr>
          <p:grpSpPr>
            <a:xfrm>
              <a:off x="8490510" y="1991557"/>
              <a:ext cx="536463" cy="576273"/>
              <a:chOff x="8490510" y="1991557"/>
              <a:chExt cx="536463" cy="576273"/>
            </a:xfrm>
          </p:grpSpPr>
          <p:sp>
            <p:nvSpPr>
              <p:cNvPr id="549" name="Google Shape;549;p21"/>
              <p:cNvSpPr/>
              <p:nvPr/>
            </p:nvSpPr>
            <p:spPr>
              <a:xfrm>
                <a:off x="8490510" y="1991557"/>
                <a:ext cx="536463" cy="576273"/>
              </a:xfrm>
              <a:custGeom>
                <a:rect b="b" l="l" r="r" t="t"/>
                <a:pathLst>
                  <a:path extrusionOk="0" h="17414" w="16211">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8614210" y="2115256"/>
                <a:ext cx="152192" cy="171982"/>
              </a:xfrm>
              <a:custGeom>
                <a:rect b="b" l="l" r="r" t="t"/>
                <a:pathLst>
                  <a:path extrusionOk="0" h="5197" w="4599">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21"/>
            <p:cNvSpPr/>
            <p:nvPr/>
          </p:nvSpPr>
          <p:spPr>
            <a:xfrm>
              <a:off x="8597399" y="2575705"/>
              <a:ext cx="71844" cy="67674"/>
            </a:xfrm>
            <a:custGeom>
              <a:rect b="b" l="l" r="r" t="t"/>
              <a:pathLst>
                <a:path extrusionOk="0" h="2045" w="2171">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a:off x="8587736" y="2657444"/>
              <a:ext cx="91137" cy="39579"/>
            </a:xfrm>
            <a:custGeom>
              <a:rect b="b" l="l" r="r" t="t"/>
              <a:pathLst>
                <a:path extrusionOk="0" h="1196" w="2754">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1"/>
          <p:cNvGrpSpPr/>
          <p:nvPr/>
        </p:nvGrpSpPr>
        <p:grpSpPr>
          <a:xfrm>
            <a:off x="6760865" y="2538942"/>
            <a:ext cx="1413745" cy="811560"/>
            <a:chOff x="6765365" y="2520242"/>
            <a:chExt cx="1413745" cy="811560"/>
          </a:xfrm>
        </p:grpSpPr>
        <p:sp>
          <p:nvSpPr>
            <p:cNvPr id="554" name="Google Shape;554;p21"/>
            <p:cNvSpPr/>
            <p:nvPr/>
          </p:nvSpPr>
          <p:spPr>
            <a:xfrm>
              <a:off x="6765365" y="2520242"/>
              <a:ext cx="1413745" cy="811560"/>
            </a:xfrm>
            <a:custGeom>
              <a:rect b="b" l="l" r="r" t="t"/>
              <a:pathLst>
                <a:path extrusionOk="0" h="24524" w="42721">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6863484" y="3117827"/>
              <a:ext cx="66317" cy="60361"/>
            </a:xfrm>
            <a:custGeom>
              <a:rect b="b" l="l" r="r" t="t"/>
              <a:pathLst>
                <a:path extrusionOk="0" h="1824" w="2004">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7444754" y="2556545"/>
              <a:ext cx="102653" cy="56588"/>
            </a:xfrm>
            <a:custGeom>
              <a:rect b="b" l="l" r="r" t="t"/>
              <a:pathLst>
                <a:path extrusionOk="0" h="1710" w="3102">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7490388" y="2588082"/>
              <a:ext cx="121085" cy="54536"/>
            </a:xfrm>
            <a:custGeom>
              <a:rect b="b" l="l" r="r" t="t"/>
              <a:pathLst>
                <a:path extrusionOk="0" h="1648" w="3659">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1"/>
          <p:cNvGrpSpPr/>
          <p:nvPr/>
        </p:nvGrpSpPr>
        <p:grpSpPr>
          <a:xfrm>
            <a:off x="8454538" y="1064636"/>
            <a:ext cx="841873" cy="594507"/>
            <a:chOff x="8454538" y="1064636"/>
            <a:chExt cx="841873" cy="594507"/>
          </a:xfrm>
        </p:grpSpPr>
        <p:sp>
          <p:nvSpPr>
            <p:cNvPr id="559" name="Google Shape;559;p21"/>
            <p:cNvSpPr/>
            <p:nvPr/>
          </p:nvSpPr>
          <p:spPr>
            <a:xfrm>
              <a:off x="8457550" y="1064636"/>
              <a:ext cx="838862" cy="594507"/>
            </a:xfrm>
            <a:custGeom>
              <a:rect b="b" l="l" r="r" t="t"/>
              <a:pathLst>
                <a:path extrusionOk="0" h="17965" w="25349">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a:off x="8682546" y="1188600"/>
              <a:ext cx="424312" cy="302234"/>
            </a:xfrm>
            <a:custGeom>
              <a:rect b="b" l="l" r="r" t="t"/>
              <a:pathLst>
                <a:path extrusionOk="0" h="9133" w="12822">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1"/>
            <p:cNvSpPr/>
            <p:nvPr/>
          </p:nvSpPr>
          <p:spPr>
            <a:xfrm>
              <a:off x="8470754" y="1133435"/>
              <a:ext cx="70983" cy="92990"/>
            </a:xfrm>
            <a:custGeom>
              <a:rect b="b" l="l" r="r" t="t"/>
              <a:pathLst>
                <a:path extrusionOk="0" h="2810" w="2145">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1"/>
            <p:cNvSpPr/>
            <p:nvPr/>
          </p:nvSpPr>
          <p:spPr>
            <a:xfrm>
              <a:off x="8454538" y="1100574"/>
              <a:ext cx="79852" cy="60625"/>
            </a:xfrm>
            <a:custGeom>
              <a:rect b="b" l="l" r="r" t="t"/>
              <a:pathLst>
                <a:path extrusionOk="0" h="1832" w="2413">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21"/>
          <p:cNvGrpSpPr/>
          <p:nvPr/>
        </p:nvGrpSpPr>
        <p:grpSpPr>
          <a:xfrm>
            <a:off x="7961559" y="-202278"/>
            <a:ext cx="1015476" cy="922487"/>
            <a:chOff x="7961559" y="-202278"/>
            <a:chExt cx="1015476" cy="922487"/>
          </a:xfrm>
        </p:grpSpPr>
        <p:grpSp>
          <p:nvGrpSpPr>
            <p:cNvPr id="564" name="Google Shape;564;p21"/>
            <p:cNvGrpSpPr/>
            <p:nvPr/>
          </p:nvGrpSpPr>
          <p:grpSpPr>
            <a:xfrm>
              <a:off x="7961559" y="-121102"/>
              <a:ext cx="1015476" cy="841311"/>
              <a:chOff x="7961559" y="-121102"/>
              <a:chExt cx="1015476" cy="841311"/>
            </a:xfrm>
          </p:grpSpPr>
          <p:sp>
            <p:nvSpPr>
              <p:cNvPr id="565" name="Google Shape;565;p21"/>
              <p:cNvSpPr/>
              <p:nvPr/>
            </p:nvSpPr>
            <p:spPr>
              <a:xfrm>
                <a:off x="7961559" y="-121102"/>
                <a:ext cx="1015476" cy="841311"/>
              </a:xfrm>
              <a:custGeom>
                <a:rect b="b" l="l" r="r" t="t"/>
                <a:pathLst>
                  <a:path extrusionOk="0" h="25423" w="30686">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8300393" y="-9514"/>
                <a:ext cx="454393" cy="238465"/>
              </a:xfrm>
              <a:custGeom>
                <a:rect b="b" l="l" r="r" t="t"/>
                <a:pathLst>
                  <a:path extrusionOk="0" h="7206" w="13731">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a:off x="8035852" y="538101"/>
                <a:ext cx="467895" cy="136871"/>
              </a:xfrm>
              <a:custGeom>
                <a:rect b="b" l="l" r="r" t="t"/>
                <a:pathLst>
                  <a:path extrusionOk="0" h="4136" w="14139">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8065073" y="496669"/>
                <a:ext cx="284728" cy="96829"/>
              </a:xfrm>
              <a:custGeom>
                <a:rect b="b" l="l" r="r" t="t"/>
                <a:pathLst>
                  <a:path extrusionOk="0" h="2926" w="8604">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8062458" y="453450"/>
                <a:ext cx="442447" cy="137566"/>
              </a:xfrm>
              <a:custGeom>
                <a:rect b="b" l="l" r="r" t="t"/>
                <a:pathLst>
                  <a:path extrusionOk="0" h="4157" w="1337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a:off x="8133177" y="416684"/>
                <a:ext cx="277381" cy="106657"/>
              </a:xfrm>
              <a:custGeom>
                <a:rect b="b" l="l" r="r" t="t"/>
                <a:pathLst>
                  <a:path extrusionOk="0" h="3223" w="8382">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1"/>
            <p:cNvGrpSpPr/>
            <p:nvPr/>
          </p:nvGrpSpPr>
          <p:grpSpPr>
            <a:xfrm>
              <a:off x="8502092" y="-202278"/>
              <a:ext cx="136937" cy="83459"/>
              <a:chOff x="8502092" y="-202278"/>
              <a:chExt cx="136937" cy="83459"/>
            </a:xfrm>
          </p:grpSpPr>
          <p:sp>
            <p:nvSpPr>
              <p:cNvPr id="572" name="Google Shape;572;p21"/>
              <p:cNvSpPr/>
              <p:nvPr/>
            </p:nvSpPr>
            <p:spPr>
              <a:xfrm>
                <a:off x="8502092" y="-153466"/>
                <a:ext cx="103910" cy="34648"/>
              </a:xfrm>
              <a:custGeom>
                <a:rect b="b" l="l" r="r" t="t"/>
                <a:pathLst>
                  <a:path extrusionOk="0" h="1047" w="314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1"/>
              <p:cNvSpPr/>
              <p:nvPr/>
            </p:nvSpPr>
            <p:spPr>
              <a:xfrm>
                <a:off x="8542101" y="-202278"/>
                <a:ext cx="96928" cy="43881"/>
              </a:xfrm>
              <a:custGeom>
                <a:rect b="b" l="l" r="r" t="t"/>
                <a:pathLst>
                  <a:path extrusionOk="0" h="1326" w="2929">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4" name="Google Shape;574;p21"/>
          <p:cNvGrpSpPr/>
          <p:nvPr/>
        </p:nvGrpSpPr>
        <p:grpSpPr>
          <a:xfrm>
            <a:off x="4816519" y="4288164"/>
            <a:ext cx="772313" cy="497744"/>
            <a:chOff x="4816519" y="4288164"/>
            <a:chExt cx="772313" cy="497744"/>
          </a:xfrm>
        </p:grpSpPr>
        <p:sp>
          <p:nvSpPr>
            <p:cNvPr id="575" name="Google Shape;575;p21"/>
            <p:cNvSpPr/>
            <p:nvPr/>
          </p:nvSpPr>
          <p:spPr>
            <a:xfrm>
              <a:off x="4925186" y="4301061"/>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4816519" y="42881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1"/>
          <p:cNvGrpSpPr/>
          <p:nvPr/>
        </p:nvGrpSpPr>
        <p:grpSpPr>
          <a:xfrm>
            <a:off x="1637980" y="2854741"/>
            <a:ext cx="851139" cy="910474"/>
            <a:chOff x="1637980" y="2854741"/>
            <a:chExt cx="851139" cy="910474"/>
          </a:xfrm>
        </p:grpSpPr>
        <p:grpSp>
          <p:nvGrpSpPr>
            <p:cNvPr id="578" name="Google Shape;578;p21"/>
            <p:cNvGrpSpPr/>
            <p:nvPr/>
          </p:nvGrpSpPr>
          <p:grpSpPr>
            <a:xfrm>
              <a:off x="1637980" y="2854741"/>
              <a:ext cx="851139" cy="910474"/>
              <a:chOff x="1637980" y="2854741"/>
              <a:chExt cx="851139" cy="910474"/>
            </a:xfrm>
          </p:grpSpPr>
          <p:sp>
            <p:nvSpPr>
              <p:cNvPr id="579" name="Google Shape;579;p21"/>
              <p:cNvSpPr/>
              <p:nvPr/>
            </p:nvSpPr>
            <p:spPr>
              <a:xfrm>
                <a:off x="1659027" y="2860301"/>
                <a:ext cx="177475" cy="191539"/>
              </a:xfrm>
              <a:custGeom>
                <a:rect b="b" l="l" r="r" t="t"/>
                <a:pathLst>
                  <a:path extrusionOk="0" h="5788" w="5363">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a:off x="1977310" y="3359865"/>
                <a:ext cx="481198" cy="382053"/>
              </a:xfrm>
              <a:custGeom>
                <a:rect b="b" l="l" r="r" t="t"/>
                <a:pathLst>
                  <a:path extrusionOk="0" h="11545" w="14541">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1"/>
              <p:cNvSpPr/>
              <p:nvPr/>
            </p:nvSpPr>
            <p:spPr>
              <a:xfrm>
                <a:off x="1637980" y="2854741"/>
                <a:ext cx="851139" cy="910474"/>
              </a:xfrm>
              <a:custGeom>
                <a:rect b="b" l="l" r="r" t="t"/>
                <a:pathLst>
                  <a:path extrusionOk="0" h="27513" w="2572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1"/>
            <p:cNvGrpSpPr/>
            <p:nvPr/>
          </p:nvGrpSpPr>
          <p:grpSpPr>
            <a:xfrm>
              <a:off x="2299466" y="3346165"/>
              <a:ext cx="124295" cy="108279"/>
              <a:chOff x="2299466" y="3346165"/>
              <a:chExt cx="124295" cy="108279"/>
            </a:xfrm>
          </p:grpSpPr>
          <p:sp>
            <p:nvSpPr>
              <p:cNvPr id="583" name="Google Shape;583;p21"/>
              <p:cNvSpPr/>
              <p:nvPr/>
            </p:nvSpPr>
            <p:spPr>
              <a:xfrm>
                <a:off x="2299466" y="3346165"/>
                <a:ext cx="89581" cy="92924"/>
              </a:xfrm>
              <a:custGeom>
                <a:rect b="b" l="l" r="r" t="t"/>
                <a:pathLst>
                  <a:path extrusionOk="0" h="2808" w="2707">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2361680" y="3363936"/>
                <a:ext cx="62082" cy="90508"/>
              </a:xfrm>
              <a:custGeom>
                <a:rect b="b" l="l" r="r" t="t"/>
                <a:pathLst>
                  <a:path extrusionOk="0" h="2735" w="1876">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2"/>
          <p:cNvSpPr txBox="1"/>
          <p:nvPr/>
        </p:nvSpPr>
        <p:spPr>
          <a:xfrm>
            <a:off x="1269425" y="94030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Learning outcome:</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rPr lang="en">
                <a:latin typeface="Comfortaa"/>
                <a:ea typeface="Comfortaa"/>
                <a:cs typeface="Comfortaa"/>
                <a:sym typeface="Comfortaa"/>
              </a:rPr>
              <a:t>By the end of this section, student should be able to:</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Demonstrate</a:t>
            </a:r>
            <a:r>
              <a:rPr lang="en">
                <a:latin typeface="Comfortaa"/>
                <a:ea typeface="Comfortaa"/>
                <a:cs typeface="Comfortaa"/>
                <a:sym typeface="Comfortaa"/>
              </a:rPr>
              <a:t> basic understanding of recursion.</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3"/>
          <p:cNvSpPr txBox="1"/>
          <p:nvPr/>
        </p:nvSpPr>
        <p:spPr>
          <a:xfrm>
            <a:off x="1269425" y="94030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So what is recursion</a:t>
            </a:r>
            <a:r>
              <a:rPr b="1" lang="en" sz="3000">
                <a:latin typeface="Comfortaa"/>
                <a:ea typeface="Comfortaa"/>
                <a:cs typeface="Comfortaa"/>
                <a:sym typeface="Comfortaa"/>
              </a:rPr>
              <a:t>:</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Method of solving a problem where the solution depends on solutions to smaller instances of the same problem.</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Such problems can </a:t>
            </a:r>
            <a:r>
              <a:rPr b="1" lang="en">
                <a:latin typeface="Comfortaa"/>
                <a:ea typeface="Comfortaa"/>
                <a:cs typeface="Comfortaa"/>
                <a:sym typeface="Comfortaa"/>
              </a:rPr>
              <a:t>generally </a:t>
            </a:r>
            <a:r>
              <a:rPr lang="en">
                <a:latin typeface="Comfortaa"/>
                <a:ea typeface="Comfortaa"/>
                <a:cs typeface="Comfortaa"/>
                <a:sym typeface="Comfortaa"/>
              </a:rPr>
              <a:t> be solved using loops.</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Most programming </a:t>
            </a:r>
            <a:r>
              <a:rPr lang="en">
                <a:latin typeface="Comfortaa"/>
                <a:ea typeface="Comfortaa"/>
                <a:cs typeface="Comfortaa"/>
                <a:sym typeface="Comfortaa"/>
              </a:rPr>
              <a:t>languages</a:t>
            </a:r>
            <a:r>
              <a:rPr lang="en">
                <a:latin typeface="Comfortaa"/>
                <a:ea typeface="Comfortaa"/>
                <a:cs typeface="Comfortaa"/>
                <a:sym typeface="Comfortaa"/>
              </a:rPr>
              <a:t> support recursion by allowing a function to call itself.</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A recursive function consists of two parts: the recursive call  and the base case.</a:t>
            </a:r>
            <a:endParaRPr>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4"/>
          <p:cNvSpPr txBox="1"/>
          <p:nvPr/>
        </p:nvSpPr>
        <p:spPr>
          <a:xfrm>
            <a:off x="726150" y="70515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When to use </a:t>
            </a:r>
            <a:r>
              <a:rPr b="1" lang="en" sz="3000">
                <a:latin typeface="Comfortaa"/>
                <a:ea typeface="Comfortaa"/>
                <a:cs typeface="Comfortaa"/>
                <a:sym typeface="Comfortaa"/>
              </a:rPr>
              <a:t>recursion</a:t>
            </a:r>
            <a:r>
              <a:rPr b="1" lang="en" sz="3000">
                <a:latin typeface="Comfortaa"/>
                <a:ea typeface="Comfortaa"/>
                <a:cs typeface="Comfortaa"/>
                <a:sym typeface="Comfortaa"/>
              </a:rPr>
              <a:t> over iteration</a:t>
            </a:r>
            <a:r>
              <a:rPr b="1" lang="en" sz="3000">
                <a:latin typeface="Comfortaa"/>
                <a:ea typeface="Comfortaa"/>
                <a:cs typeface="Comfortaa"/>
                <a:sym typeface="Comfortaa"/>
              </a:rPr>
              <a:t>:</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In programming some problems are more easily solved using recursive functions.</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For example:</a:t>
            </a:r>
            <a:endParaRPr>
              <a:latin typeface="Comfortaa"/>
              <a:ea typeface="Comfortaa"/>
              <a:cs typeface="Comfortaa"/>
              <a:sym typeface="Comfortaa"/>
            </a:endParaRPr>
          </a:p>
          <a:p>
            <a:pPr indent="0" lvl="0" marL="457200" rtl="0" algn="l">
              <a:lnSpc>
                <a:spcPct val="150000"/>
              </a:lnSpc>
              <a:spcBef>
                <a:spcPts val="0"/>
              </a:spcBef>
              <a:spcAft>
                <a:spcPts val="0"/>
              </a:spcAft>
              <a:buNone/>
            </a:pPr>
            <a:r>
              <a:rPr lang="en">
                <a:latin typeface="Comfortaa"/>
                <a:ea typeface="Comfortaa"/>
                <a:cs typeface="Comfortaa"/>
                <a:sym typeface="Comfortaa"/>
              </a:rPr>
              <a:t>	-	Traversing through a directory or file system.</a:t>
            </a:r>
            <a:endParaRPr>
              <a:latin typeface="Comfortaa"/>
              <a:ea typeface="Comfortaa"/>
              <a:cs typeface="Comfortaa"/>
              <a:sym typeface="Comfortaa"/>
            </a:endParaRPr>
          </a:p>
          <a:p>
            <a:pPr indent="0" lvl="0" marL="457200" rtl="0" algn="l">
              <a:lnSpc>
                <a:spcPct val="150000"/>
              </a:lnSpc>
              <a:spcBef>
                <a:spcPts val="0"/>
              </a:spcBef>
              <a:spcAft>
                <a:spcPts val="0"/>
              </a:spcAft>
              <a:buNone/>
            </a:pPr>
            <a:r>
              <a:rPr lang="en">
                <a:latin typeface="Comfortaa"/>
                <a:ea typeface="Comfortaa"/>
                <a:cs typeface="Comfortaa"/>
                <a:sym typeface="Comfortaa"/>
              </a:rPr>
              <a:t>	-	Traversing tree</a:t>
            </a:r>
            <a:endParaRPr>
              <a:latin typeface="Comfortaa"/>
              <a:ea typeface="Comfortaa"/>
              <a:cs typeface="Comfortaa"/>
              <a:sym typeface="Comfortaa"/>
            </a:endParaRPr>
          </a:p>
          <a:p>
            <a:pPr indent="0" lvl="0" marL="457200" rtl="0" algn="l">
              <a:lnSpc>
                <a:spcPct val="150000"/>
              </a:lnSpc>
              <a:spcBef>
                <a:spcPts val="0"/>
              </a:spcBef>
              <a:spcAft>
                <a:spcPts val="0"/>
              </a:spcAft>
              <a:buNone/>
            </a:pPr>
            <a:r>
              <a:rPr lang="en">
                <a:latin typeface="Comfortaa"/>
                <a:ea typeface="Comfortaa"/>
                <a:cs typeface="Comfortaa"/>
                <a:sym typeface="Comfortaa"/>
              </a:rPr>
              <a:t>	-	Traversing a graph</a:t>
            </a:r>
            <a:endParaRPr>
              <a:latin typeface="Comfortaa"/>
              <a:ea typeface="Comfortaa"/>
              <a:cs typeface="Comfortaa"/>
              <a:sym typeface="Comfortaa"/>
            </a:endParaRPr>
          </a:p>
          <a:p>
            <a:pPr indent="0" lvl="0" marL="457200" rtl="0" algn="l">
              <a:lnSpc>
                <a:spcPct val="150000"/>
              </a:lnSpc>
              <a:spcBef>
                <a:spcPts val="0"/>
              </a:spcBef>
              <a:spcAft>
                <a:spcPts val="0"/>
              </a:spcAft>
              <a:buNone/>
            </a:pPr>
            <a:r>
              <a:rPr lang="en">
                <a:latin typeface="Comfortaa"/>
                <a:ea typeface="Comfortaa"/>
                <a:cs typeface="Comfortaa"/>
                <a:sym typeface="Comfortaa"/>
              </a:rPr>
              <a:t>	-       The problem is naturally recursive (e.g Fibonacci)</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pic>
        <p:nvPicPr>
          <p:cNvPr id="600" name="Google Shape;600;p24"/>
          <p:cNvPicPr preferRelativeResize="0"/>
          <p:nvPr/>
        </p:nvPicPr>
        <p:blipFill>
          <a:blip r:embed="rId3">
            <a:alphaModFix/>
          </a:blip>
          <a:stretch>
            <a:fillRect/>
          </a:stretch>
        </p:blipFill>
        <p:spPr>
          <a:xfrm>
            <a:off x="6573188" y="2073275"/>
            <a:ext cx="2466975" cy="148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25"/>
          <p:cNvSpPr txBox="1"/>
          <p:nvPr/>
        </p:nvSpPr>
        <p:spPr>
          <a:xfrm>
            <a:off x="726150" y="70515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Structure of Recursive Functions</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0" lvl="0" marL="0" rtl="0" algn="l">
              <a:lnSpc>
                <a:spcPct val="200000"/>
              </a:lnSpc>
              <a:spcBef>
                <a:spcPts val="0"/>
              </a:spcBef>
              <a:spcAft>
                <a:spcPts val="0"/>
              </a:spcAft>
              <a:buNone/>
            </a:pPr>
            <a:r>
              <a:rPr lang="en">
                <a:latin typeface="Comfortaa"/>
                <a:ea typeface="Comfortaa"/>
                <a:cs typeface="Comfortaa"/>
                <a:sym typeface="Comfortaa"/>
              </a:rPr>
              <a:t>  A recursive implementation always has two parts:</a:t>
            </a:r>
            <a:endParaRPr>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Base case</a:t>
            </a:r>
            <a:r>
              <a:rPr lang="en">
                <a:latin typeface="Comfortaa"/>
                <a:ea typeface="Comfortaa"/>
                <a:cs typeface="Comfortaa"/>
                <a:sym typeface="Comfortaa"/>
              </a:rPr>
              <a:t>, which is the simplest, smallest instance of the problem. </a:t>
            </a:r>
            <a:endParaRPr>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Recursive</a:t>
            </a:r>
            <a:r>
              <a:rPr b="1" lang="en">
                <a:latin typeface="Comfortaa"/>
                <a:ea typeface="Comfortaa"/>
                <a:cs typeface="Comfortaa"/>
                <a:sym typeface="Comfortaa"/>
              </a:rPr>
              <a:t> step</a:t>
            </a:r>
            <a:r>
              <a:rPr lang="en">
                <a:latin typeface="Comfortaa"/>
                <a:ea typeface="Comfortaa"/>
                <a:cs typeface="Comfortaa"/>
                <a:sym typeface="Comfortaa"/>
              </a:rPr>
              <a:t>, which decomposes a large instance of the problem into one or more simpler or smaller instances that can be solved recursively. </a:t>
            </a:r>
            <a:endParaRPr>
              <a:latin typeface="Comfortaa"/>
              <a:ea typeface="Comfortaa"/>
              <a:cs typeface="Comfortaa"/>
              <a:sym typeface="Comfortaa"/>
            </a:endParaRPr>
          </a:p>
          <a:p>
            <a:pPr indent="0" lvl="0" marL="457200" rtl="0" algn="l">
              <a:lnSpc>
                <a:spcPct val="150000"/>
              </a:lnSpc>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26"/>
          <p:cNvSpPr txBox="1"/>
          <p:nvPr/>
        </p:nvSpPr>
        <p:spPr>
          <a:xfrm>
            <a:off x="726150" y="70515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Factorials(Example)</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Computing factorials are a classic problem for examining recursion</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A factorial is defined as follows:</a:t>
            </a:r>
            <a:endParaRPr>
              <a:latin typeface="Comfortaa"/>
              <a:ea typeface="Comfortaa"/>
              <a:cs typeface="Comfortaa"/>
              <a:sym typeface="Comfortaa"/>
            </a:endParaRPr>
          </a:p>
          <a:p>
            <a:pPr indent="0" lvl="0" marL="457200" rtl="0" algn="l">
              <a:lnSpc>
                <a:spcPct val="150000"/>
              </a:lnSpc>
              <a:spcBef>
                <a:spcPts val="0"/>
              </a:spcBef>
              <a:spcAft>
                <a:spcPts val="0"/>
              </a:spcAft>
              <a:buNone/>
            </a:pPr>
            <a:r>
              <a:rPr lang="en">
                <a:latin typeface="Comfortaa"/>
                <a:ea typeface="Comfortaa"/>
                <a:cs typeface="Comfortaa"/>
                <a:sym typeface="Comfortaa"/>
              </a:rPr>
              <a:t>	</a:t>
            </a:r>
            <a:r>
              <a:rPr b="1" lang="en">
                <a:latin typeface="Comfortaa"/>
                <a:ea typeface="Comfortaa"/>
                <a:cs typeface="Comfortaa"/>
                <a:sym typeface="Comfortaa"/>
              </a:rPr>
              <a:t>N! = n x ( n - 1 ) x ( n - 2 )... x 1;</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For example:</a:t>
            </a:r>
            <a:endParaRPr>
              <a:latin typeface="Comfortaa"/>
              <a:ea typeface="Comfortaa"/>
              <a:cs typeface="Comfortaa"/>
              <a:sym typeface="Comfortaa"/>
            </a:endParaRPr>
          </a:p>
          <a:p>
            <a:pPr indent="0" lvl="0" marL="457200" rtl="0" algn="l">
              <a:lnSpc>
                <a:spcPct val="150000"/>
              </a:lnSpc>
              <a:spcBef>
                <a:spcPts val="0"/>
              </a:spcBef>
              <a:spcAft>
                <a:spcPts val="0"/>
              </a:spcAft>
              <a:buNone/>
            </a:pPr>
            <a:r>
              <a:rPr lang="en">
                <a:latin typeface="Comfortaa"/>
                <a:ea typeface="Comfortaa"/>
                <a:cs typeface="Comfortaa"/>
                <a:sym typeface="Comfortaa"/>
              </a:rPr>
              <a:t>	1! = (Base Case)</a:t>
            </a:r>
            <a:endParaRPr>
              <a:latin typeface="Comfortaa"/>
              <a:ea typeface="Comfortaa"/>
              <a:cs typeface="Comfortaa"/>
              <a:sym typeface="Comfortaa"/>
            </a:endParaRPr>
          </a:p>
          <a:p>
            <a:pPr indent="0" lvl="0" marL="457200" rtl="0" algn="l">
              <a:lnSpc>
                <a:spcPct val="150000"/>
              </a:lnSpc>
              <a:spcBef>
                <a:spcPts val="0"/>
              </a:spcBef>
              <a:spcAft>
                <a:spcPts val="0"/>
              </a:spcAft>
              <a:buNone/>
            </a:pPr>
            <a:r>
              <a:rPr lang="en">
                <a:latin typeface="Comfortaa"/>
                <a:ea typeface="Comfortaa"/>
                <a:cs typeface="Comfortaa"/>
                <a:sym typeface="Comfortaa"/>
              </a:rPr>
              <a:t>	2! = 2 x 1 = 2</a:t>
            </a:r>
            <a:endParaRPr>
              <a:latin typeface="Comfortaa"/>
              <a:ea typeface="Comfortaa"/>
              <a:cs typeface="Comfortaa"/>
              <a:sym typeface="Comfortaa"/>
            </a:endParaRPr>
          </a:p>
          <a:p>
            <a:pPr indent="0" lvl="0" marL="457200" rtl="0" algn="l">
              <a:lnSpc>
                <a:spcPct val="150000"/>
              </a:lnSpc>
              <a:spcBef>
                <a:spcPts val="0"/>
              </a:spcBef>
              <a:spcAft>
                <a:spcPts val="0"/>
              </a:spcAft>
              <a:buNone/>
            </a:pPr>
            <a:r>
              <a:rPr lang="en">
                <a:latin typeface="Comfortaa"/>
                <a:ea typeface="Comfortaa"/>
                <a:cs typeface="Comfortaa"/>
                <a:sym typeface="Comfortaa"/>
              </a:rPr>
              <a:t>	3! = 3 x 2 x 1 = 6</a:t>
            </a:r>
            <a:endParaRPr>
              <a:latin typeface="Comfortaa"/>
              <a:ea typeface="Comfortaa"/>
              <a:cs typeface="Comfortaa"/>
              <a:sym typeface="Comfortaa"/>
            </a:endParaRPr>
          </a:p>
          <a:p>
            <a:pPr indent="0" lvl="0" marL="457200" rtl="0" algn="l">
              <a:lnSpc>
                <a:spcPct val="150000"/>
              </a:lnSpc>
              <a:spcBef>
                <a:spcPts val="0"/>
              </a:spcBef>
              <a:spcAft>
                <a:spcPts val="0"/>
              </a:spcAft>
              <a:buNone/>
            </a:pPr>
            <a:r>
              <a:rPr lang="en">
                <a:latin typeface="Comfortaa"/>
                <a:ea typeface="Comfortaa"/>
                <a:cs typeface="Comfortaa"/>
                <a:sym typeface="Comfortaa"/>
              </a:rPr>
              <a:t>	4! = 4 x 3 x 2 x 1</a:t>
            </a:r>
            <a:endParaRPr>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27"/>
          <p:cNvSpPr txBox="1"/>
          <p:nvPr/>
        </p:nvSpPr>
        <p:spPr>
          <a:xfrm>
            <a:off x="726150" y="563925"/>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Iteration vs Recursion</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0" lvl="0" marL="457200" rtl="0" algn="l">
              <a:lnSpc>
                <a:spcPct val="150000"/>
              </a:lnSpc>
              <a:spcBef>
                <a:spcPts val="0"/>
              </a:spcBef>
              <a:spcAft>
                <a:spcPts val="0"/>
              </a:spcAft>
              <a:buNone/>
            </a:pPr>
            <a:r>
              <a:t/>
            </a:r>
            <a:endParaRPr>
              <a:latin typeface="Comfortaa"/>
              <a:ea typeface="Comfortaa"/>
              <a:cs typeface="Comfortaa"/>
              <a:sym typeface="Comfortaa"/>
            </a:endParaRPr>
          </a:p>
        </p:txBody>
      </p:sp>
      <p:pic>
        <p:nvPicPr>
          <p:cNvPr id="616" name="Google Shape;616;p27"/>
          <p:cNvPicPr preferRelativeResize="0"/>
          <p:nvPr/>
        </p:nvPicPr>
        <p:blipFill>
          <a:blip r:embed="rId3">
            <a:alphaModFix/>
          </a:blip>
          <a:stretch>
            <a:fillRect/>
          </a:stretch>
        </p:blipFill>
        <p:spPr>
          <a:xfrm>
            <a:off x="753900" y="1419825"/>
            <a:ext cx="7791750" cy="2278300"/>
          </a:xfrm>
          <a:prstGeom prst="rect">
            <a:avLst/>
          </a:prstGeom>
          <a:noFill/>
          <a:ln>
            <a:noFill/>
          </a:ln>
        </p:spPr>
      </p:pic>
      <p:sp>
        <p:nvSpPr>
          <p:cNvPr id="617" name="Google Shape;617;p27"/>
          <p:cNvSpPr txBox="1"/>
          <p:nvPr/>
        </p:nvSpPr>
        <p:spPr>
          <a:xfrm>
            <a:off x="1353550" y="3832675"/>
            <a:ext cx="6779400" cy="790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Re</a:t>
            </a:r>
            <a:r>
              <a:rPr b="1" lang="en">
                <a:latin typeface="Comfortaa"/>
                <a:ea typeface="Comfortaa"/>
                <a:cs typeface="Comfortaa"/>
                <a:sym typeface="Comfortaa"/>
              </a:rPr>
              <a:t>cursion may be simpler, more intuitive</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Recursion may be efficient from  programmer</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Recursion may not be efficient from computer (stack)</a:t>
            </a:r>
            <a:endParaRPr b="1">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28"/>
          <p:cNvSpPr txBox="1"/>
          <p:nvPr/>
        </p:nvSpPr>
        <p:spPr>
          <a:xfrm>
            <a:off x="726150" y="705150"/>
            <a:ext cx="7691700" cy="3733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3000">
                <a:latin typeface="Comfortaa"/>
                <a:ea typeface="Comfortaa"/>
                <a:cs typeface="Comfortaa"/>
                <a:sym typeface="Comfortaa"/>
              </a:rPr>
              <a:t>Recursively Defined Functions</a:t>
            </a:r>
            <a:endParaRPr b="1" sz="3000">
              <a:latin typeface="Comfortaa"/>
              <a:ea typeface="Comfortaa"/>
              <a:cs typeface="Comfortaa"/>
              <a:sym typeface="Comfortaa"/>
            </a:endParaRPr>
          </a:p>
          <a:p>
            <a:pPr indent="0" lvl="0" marL="457200" rtl="0" algn="l">
              <a:lnSpc>
                <a:spcPct val="150000"/>
              </a:lnSpc>
              <a:spcBef>
                <a:spcPts val="0"/>
              </a:spcBef>
              <a:spcAft>
                <a:spcPts val="0"/>
              </a:spcAft>
              <a:buNone/>
            </a:pPr>
            <a:r>
              <a:t/>
            </a:r>
            <a:endParaRPr b="1" sz="1100">
              <a:latin typeface="Comfortaa"/>
              <a:ea typeface="Comfortaa"/>
              <a:cs typeface="Comfortaa"/>
              <a:sym typeface="Comfortaa"/>
            </a:endParaRPr>
          </a:p>
        </p:txBody>
      </p:sp>
      <p:sp>
        <p:nvSpPr>
          <p:cNvPr id="623" name="Google Shape;623;p28"/>
          <p:cNvSpPr txBox="1"/>
          <p:nvPr/>
        </p:nvSpPr>
        <p:spPr>
          <a:xfrm>
            <a:off x="1275825" y="1597300"/>
            <a:ext cx="7423800" cy="26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A </a:t>
            </a:r>
            <a:r>
              <a:rPr b="1" lang="en">
                <a:latin typeface="Comfortaa"/>
                <a:ea typeface="Comfortaa"/>
                <a:cs typeface="Comfortaa"/>
                <a:sym typeface="Comfortaa"/>
              </a:rPr>
              <a:t>recursively</a:t>
            </a:r>
            <a:r>
              <a:rPr b="1" lang="en">
                <a:latin typeface="Comfortaa"/>
                <a:ea typeface="Comfortaa"/>
                <a:cs typeface="Comfortaa"/>
                <a:sym typeface="Comfortaa"/>
              </a:rPr>
              <a:t> </a:t>
            </a:r>
            <a:r>
              <a:rPr lang="en">
                <a:latin typeface="Comfortaa"/>
                <a:ea typeface="Comfortaa"/>
                <a:cs typeface="Comfortaa"/>
                <a:sym typeface="Comfortaa"/>
              </a:rPr>
              <a:t>defined function is a function whose definition refers back to itself. A classic example of such a function is the factorial,</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	N! = 1 x 2 x 3 .. .. . ….x n</a:t>
            </a:r>
            <a:endParaRPr>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29"/>
          <p:cNvSpPr txBox="1"/>
          <p:nvPr>
            <p:ph type="ctrTitle"/>
          </p:nvPr>
        </p:nvSpPr>
        <p:spPr>
          <a:xfrm>
            <a:off x="926850" y="2375350"/>
            <a:ext cx="72903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Thanks</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