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Permanent Marker"/>
      <p:regular r:id="rId19"/>
    </p:embeddedFont>
    <p:embeddedFont>
      <p:font typeface="Comfortaa"/>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omfortaa-regular.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Comfortaa-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PermanentMarker-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76b804d8b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76b804d8b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a:p>
            <a:pPr indent="0" lvl="0" marL="0" rtl="0" algn="l">
              <a:spcBef>
                <a:spcPts val="0"/>
              </a:spcBef>
              <a:spcAft>
                <a:spcPts val="0"/>
              </a:spcAft>
              <a:buNone/>
            </a:pPr>
            <a:r>
              <a:rPr lang="en"/>
              <a:t>I am from Sweden</a:t>
            </a:r>
            <a:endParaRPr/>
          </a:p>
          <a:p>
            <a:pPr indent="0" lvl="0" marL="0" rtl="0" algn="l">
              <a:spcBef>
                <a:spcPts val="0"/>
              </a:spcBef>
              <a:spcAft>
                <a:spcPts val="0"/>
              </a:spcAft>
              <a:buNone/>
            </a:pPr>
            <a:r>
              <a:rPr lang="en"/>
              <a:t>I am from India</a:t>
            </a:r>
            <a:endParaRPr/>
          </a:p>
          <a:p>
            <a:pPr indent="0" lvl="0" marL="0" rtl="0" algn="l">
              <a:spcBef>
                <a:spcPts val="0"/>
              </a:spcBef>
              <a:spcAft>
                <a:spcPts val="0"/>
              </a:spcAft>
              <a:buNone/>
            </a:pPr>
            <a:r>
              <a:rPr lang="en"/>
              <a:t>I am from Norway</a:t>
            </a:r>
            <a:endParaRPr/>
          </a:p>
          <a:p>
            <a:pPr indent="0" lvl="0" marL="0" rtl="0" algn="l">
              <a:spcBef>
                <a:spcPts val="0"/>
              </a:spcBef>
              <a:spcAft>
                <a:spcPts val="0"/>
              </a:spcAft>
              <a:buNone/>
            </a:pPr>
            <a:r>
              <a:rPr lang="en"/>
              <a:t>I am from Brazil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76b804d8b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76b804d8b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E.g If you send a List as an argument, it will still be a List when it reaches the function.</a:t>
            </a:r>
            <a:endParaRPr/>
          </a:p>
          <a:p>
            <a:pPr indent="0" lvl="0" marL="0" rtl="0" algn="l">
              <a:spcBef>
                <a:spcPts val="0"/>
              </a:spcBef>
              <a:spcAft>
                <a:spcPts val="0"/>
              </a:spcAft>
              <a:buNone/>
            </a:pPr>
            <a:r>
              <a:rPr lang="en"/>
              <a:t>Output</a:t>
            </a:r>
            <a:endParaRPr/>
          </a:p>
          <a:p>
            <a:pPr indent="0" lvl="0" marL="0" rtl="0" algn="l">
              <a:spcBef>
                <a:spcPts val="0"/>
              </a:spcBef>
              <a:spcAft>
                <a:spcPts val="0"/>
              </a:spcAft>
              <a:buNone/>
            </a:pPr>
            <a:r>
              <a:rPr lang="en"/>
              <a:t>apple</a:t>
            </a:r>
            <a:endParaRPr/>
          </a:p>
          <a:p>
            <a:pPr indent="0" lvl="0" marL="0" rtl="0" algn="l">
              <a:spcBef>
                <a:spcPts val="0"/>
              </a:spcBef>
              <a:spcAft>
                <a:spcPts val="0"/>
              </a:spcAft>
              <a:buNone/>
            </a:pPr>
            <a:r>
              <a:rPr lang="en"/>
              <a:t>banana</a:t>
            </a:r>
            <a:endParaRPr/>
          </a:p>
          <a:p>
            <a:pPr indent="0" lvl="0" marL="0" rtl="0" algn="l">
              <a:spcBef>
                <a:spcPts val="0"/>
              </a:spcBef>
              <a:spcAft>
                <a:spcPts val="0"/>
              </a:spcAft>
              <a:buNone/>
            </a:pPr>
            <a:r>
              <a:rPr lang="en"/>
              <a:t>cherry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76b804d8b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76b804d8b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Return gives something back or replies to the caller of the function while print produces text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767c6ece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767c6ece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76b804d8b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76b804d8b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t>
            </a:r>
            <a:r>
              <a:rPr lang="en"/>
              <a:t>exercise</a:t>
            </a:r>
            <a:r>
              <a:rPr lang="en"/>
              <a:t> two, visit the </a:t>
            </a:r>
            <a:r>
              <a:rPr lang="en"/>
              <a:t>link</a:t>
            </a:r>
            <a:r>
              <a:rPr lang="en"/>
              <a:t> above.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6da2a93a00_3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6da2a93a00_3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76b804d8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76b804d8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 perform a collections of tasks, bundled under a specific name. Take input argument(s), execute statements(s), return output.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Input and output can be of all different types.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76b804d8b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76b804d8b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76b804d8b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76b804d8b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You can call a function as many times as you want.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76b804d8b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76b804d8b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example has a function with one argument(fname). When the function is called, we pass along a </a:t>
            </a:r>
            <a:r>
              <a:rPr lang="en"/>
              <a:t>first</a:t>
            </a:r>
            <a:r>
              <a:rPr lang="en"/>
              <a:t> name, which is used inside the function to print the full name.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Arguments are </a:t>
            </a:r>
            <a:r>
              <a:rPr lang="en"/>
              <a:t>often</a:t>
            </a:r>
            <a:r>
              <a:rPr lang="en"/>
              <a:t> </a:t>
            </a:r>
            <a:r>
              <a:rPr lang="en"/>
              <a:t>shortened</a:t>
            </a:r>
            <a:r>
              <a:rPr lang="en"/>
              <a:t> to args in Python documentations.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default, a function must be called with the correct number of arguments. Meaning that if your function expects 2 arguments, you have to call the function with 2 arguments, not more, and not less.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Demonstrate</a:t>
            </a:r>
            <a:r>
              <a:rPr lang="en"/>
              <a:t> what happens when you do not use the right number of arguments.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76b804d8b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76b804d8b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Arbitrary Arguments are often shortened to *args in Python documentations.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76b804d8b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76b804d8b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phrase Keyword Arguments are often shortened to kwargs in Python documentations.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76b804d8b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76b804d8b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phrase Keyword Arguments are often shortened to kwargs in Python documentations.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 TITL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2452" y="310275"/>
            <a:ext cx="9180800" cy="4538300"/>
            <a:chOff x="-12452" y="310275"/>
            <a:chExt cx="9180800" cy="4538300"/>
          </a:xfrm>
        </p:grpSpPr>
        <p:cxnSp>
          <p:nvCxnSpPr>
            <p:cNvPr id="10" name="Google Shape;10;p2"/>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1" name="Google Shape;11;p2"/>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 name="Google Shape;12;p2"/>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3" name="Google Shape;13;p2"/>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 name="Google Shape;14;p2"/>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5" name="Google Shape;15;p2"/>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 name="Google Shape;16;p2"/>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7" name="Google Shape;17;p2"/>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 name="Google Shape;18;p2"/>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 name="Google Shape;19;p2"/>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0" name="Google Shape;20;p2"/>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 name="Google Shape;21;p2"/>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2" name="Google Shape;22;p2"/>
          <p:cNvSpPr txBox="1"/>
          <p:nvPr>
            <p:ph type="ctrTitle"/>
          </p:nvPr>
        </p:nvSpPr>
        <p:spPr>
          <a:xfrm>
            <a:off x="311700" y="1447800"/>
            <a:ext cx="8520600" cy="1456500"/>
          </a:xfrm>
          <a:prstGeom prst="rect">
            <a:avLst/>
          </a:prstGeom>
        </p:spPr>
        <p:txBody>
          <a:bodyPr anchorCtr="0" anchor="b" bIns="91425" lIns="91425" spcFirstLastPara="1" rIns="91425" wrap="square" tIns="91425">
            <a:noAutofit/>
          </a:bodyPr>
          <a:lstStyle>
            <a:lvl1pPr lvl="0" algn="ctr">
              <a:spcBef>
                <a:spcPts val="0"/>
              </a:spcBef>
              <a:spcAft>
                <a:spcPts val="0"/>
              </a:spcAft>
              <a:buSzPts val="3600"/>
              <a:buFont typeface="Permanent Marker"/>
              <a:buNone/>
              <a:defRPr sz="3600">
                <a:latin typeface="Permanent Marker"/>
                <a:ea typeface="Permanent Marker"/>
                <a:cs typeface="Permanent Marker"/>
                <a:sym typeface="Permanent Marker"/>
              </a:defRPr>
            </a:lvl1pPr>
            <a:lvl2pPr lvl="1" algn="ctr">
              <a:spcBef>
                <a:spcPts val="0"/>
              </a:spcBef>
              <a:spcAft>
                <a:spcPts val="0"/>
              </a:spcAft>
              <a:buSzPts val="5200"/>
              <a:buFont typeface="Permanent Marker"/>
              <a:buNone/>
              <a:defRPr sz="5200">
                <a:latin typeface="Permanent Marker"/>
                <a:ea typeface="Permanent Marker"/>
                <a:cs typeface="Permanent Marker"/>
                <a:sym typeface="Permanent Marker"/>
              </a:defRPr>
            </a:lvl2pPr>
            <a:lvl3pPr lvl="2" algn="ctr">
              <a:spcBef>
                <a:spcPts val="0"/>
              </a:spcBef>
              <a:spcAft>
                <a:spcPts val="0"/>
              </a:spcAft>
              <a:buSzPts val="5200"/>
              <a:buFont typeface="Permanent Marker"/>
              <a:buNone/>
              <a:defRPr sz="5200">
                <a:latin typeface="Permanent Marker"/>
                <a:ea typeface="Permanent Marker"/>
                <a:cs typeface="Permanent Marker"/>
                <a:sym typeface="Permanent Marker"/>
              </a:defRPr>
            </a:lvl3pPr>
            <a:lvl4pPr lvl="3" algn="ctr">
              <a:spcBef>
                <a:spcPts val="0"/>
              </a:spcBef>
              <a:spcAft>
                <a:spcPts val="0"/>
              </a:spcAft>
              <a:buSzPts val="5200"/>
              <a:buFont typeface="Permanent Marker"/>
              <a:buNone/>
              <a:defRPr sz="5200">
                <a:latin typeface="Permanent Marker"/>
                <a:ea typeface="Permanent Marker"/>
                <a:cs typeface="Permanent Marker"/>
                <a:sym typeface="Permanent Marker"/>
              </a:defRPr>
            </a:lvl4pPr>
            <a:lvl5pPr lvl="4" algn="ctr">
              <a:spcBef>
                <a:spcPts val="0"/>
              </a:spcBef>
              <a:spcAft>
                <a:spcPts val="0"/>
              </a:spcAft>
              <a:buSzPts val="5200"/>
              <a:buFont typeface="Permanent Marker"/>
              <a:buNone/>
              <a:defRPr sz="5200">
                <a:latin typeface="Permanent Marker"/>
                <a:ea typeface="Permanent Marker"/>
                <a:cs typeface="Permanent Marker"/>
                <a:sym typeface="Permanent Marker"/>
              </a:defRPr>
            </a:lvl5pPr>
            <a:lvl6pPr lvl="5" algn="ctr">
              <a:spcBef>
                <a:spcPts val="0"/>
              </a:spcBef>
              <a:spcAft>
                <a:spcPts val="0"/>
              </a:spcAft>
              <a:buSzPts val="5200"/>
              <a:buFont typeface="Permanent Marker"/>
              <a:buNone/>
              <a:defRPr sz="5200">
                <a:latin typeface="Permanent Marker"/>
                <a:ea typeface="Permanent Marker"/>
                <a:cs typeface="Permanent Marker"/>
                <a:sym typeface="Permanent Marker"/>
              </a:defRPr>
            </a:lvl6pPr>
            <a:lvl7pPr lvl="6" algn="ctr">
              <a:spcBef>
                <a:spcPts val="0"/>
              </a:spcBef>
              <a:spcAft>
                <a:spcPts val="0"/>
              </a:spcAft>
              <a:buSzPts val="5200"/>
              <a:buFont typeface="Permanent Marker"/>
              <a:buNone/>
              <a:defRPr sz="5200">
                <a:latin typeface="Permanent Marker"/>
                <a:ea typeface="Permanent Marker"/>
                <a:cs typeface="Permanent Marker"/>
                <a:sym typeface="Permanent Marker"/>
              </a:defRPr>
            </a:lvl7pPr>
            <a:lvl8pPr lvl="7" algn="ctr">
              <a:spcBef>
                <a:spcPts val="0"/>
              </a:spcBef>
              <a:spcAft>
                <a:spcPts val="0"/>
              </a:spcAft>
              <a:buSzPts val="5200"/>
              <a:buFont typeface="Permanent Marker"/>
              <a:buNone/>
              <a:defRPr sz="5200">
                <a:latin typeface="Permanent Marker"/>
                <a:ea typeface="Permanent Marker"/>
                <a:cs typeface="Permanent Marker"/>
                <a:sym typeface="Permanent Marker"/>
              </a:defRPr>
            </a:lvl8pPr>
            <a:lvl9pPr lvl="8" algn="ctr">
              <a:spcBef>
                <a:spcPts val="0"/>
              </a:spcBef>
              <a:spcAft>
                <a:spcPts val="0"/>
              </a:spcAft>
              <a:buSzPts val="5200"/>
              <a:buFont typeface="Permanent Marker"/>
              <a:buNone/>
              <a:defRPr sz="5200">
                <a:latin typeface="Permanent Marker"/>
                <a:ea typeface="Permanent Marker"/>
                <a:cs typeface="Permanent Marker"/>
                <a:sym typeface="Permanent Marker"/>
              </a:defRPr>
            </a:lvl9pPr>
          </a:lstStyle>
          <a:p/>
        </p:txBody>
      </p:sp>
      <p:sp>
        <p:nvSpPr>
          <p:cNvPr id="23" name="Google Shape;23;p2"/>
          <p:cNvSpPr txBox="1"/>
          <p:nvPr>
            <p:ph idx="1" type="subTitle"/>
          </p:nvPr>
        </p:nvSpPr>
        <p:spPr>
          <a:xfrm>
            <a:off x="311700" y="2887400"/>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S">
  <p:cSld name="BLANK_2_1">
    <p:spTree>
      <p:nvGrpSpPr>
        <p:cNvPr id="158" name="Shape 158"/>
        <p:cNvGrpSpPr/>
        <p:nvPr/>
      </p:nvGrpSpPr>
      <p:grpSpPr>
        <a:xfrm>
          <a:off x="0" y="0"/>
          <a:ext cx="0" cy="0"/>
          <a:chOff x="0" y="0"/>
          <a:chExt cx="0" cy="0"/>
        </a:xfrm>
      </p:grpSpPr>
      <p:grpSp>
        <p:nvGrpSpPr>
          <p:cNvPr id="159" name="Google Shape;159;p11"/>
          <p:cNvGrpSpPr/>
          <p:nvPr/>
        </p:nvGrpSpPr>
        <p:grpSpPr>
          <a:xfrm>
            <a:off x="-12452" y="310275"/>
            <a:ext cx="9180800" cy="4538300"/>
            <a:chOff x="-12452" y="310275"/>
            <a:chExt cx="9180800" cy="4538300"/>
          </a:xfrm>
        </p:grpSpPr>
        <p:cxnSp>
          <p:nvCxnSpPr>
            <p:cNvPr id="160" name="Google Shape;160;p11"/>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1" name="Google Shape;161;p11"/>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2" name="Google Shape;162;p11"/>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3" name="Google Shape;163;p11"/>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4" name="Google Shape;164;p11"/>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5" name="Google Shape;165;p11"/>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6" name="Google Shape;166;p11"/>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7" name="Google Shape;167;p11"/>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8" name="Google Shape;168;p11"/>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9" name="Google Shape;169;p11"/>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70" name="Google Shape;170;p11"/>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71" name="Google Shape;171;p11"/>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172" name="Google Shape;172;p11"/>
          <p:cNvSpPr txBox="1"/>
          <p:nvPr>
            <p:ph hasCustomPrompt="1" type="title"/>
          </p:nvPr>
        </p:nvSpPr>
        <p:spPr>
          <a:xfrm>
            <a:off x="2501250" y="700988"/>
            <a:ext cx="4141500" cy="59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73" name="Google Shape;173;p11"/>
          <p:cNvSpPr txBox="1"/>
          <p:nvPr>
            <p:ph hasCustomPrompt="1" idx="2" type="title"/>
          </p:nvPr>
        </p:nvSpPr>
        <p:spPr>
          <a:xfrm>
            <a:off x="2501250" y="2110688"/>
            <a:ext cx="4141500" cy="59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74" name="Google Shape;174;p11"/>
          <p:cNvSpPr txBox="1"/>
          <p:nvPr>
            <p:ph hasCustomPrompt="1" idx="3" type="title"/>
          </p:nvPr>
        </p:nvSpPr>
        <p:spPr>
          <a:xfrm>
            <a:off x="2501250" y="3520388"/>
            <a:ext cx="4141500" cy="59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BIG_NUMBER_1_1_2_1">
    <p:spTree>
      <p:nvGrpSpPr>
        <p:cNvPr id="175" name="Shape 175"/>
        <p:cNvGrpSpPr/>
        <p:nvPr/>
      </p:nvGrpSpPr>
      <p:grpSpPr>
        <a:xfrm>
          <a:off x="0" y="0"/>
          <a:ext cx="0" cy="0"/>
          <a:chOff x="0" y="0"/>
          <a:chExt cx="0" cy="0"/>
        </a:xfrm>
      </p:grpSpPr>
      <p:grpSp>
        <p:nvGrpSpPr>
          <p:cNvPr id="176" name="Google Shape;176;p12"/>
          <p:cNvGrpSpPr/>
          <p:nvPr/>
        </p:nvGrpSpPr>
        <p:grpSpPr>
          <a:xfrm>
            <a:off x="-12452" y="310275"/>
            <a:ext cx="9180800" cy="4538300"/>
            <a:chOff x="-12452" y="310275"/>
            <a:chExt cx="9180800" cy="4538300"/>
          </a:xfrm>
        </p:grpSpPr>
        <p:cxnSp>
          <p:nvCxnSpPr>
            <p:cNvPr id="177" name="Google Shape;177;p12"/>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78" name="Google Shape;178;p12"/>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79" name="Google Shape;179;p12"/>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0" name="Google Shape;180;p12"/>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1" name="Google Shape;181;p12"/>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2" name="Google Shape;182;p12"/>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3" name="Google Shape;183;p12"/>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4" name="Google Shape;184;p12"/>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5" name="Google Shape;185;p12"/>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6" name="Google Shape;186;p12"/>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7" name="Google Shape;187;p12"/>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8" name="Google Shape;188;p12"/>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189" name="Google Shape;189;p12"/>
          <p:cNvSpPr txBox="1"/>
          <p:nvPr>
            <p:ph type="ctrTitle"/>
          </p:nvPr>
        </p:nvSpPr>
        <p:spPr>
          <a:xfrm>
            <a:off x="3312600" y="1202650"/>
            <a:ext cx="25188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BLANK_3">
    <p:spTree>
      <p:nvGrpSpPr>
        <p:cNvPr id="190" name="Shape 190"/>
        <p:cNvGrpSpPr/>
        <p:nvPr/>
      </p:nvGrpSpPr>
      <p:grpSpPr>
        <a:xfrm>
          <a:off x="0" y="0"/>
          <a:ext cx="0" cy="0"/>
          <a:chOff x="0" y="0"/>
          <a:chExt cx="0" cy="0"/>
        </a:xfrm>
      </p:grpSpPr>
      <p:grpSp>
        <p:nvGrpSpPr>
          <p:cNvPr id="191" name="Google Shape;191;p13"/>
          <p:cNvGrpSpPr/>
          <p:nvPr/>
        </p:nvGrpSpPr>
        <p:grpSpPr>
          <a:xfrm>
            <a:off x="-12452" y="310275"/>
            <a:ext cx="9180800" cy="4538300"/>
            <a:chOff x="-12452" y="310275"/>
            <a:chExt cx="9180800" cy="4538300"/>
          </a:xfrm>
        </p:grpSpPr>
        <p:cxnSp>
          <p:nvCxnSpPr>
            <p:cNvPr id="192" name="Google Shape;192;p13"/>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3" name="Google Shape;193;p13"/>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4" name="Google Shape;194;p13"/>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5" name="Google Shape;195;p13"/>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6" name="Google Shape;196;p13"/>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7" name="Google Shape;197;p13"/>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8" name="Google Shape;198;p13"/>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9" name="Google Shape;199;p13"/>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00" name="Google Shape;200;p13"/>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01" name="Google Shape;201;p13"/>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02" name="Google Shape;202;p13"/>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03" name="Google Shape;203;p13"/>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04" name="Google Shape;204;p13"/>
          <p:cNvSpPr txBox="1"/>
          <p:nvPr>
            <p:ph idx="1" type="subTitle"/>
          </p:nvPr>
        </p:nvSpPr>
        <p:spPr>
          <a:xfrm>
            <a:off x="6227800" y="1951050"/>
            <a:ext cx="1896600" cy="46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05" name="Google Shape;205;p13"/>
          <p:cNvSpPr txBox="1"/>
          <p:nvPr>
            <p:ph type="ctrTitle"/>
          </p:nvPr>
        </p:nvSpPr>
        <p:spPr>
          <a:xfrm>
            <a:off x="6227800" y="1459825"/>
            <a:ext cx="2973600" cy="592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06" name="Google Shape;206;p13"/>
          <p:cNvSpPr txBox="1"/>
          <p:nvPr>
            <p:ph idx="2" type="subTitle"/>
          </p:nvPr>
        </p:nvSpPr>
        <p:spPr>
          <a:xfrm>
            <a:off x="6227800" y="2969450"/>
            <a:ext cx="1896600" cy="46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07" name="Google Shape;207;p13"/>
          <p:cNvSpPr txBox="1"/>
          <p:nvPr>
            <p:ph idx="3" type="ctrTitle"/>
          </p:nvPr>
        </p:nvSpPr>
        <p:spPr>
          <a:xfrm>
            <a:off x="6227800" y="2478225"/>
            <a:ext cx="2973600" cy="592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08" name="Google Shape;208;p13"/>
          <p:cNvSpPr txBox="1"/>
          <p:nvPr>
            <p:ph idx="4" type="subTitle"/>
          </p:nvPr>
        </p:nvSpPr>
        <p:spPr>
          <a:xfrm>
            <a:off x="6227800" y="3987850"/>
            <a:ext cx="1896600" cy="46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09" name="Google Shape;209;p13"/>
          <p:cNvSpPr txBox="1"/>
          <p:nvPr>
            <p:ph idx="5" type="ctrTitle"/>
          </p:nvPr>
        </p:nvSpPr>
        <p:spPr>
          <a:xfrm>
            <a:off x="6227800" y="3496625"/>
            <a:ext cx="2973600" cy="592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10" name="Google Shape;210;p13"/>
          <p:cNvSpPr txBox="1"/>
          <p:nvPr>
            <p:ph idx="6" type="ctrTitle"/>
          </p:nvPr>
        </p:nvSpPr>
        <p:spPr>
          <a:xfrm>
            <a:off x="939525" y="516850"/>
            <a:ext cx="7290300" cy="732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
  <p:cSld name="BLANK_2_2">
    <p:spTree>
      <p:nvGrpSpPr>
        <p:cNvPr id="211" name="Shape 211"/>
        <p:cNvGrpSpPr/>
        <p:nvPr/>
      </p:nvGrpSpPr>
      <p:grpSpPr>
        <a:xfrm>
          <a:off x="0" y="0"/>
          <a:ext cx="0" cy="0"/>
          <a:chOff x="0" y="0"/>
          <a:chExt cx="0" cy="0"/>
        </a:xfrm>
      </p:grpSpPr>
      <p:grpSp>
        <p:nvGrpSpPr>
          <p:cNvPr id="212" name="Google Shape;212;p14"/>
          <p:cNvGrpSpPr/>
          <p:nvPr/>
        </p:nvGrpSpPr>
        <p:grpSpPr>
          <a:xfrm>
            <a:off x="-12452" y="310275"/>
            <a:ext cx="9180800" cy="4538300"/>
            <a:chOff x="-12452" y="310275"/>
            <a:chExt cx="9180800" cy="4538300"/>
          </a:xfrm>
        </p:grpSpPr>
        <p:cxnSp>
          <p:nvCxnSpPr>
            <p:cNvPr id="213" name="Google Shape;213;p14"/>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4" name="Google Shape;214;p14"/>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5" name="Google Shape;215;p14"/>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6" name="Google Shape;216;p14"/>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7" name="Google Shape;217;p14"/>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8" name="Google Shape;218;p14"/>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9" name="Google Shape;219;p14"/>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20" name="Google Shape;220;p14"/>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21" name="Google Shape;221;p14"/>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22" name="Google Shape;222;p14"/>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23" name="Google Shape;223;p14"/>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24" name="Google Shape;224;p14"/>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25" name="Google Shape;225;p14"/>
          <p:cNvSpPr txBox="1"/>
          <p:nvPr>
            <p:ph idx="1" type="subTitle"/>
          </p:nvPr>
        </p:nvSpPr>
        <p:spPr>
          <a:xfrm>
            <a:off x="2333925" y="2523925"/>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26" name="Google Shape;226;p14"/>
          <p:cNvSpPr txBox="1"/>
          <p:nvPr>
            <p:ph idx="2" type="subTitle"/>
          </p:nvPr>
        </p:nvSpPr>
        <p:spPr>
          <a:xfrm>
            <a:off x="5113550" y="2523925"/>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27" name="Google Shape;227;p14"/>
          <p:cNvSpPr txBox="1"/>
          <p:nvPr>
            <p:ph type="ctrTitle"/>
          </p:nvPr>
        </p:nvSpPr>
        <p:spPr>
          <a:xfrm>
            <a:off x="2435163" y="174557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28" name="Google Shape;228;p14"/>
          <p:cNvSpPr txBox="1"/>
          <p:nvPr>
            <p:ph idx="3" type="ctrTitle"/>
          </p:nvPr>
        </p:nvSpPr>
        <p:spPr>
          <a:xfrm>
            <a:off x="5214788" y="174557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2">
  <p:cSld name="BIG_NUMBER_1_1_2_2">
    <p:spTree>
      <p:nvGrpSpPr>
        <p:cNvPr id="229" name="Shape 229"/>
        <p:cNvGrpSpPr/>
        <p:nvPr/>
      </p:nvGrpSpPr>
      <p:grpSpPr>
        <a:xfrm>
          <a:off x="0" y="0"/>
          <a:ext cx="0" cy="0"/>
          <a:chOff x="0" y="0"/>
          <a:chExt cx="0" cy="0"/>
        </a:xfrm>
      </p:grpSpPr>
      <p:grpSp>
        <p:nvGrpSpPr>
          <p:cNvPr id="230" name="Google Shape;230;p15"/>
          <p:cNvGrpSpPr/>
          <p:nvPr/>
        </p:nvGrpSpPr>
        <p:grpSpPr>
          <a:xfrm>
            <a:off x="-12452" y="310275"/>
            <a:ext cx="9180800" cy="4538300"/>
            <a:chOff x="-12452" y="310275"/>
            <a:chExt cx="9180800" cy="4538300"/>
          </a:xfrm>
        </p:grpSpPr>
        <p:cxnSp>
          <p:nvCxnSpPr>
            <p:cNvPr id="231" name="Google Shape;231;p15"/>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2" name="Google Shape;232;p15"/>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3" name="Google Shape;233;p15"/>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4" name="Google Shape;234;p15"/>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5" name="Google Shape;235;p15"/>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6" name="Google Shape;236;p15"/>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7" name="Google Shape;237;p15"/>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8" name="Google Shape;238;p15"/>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9" name="Google Shape;239;p15"/>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0" name="Google Shape;240;p15"/>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1" name="Google Shape;241;p15"/>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2" name="Google Shape;242;p15"/>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43" name="Google Shape;243;p15"/>
          <p:cNvSpPr txBox="1"/>
          <p:nvPr>
            <p:ph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BLANK_4">
    <p:spTree>
      <p:nvGrpSpPr>
        <p:cNvPr id="244" name="Shape 244"/>
        <p:cNvGrpSpPr/>
        <p:nvPr/>
      </p:nvGrpSpPr>
      <p:grpSpPr>
        <a:xfrm>
          <a:off x="0" y="0"/>
          <a:ext cx="0" cy="0"/>
          <a:chOff x="0" y="0"/>
          <a:chExt cx="0" cy="0"/>
        </a:xfrm>
      </p:grpSpPr>
      <p:grpSp>
        <p:nvGrpSpPr>
          <p:cNvPr id="245" name="Google Shape;245;p16"/>
          <p:cNvGrpSpPr/>
          <p:nvPr/>
        </p:nvGrpSpPr>
        <p:grpSpPr>
          <a:xfrm>
            <a:off x="-12452" y="310275"/>
            <a:ext cx="9180800" cy="4538300"/>
            <a:chOff x="-12452" y="310275"/>
            <a:chExt cx="9180800" cy="4538300"/>
          </a:xfrm>
        </p:grpSpPr>
        <p:cxnSp>
          <p:nvCxnSpPr>
            <p:cNvPr id="246" name="Google Shape;246;p16"/>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7" name="Google Shape;247;p16"/>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8" name="Google Shape;248;p16"/>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9" name="Google Shape;249;p16"/>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0" name="Google Shape;250;p16"/>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1" name="Google Shape;251;p16"/>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2" name="Google Shape;252;p16"/>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3" name="Google Shape;253;p16"/>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4" name="Google Shape;254;p16"/>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5" name="Google Shape;255;p16"/>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6" name="Google Shape;256;p16"/>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7" name="Google Shape;257;p16"/>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58" name="Google Shape;258;p16"/>
          <p:cNvSpPr txBox="1"/>
          <p:nvPr>
            <p:ph idx="1" type="subTitle"/>
          </p:nvPr>
        </p:nvSpPr>
        <p:spPr>
          <a:xfrm>
            <a:off x="1481102" y="2133400"/>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59" name="Google Shape;259;p16"/>
          <p:cNvSpPr txBox="1"/>
          <p:nvPr>
            <p:ph idx="2" type="subTitle"/>
          </p:nvPr>
        </p:nvSpPr>
        <p:spPr>
          <a:xfrm>
            <a:off x="3727341" y="2133400"/>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0" name="Google Shape;260;p16"/>
          <p:cNvSpPr txBox="1"/>
          <p:nvPr>
            <p:ph idx="3" type="subTitle"/>
          </p:nvPr>
        </p:nvSpPr>
        <p:spPr>
          <a:xfrm>
            <a:off x="5973583" y="2133400"/>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1" name="Google Shape;261;p16"/>
          <p:cNvSpPr txBox="1"/>
          <p:nvPr>
            <p:ph type="ctrTitle"/>
          </p:nvPr>
        </p:nvSpPr>
        <p:spPr>
          <a:xfrm>
            <a:off x="1413763" y="1324300"/>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2" name="Google Shape;262;p16"/>
          <p:cNvSpPr txBox="1"/>
          <p:nvPr>
            <p:ph idx="4" type="ctrTitle"/>
          </p:nvPr>
        </p:nvSpPr>
        <p:spPr>
          <a:xfrm>
            <a:off x="3660015" y="1324300"/>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3" name="Google Shape;263;p16"/>
          <p:cNvSpPr txBox="1"/>
          <p:nvPr>
            <p:ph idx="5" type="ctrTitle"/>
          </p:nvPr>
        </p:nvSpPr>
        <p:spPr>
          <a:xfrm>
            <a:off x="5906248" y="1324300"/>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4" name="Google Shape;264;p16"/>
          <p:cNvSpPr txBox="1"/>
          <p:nvPr>
            <p:ph idx="6" type="subTitle"/>
          </p:nvPr>
        </p:nvSpPr>
        <p:spPr>
          <a:xfrm>
            <a:off x="1481102" y="3743125"/>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5" name="Google Shape;265;p16"/>
          <p:cNvSpPr txBox="1"/>
          <p:nvPr>
            <p:ph idx="7" type="subTitle"/>
          </p:nvPr>
        </p:nvSpPr>
        <p:spPr>
          <a:xfrm>
            <a:off x="3727341" y="3743125"/>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6" name="Google Shape;266;p16"/>
          <p:cNvSpPr txBox="1"/>
          <p:nvPr>
            <p:ph idx="8" type="subTitle"/>
          </p:nvPr>
        </p:nvSpPr>
        <p:spPr>
          <a:xfrm>
            <a:off x="5973570" y="3743125"/>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7" name="Google Shape;267;p16"/>
          <p:cNvSpPr txBox="1"/>
          <p:nvPr>
            <p:ph idx="9" type="ctrTitle"/>
          </p:nvPr>
        </p:nvSpPr>
        <p:spPr>
          <a:xfrm>
            <a:off x="1413750" y="2934025"/>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8" name="Google Shape;268;p16"/>
          <p:cNvSpPr txBox="1"/>
          <p:nvPr>
            <p:ph idx="13" type="ctrTitle"/>
          </p:nvPr>
        </p:nvSpPr>
        <p:spPr>
          <a:xfrm>
            <a:off x="3660003" y="2934025"/>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9" name="Google Shape;269;p16"/>
          <p:cNvSpPr txBox="1"/>
          <p:nvPr>
            <p:ph idx="14" type="ctrTitle"/>
          </p:nvPr>
        </p:nvSpPr>
        <p:spPr>
          <a:xfrm>
            <a:off x="5906236" y="2934025"/>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70" name="Google Shape;270;p16"/>
          <p:cNvSpPr txBox="1"/>
          <p:nvPr>
            <p:ph idx="15"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amp; CREDITS">
  <p:cSld name="BIG_NUMBER_1_1_3">
    <p:spTree>
      <p:nvGrpSpPr>
        <p:cNvPr id="271" name="Shape 271"/>
        <p:cNvGrpSpPr/>
        <p:nvPr/>
      </p:nvGrpSpPr>
      <p:grpSpPr>
        <a:xfrm>
          <a:off x="0" y="0"/>
          <a:ext cx="0" cy="0"/>
          <a:chOff x="0" y="0"/>
          <a:chExt cx="0" cy="0"/>
        </a:xfrm>
      </p:grpSpPr>
      <p:grpSp>
        <p:nvGrpSpPr>
          <p:cNvPr id="272" name="Google Shape;272;p17"/>
          <p:cNvGrpSpPr/>
          <p:nvPr/>
        </p:nvGrpSpPr>
        <p:grpSpPr>
          <a:xfrm>
            <a:off x="-12452" y="310275"/>
            <a:ext cx="9180800" cy="4538300"/>
            <a:chOff x="-12452" y="310275"/>
            <a:chExt cx="9180800" cy="4538300"/>
          </a:xfrm>
        </p:grpSpPr>
        <p:cxnSp>
          <p:nvCxnSpPr>
            <p:cNvPr id="273" name="Google Shape;273;p17"/>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4" name="Google Shape;274;p17"/>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5" name="Google Shape;275;p17"/>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6" name="Google Shape;276;p17"/>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7" name="Google Shape;277;p17"/>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8" name="Google Shape;278;p17"/>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9" name="Google Shape;279;p17"/>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0" name="Google Shape;280;p17"/>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1" name="Google Shape;281;p17"/>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2" name="Google Shape;282;p17"/>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3" name="Google Shape;283;p17"/>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4" name="Google Shape;284;p17"/>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85" name="Google Shape;285;p17"/>
          <p:cNvSpPr txBox="1"/>
          <p:nvPr>
            <p:ph type="ctrTitle"/>
          </p:nvPr>
        </p:nvSpPr>
        <p:spPr>
          <a:xfrm>
            <a:off x="939525" y="897850"/>
            <a:ext cx="5126400" cy="732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Permanent Marker"/>
              <a:buNone/>
              <a:defRPr sz="36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
        <p:nvSpPr>
          <p:cNvPr id="286" name="Google Shape;286;p17"/>
          <p:cNvSpPr txBox="1"/>
          <p:nvPr>
            <p:ph idx="1" type="subTitle"/>
          </p:nvPr>
        </p:nvSpPr>
        <p:spPr>
          <a:xfrm>
            <a:off x="939525" y="2054550"/>
            <a:ext cx="29160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p:txBody>
      </p:sp>
      <p:sp>
        <p:nvSpPr>
          <p:cNvPr id="287" name="Google Shape;287;p17"/>
          <p:cNvSpPr txBox="1"/>
          <p:nvPr/>
        </p:nvSpPr>
        <p:spPr>
          <a:xfrm>
            <a:off x="939525" y="3533100"/>
            <a:ext cx="3103500" cy="10191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800">
                <a:latin typeface="Comfortaa"/>
                <a:ea typeface="Comfortaa"/>
                <a:cs typeface="Comfortaa"/>
                <a:sym typeface="Comfortaa"/>
              </a:rPr>
              <a:t>CREDITS: This presentation template was created by </a:t>
            </a:r>
            <a:r>
              <a:rPr b="1" lang="en" sz="800">
                <a:uFill>
                  <a:noFill/>
                </a:uFill>
                <a:latin typeface="Comfortaa"/>
                <a:ea typeface="Comfortaa"/>
                <a:cs typeface="Comfortaa"/>
                <a:sym typeface="Comfortaa"/>
                <a:hlinkClick r:id="rId2"/>
              </a:rPr>
              <a:t>Slidesgo</a:t>
            </a:r>
            <a:r>
              <a:rPr lang="en" sz="800">
                <a:latin typeface="Comfortaa"/>
                <a:ea typeface="Comfortaa"/>
                <a:cs typeface="Comfortaa"/>
                <a:sym typeface="Comfortaa"/>
              </a:rPr>
              <a:t>, including icons by </a:t>
            </a:r>
            <a:r>
              <a:rPr b="1" lang="en" sz="800">
                <a:uFill>
                  <a:noFill/>
                </a:uFill>
                <a:latin typeface="Comfortaa"/>
                <a:ea typeface="Comfortaa"/>
                <a:cs typeface="Comfortaa"/>
                <a:sym typeface="Comfortaa"/>
                <a:hlinkClick r:id="rId3"/>
              </a:rPr>
              <a:t>Flatico</a:t>
            </a:r>
            <a:r>
              <a:rPr lang="en" sz="800">
                <a:uFill>
                  <a:noFill/>
                </a:uFill>
                <a:latin typeface="Comfortaa"/>
                <a:ea typeface="Comfortaa"/>
                <a:cs typeface="Comfortaa"/>
                <a:sym typeface="Comfortaa"/>
                <a:hlinkClick r:id="rId4"/>
              </a:rPr>
              <a:t>n</a:t>
            </a:r>
            <a:r>
              <a:rPr lang="en" sz="800">
                <a:latin typeface="Comfortaa"/>
                <a:ea typeface="Comfortaa"/>
                <a:cs typeface="Comfortaa"/>
                <a:sym typeface="Comfortaa"/>
              </a:rPr>
              <a:t>, and infographics &amp; images by </a:t>
            </a:r>
            <a:r>
              <a:rPr b="1" lang="en" sz="800">
                <a:uFill>
                  <a:noFill/>
                </a:uFill>
                <a:latin typeface="Comfortaa"/>
                <a:ea typeface="Comfortaa"/>
                <a:cs typeface="Comfortaa"/>
                <a:sym typeface="Comfortaa"/>
                <a:hlinkClick r:id="rId5"/>
              </a:rPr>
              <a:t>Freepik</a:t>
            </a:r>
            <a:r>
              <a:rPr lang="en" sz="800">
                <a:latin typeface="Comfortaa"/>
                <a:ea typeface="Comfortaa"/>
                <a:cs typeface="Comfortaa"/>
                <a:sym typeface="Comfortaa"/>
              </a:rPr>
              <a:t>. </a:t>
            </a:r>
            <a:endParaRPr sz="800">
              <a:latin typeface="Comfortaa"/>
              <a:ea typeface="Comfortaa"/>
              <a:cs typeface="Comfortaa"/>
              <a:sym typeface="Comfortaa"/>
            </a:endParaRPr>
          </a:p>
          <a:p>
            <a:pPr indent="0" lvl="0" marL="0" rtl="0" algn="l">
              <a:spcBef>
                <a:spcPts val="300"/>
              </a:spcBef>
              <a:spcAft>
                <a:spcPts val="0"/>
              </a:spcAft>
              <a:buNone/>
            </a:pPr>
            <a:r>
              <a:t/>
            </a:r>
            <a:endParaRPr sz="800">
              <a:latin typeface="Comfortaa"/>
              <a:ea typeface="Comfortaa"/>
              <a:cs typeface="Comfortaa"/>
              <a:sym typeface="Comforta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BIG_NUMBER_1_1_2_2_1">
    <p:spTree>
      <p:nvGrpSpPr>
        <p:cNvPr id="288" name="Shape 288"/>
        <p:cNvGrpSpPr/>
        <p:nvPr/>
      </p:nvGrpSpPr>
      <p:grpSpPr>
        <a:xfrm>
          <a:off x="0" y="0"/>
          <a:ext cx="0" cy="0"/>
          <a:chOff x="0" y="0"/>
          <a:chExt cx="0" cy="0"/>
        </a:xfrm>
      </p:grpSpPr>
      <p:grpSp>
        <p:nvGrpSpPr>
          <p:cNvPr id="289" name="Google Shape;289;p18"/>
          <p:cNvGrpSpPr/>
          <p:nvPr/>
        </p:nvGrpSpPr>
        <p:grpSpPr>
          <a:xfrm>
            <a:off x="-12452" y="310275"/>
            <a:ext cx="9180800" cy="4538300"/>
            <a:chOff x="-12452" y="310275"/>
            <a:chExt cx="9180800" cy="4538300"/>
          </a:xfrm>
        </p:grpSpPr>
        <p:cxnSp>
          <p:nvCxnSpPr>
            <p:cNvPr id="290" name="Google Shape;290;p18"/>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1" name="Google Shape;291;p18"/>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2" name="Google Shape;292;p18"/>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3" name="Google Shape;293;p18"/>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4" name="Google Shape;294;p18"/>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5" name="Google Shape;295;p18"/>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6" name="Google Shape;296;p18"/>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7" name="Google Shape;297;p18"/>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8" name="Google Shape;298;p18"/>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9" name="Google Shape;299;p18"/>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00" name="Google Shape;300;p18"/>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01" name="Google Shape;301;p18"/>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302" name="Google Shape;302;p18"/>
          <p:cNvSpPr txBox="1"/>
          <p:nvPr>
            <p:ph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
        <p:nvSpPr>
          <p:cNvPr id="303" name="Google Shape;303;p18"/>
          <p:cNvSpPr txBox="1"/>
          <p:nvPr>
            <p:ph idx="1" type="body"/>
          </p:nvPr>
        </p:nvSpPr>
        <p:spPr>
          <a:xfrm>
            <a:off x="1109663" y="1543050"/>
            <a:ext cx="3314700" cy="3121200"/>
          </a:xfrm>
          <a:prstGeom prst="rect">
            <a:avLst/>
          </a:prstGeom>
        </p:spPr>
        <p:txBody>
          <a:bodyPr anchorCtr="0" anchor="t" bIns="91425" lIns="91425" spcFirstLastPara="1" rIns="91425" wrap="square" tIns="91425">
            <a:noAutofit/>
          </a:bodyPr>
          <a:lstStyle>
            <a:lvl1pPr indent="-298450" lvl="0" marL="457200" rtl="0">
              <a:lnSpc>
                <a:spcPct val="115000"/>
              </a:lnSpc>
              <a:spcBef>
                <a:spcPts val="0"/>
              </a:spcBef>
              <a:spcAft>
                <a:spcPts val="0"/>
              </a:spcAft>
              <a:buSzPts val="1100"/>
              <a:buFont typeface="Comfortaa"/>
              <a:buChar char="●"/>
              <a:defRPr sz="1100">
                <a:latin typeface="Comfortaa"/>
                <a:ea typeface="Comfortaa"/>
                <a:cs typeface="Comfortaa"/>
                <a:sym typeface="Comfortaa"/>
              </a:defRPr>
            </a:lvl1pPr>
            <a:lvl2pPr indent="-298450" lvl="1" marL="914400" rtl="0">
              <a:lnSpc>
                <a:spcPct val="115000"/>
              </a:lnSpc>
              <a:spcBef>
                <a:spcPts val="1600"/>
              </a:spcBef>
              <a:spcAft>
                <a:spcPts val="0"/>
              </a:spcAft>
              <a:buSzPts val="1100"/>
              <a:buFont typeface="Comfortaa"/>
              <a:buChar char="○"/>
              <a:defRPr sz="1100">
                <a:latin typeface="Comfortaa"/>
                <a:ea typeface="Comfortaa"/>
                <a:cs typeface="Comfortaa"/>
                <a:sym typeface="Comfortaa"/>
              </a:defRPr>
            </a:lvl2pPr>
            <a:lvl3pPr indent="-298450" lvl="2" marL="1371600" rtl="0">
              <a:lnSpc>
                <a:spcPct val="115000"/>
              </a:lnSpc>
              <a:spcBef>
                <a:spcPts val="1600"/>
              </a:spcBef>
              <a:spcAft>
                <a:spcPts val="0"/>
              </a:spcAft>
              <a:buSzPts val="1100"/>
              <a:buFont typeface="Comfortaa"/>
              <a:buChar char="■"/>
              <a:defRPr sz="1100">
                <a:latin typeface="Comfortaa"/>
                <a:ea typeface="Comfortaa"/>
                <a:cs typeface="Comfortaa"/>
                <a:sym typeface="Comfortaa"/>
              </a:defRPr>
            </a:lvl3pPr>
            <a:lvl4pPr indent="-298450" lvl="3" marL="1828800" rtl="0">
              <a:lnSpc>
                <a:spcPct val="115000"/>
              </a:lnSpc>
              <a:spcBef>
                <a:spcPts val="1600"/>
              </a:spcBef>
              <a:spcAft>
                <a:spcPts val="0"/>
              </a:spcAft>
              <a:buSzPts val="1100"/>
              <a:buFont typeface="Comfortaa"/>
              <a:buChar char="●"/>
              <a:defRPr sz="1100">
                <a:latin typeface="Comfortaa"/>
                <a:ea typeface="Comfortaa"/>
                <a:cs typeface="Comfortaa"/>
                <a:sym typeface="Comfortaa"/>
              </a:defRPr>
            </a:lvl4pPr>
            <a:lvl5pPr indent="-298450" lvl="4" marL="2286000" rtl="0">
              <a:lnSpc>
                <a:spcPct val="115000"/>
              </a:lnSpc>
              <a:spcBef>
                <a:spcPts val="1600"/>
              </a:spcBef>
              <a:spcAft>
                <a:spcPts val="0"/>
              </a:spcAft>
              <a:buSzPts val="1100"/>
              <a:buFont typeface="Comfortaa"/>
              <a:buChar char="○"/>
              <a:defRPr sz="1100">
                <a:latin typeface="Comfortaa"/>
                <a:ea typeface="Comfortaa"/>
                <a:cs typeface="Comfortaa"/>
                <a:sym typeface="Comfortaa"/>
              </a:defRPr>
            </a:lvl5pPr>
            <a:lvl6pPr indent="-298450" lvl="5" marL="2743200" rtl="0">
              <a:lnSpc>
                <a:spcPct val="115000"/>
              </a:lnSpc>
              <a:spcBef>
                <a:spcPts val="1600"/>
              </a:spcBef>
              <a:spcAft>
                <a:spcPts val="0"/>
              </a:spcAft>
              <a:buSzPts val="1100"/>
              <a:buFont typeface="Comfortaa"/>
              <a:buChar char="■"/>
              <a:defRPr sz="1100">
                <a:latin typeface="Comfortaa"/>
                <a:ea typeface="Comfortaa"/>
                <a:cs typeface="Comfortaa"/>
                <a:sym typeface="Comfortaa"/>
              </a:defRPr>
            </a:lvl6pPr>
            <a:lvl7pPr indent="-298450" lvl="6" marL="3200400" rtl="0">
              <a:lnSpc>
                <a:spcPct val="115000"/>
              </a:lnSpc>
              <a:spcBef>
                <a:spcPts val="1600"/>
              </a:spcBef>
              <a:spcAft>
                <a:spcPts val="0"/>
              </a:spcAft>
              <a:buSzPts val="1100"/>
              <a:buFont typeface="Comfortaa"/>
              <a:buChar char="●"/>
              <a:defRPr sz="1100">
                <a:latin typeface="Comfortaa"/>
                <a:ea typeface="Comfortaa"/>
                <a:cs typeface="Comfortaa"/>
                <a:sym typeface="Comfortaa"/>
              </a:defRPr>
            </a:lvl7pPr>
            <a:lvl8pPr indent="-298450" lvl="7" marL="3657600" rtl="0">
              <a:lnSpc>
                <a:spcPct val="115000"/>
              </a:lnSpc>
              <a:spcBef>
                <a:spcPts val="1600"/>
              </a:spcBef>
              <a:spcAft>
                <a:spcPts val="0"/>
              </a:spcAft>
              <a:buSzPts val="1100"/>
              <a:buFont typeface="Comfortaa"/>
              <a:buChar char="○"/>
              <a:defRPr sz="1100">
                <a:latin typeface="Comfortaa"/>
                <a:ea typeface="Comfortaa"/>
                <a:cs typeface="Comfortaa"/>
                <a:sym typeface="Comfortaa"/>
              </a:defRPr>
            </a:lvl8pPr>
            <a:lvl9pPr indent="-298450" lvl="8" marL="4114800" rtl="0">
              <a:lnSpc>
                <a:spcPct val="115000"/>
              </a:lnSpc>
              <a:spcBef>
                <a:spcPts val="1600"/>
              </a:spcBef>
              <a:spcAft>
                <a:spcPts val="1600"/>
              </a:spcAft>
              <a:buSzPts val="1100"/>
              <a:buFont typeface="Comfortaa"/>
              <a:buChar char="■"/>
              <a:defRPr sz="1100">
                <a:latin typeface="Comfortaa"/>
                <a:ea typeface="Comfortaa"/>
                <a:cs typeface="Comfortaa"/>
                <a:sym typeface="Comfortaa"/>
              </a:defRPr>
            </a:lvl9pPr>
          </a:lstStyle>
          <a:p/>
        </p:txBody>
      </p:sp>
      <p:sp>
        <p:nvSpPr>
          <p:cNvPr id="304" name="Google Shape;304;p18"/>
          <p:cNvSpPr txBox="1"/>
          <p:nvPr>
            <p:ph idx="2" type="body"/>
          </p:nvPr>
        </p:nvSpPr>
        <p:spPr>
          <a:xfrm>
            <a:off x="4719638" y="1543050"/>
            <a:ext cx="3314700" cy="3121200"/>
          </a:xfrm>
          <a:prstGeom prst="rect">
            <a:avLst/>
          </a:prstGeom>
        </p:spPr>
        <p:txBody>
          <a:bodyPr anchorCtr="0" anchor="t" bIns="91425" lIns="91425" spcFirstLastPara="1" rIns="91425" wrap="square" tIns="91425">
            <a:noAutofit/>
          </a:bodyPr>
          <a:lstStyle>
            <a:lvl1pPr indent="-298450" lvl="0" marL="457200" rtl="0">
              <a:lnSpc>
                <a:spcPct val="115000"/>
              </a:lnSpc>
              <a:spcBef>
                <a:spcPts val="0"/>
              </a:spcBef>
              <a:spcAft>
                <a:spcPts val="0"/>
              </a:spcAft>
              <a:buSzPts val="1100"/>
              <a:buFont typeface="Comfortaa"/>
              <a:buChar char="●"/>
              <a:defRPr sz="1100">
                <a:latin typeface="Comfortaa"/>
                <a:ea typeface="Comfortaa"/>
                <a:cs typeface="Comfortaa"/>
                <a:sym typeface="Comfortaa"/>
              </a:defRPr>
            </a:lvl1pPr>
            <a:lvl2pPr indent="-298450" lvl="1" marL="914400" rtl="0">
              <a:lnSpc>
                <a:spcPct val="115000"/>
              </a:lnSpc>
              <a:spcBef>
                <a:spcPts val="1600"/>
              </a:spcBef>
              <a:spcAft>
                <a:spcPts val="0"/>
              </a:spcAft>
              <a:buSzPts val="1100"/>
              <a:buFont typeface="Comfortaa"/>
              <a:buChar char="○"/>
              <a:defRPr sz="1100">
                <a:latin typeface="Comfortaa"/>
                <a:ea typeface="Comfortaa"/>
                <a:cs typeface="Comfortaa"/>
                <a:sym typeface="Comfortaa"/>
              </a:defRPr>
            </a:lvl2pPr>
            <a:lvl3pPr indent="-298450" lvl="2" marL="1371600" rtl="0">
              <a:lnSpc>
                <a:spcPct val="115000"/>
              </a:lnSpc>
              <a:spcBef>
                <a:spcPts val="1600"/>
              </a:spcBef>
              <a:spcAft>
                <a:spcPts val="0"/>
              </a:spcAft>
              <a:buSzPts val="1100"/>
              <a:buFont typeface="Comfortaa"/>
              <a:buChar char="■"/>
              <a:defRPr sz="1100">
                <a:latin typeface="Comfortaa"/>
                <a:ea typeface="Comfortaa"/>
                <a:cs typeface="Comfortaa"/>
                <a:sym typeface="Comfortaa"/>
              </a:defRPr>
            </a:lvl3pPr>
            <a:lvl4pPr indent="-298450" lvl="3" marL="1828800" rtl="0">
              <a:lnSpc>
                <a:spcPct val="115000"/>
              </a:lnSpc>
              <a:spcBef>
                <a:spcPts val="1600"/>
              </a:spcBef>
              <a:spcAft>
                <a:spcPts val="0"/>
              </a:spcAft>
              <a:buSzPts val="1100"/>
              <a:buFont typeface="Comfortaa"/>
              <a:buChar char="●"/>
              <a:defRPr sz="1100">
                <a:latin typeface="Comfortaa"/>
                <a:ea typeface="Comfortaa"/>
                <a:cs typeface="Comfortaa"/>
                <a:sym typeface="Comfortaa"/>
              </a:defRPr>
            </a:lvl4pPr>
            <a:lvl5pPr indent="-298450" lvl="4" marL="2286000" rtl="0">
              <a:lnSpc>
                <a:spcPct val="115000"/>
              </a:lnSpc>
              <a:spcBef>
                <a:spcPts val="1600"/>
              </a:spcBef>
              <a:spcAft>
                <a:spcPts val="0"/>
              </a:spcAft>
              <a:buSzPts val="1100"/>
              <a:buFont typeface="Comfortaa"/>
              <a:buChar char="○"/>
              <a:defRPr sz="1100">
                <a:latin typeface="Comfortaa"/>
                <a:ea typeface="Comfortaa"/>
                <a:cs typeface="Comfortaa"/>
                <a:sym typeface="Comfortaa"/>
              </a:defRPr>
            </a:lvl5pPr>
            <a:lvl6pPr indent="-298450" lvl="5" marL="2743200" rtl="0">
              <a:lnSpc>
                <a:spcPct val="115000"/>
              </a:lnSpc>
              <a:spcBef>
                <a:spcPts val="1600"/>
              </a:spcBef>
              <a:spcAft>
                <a:spcPts val="0"/>
              </a:spcAft>
              <a:buSzPts val="1100"/>
              <a:buFont typeface="Comfortaa"/>
              <a:buChar char="■"/>
              <a:defRPr sz="1100">
                <a:latin typeface="Comfortaa"/>
                <a:ea typeface="Comfortaa"/>
                <a:cs typeface="Comfortaa"/>
                <a:sym typeface="Comfortaa"/>
              </a:defRPr>
            </a:lvl6pPr>
            <a:lvl7pPr indent="-298450" lvl="6" marL="3200400" rtl="0">
              <a:lnSpc>
                <a:spcPct val="115000"/>
              </a:lnSpc>
              <a:spcBef>
                <a:spcPts val="1600"/>
              </a:spcBef>
              <a:spcAft>
                <a:spcPts val="0"/>
              </a:spcAft>
              <a:buSzPts val="1100"/>
              <a:buFont typeface="Comfortaa"/>
              <a:buChar char="●"/>
              <a:defRPr sz="1100">
                <a:latin typeface="Comfortaa"/>
                <a:ea typeface="Comfortaa"/>
                <a:cs typeface="Comfortaa"/>
                <a:sym typeface="Comfortaa"/>
              </a:defRPr>
            </a:lvl7pPr>
            <a:lvl8pPr indent="-298450" lvl="7" marL="3657600" rtl="0">
              <a:lnSpc>
                <a:spcPct val="115000"/>
              </a:lnSpc>
              <a:spcBef>
                <a:spcPts val="1600"/>
              </a:spcBef>
              <a:spcAft>
                <a:spcPts val="0"/>
              </a:spcAft>
              <a:buSzPts val="1100"/>
              <a:buFont typeface="Comfortaa"/>
              <a:buChar char="○"/>
              <a:defRPr sz="1100">
                <a:latin typeface="Comfortaa"/>
                <a:ea typeface="Comfortaa"/>
                <a:cs typeface="Comfortaa"/>
                <a:sym typeface="Comfortaa"/>
              </a:defRPr>
            </a:lvl8pPr>
            <a:lvl9pPr indent="-298450" lvl="8" marL="4114800" rtl="0">
              <a:lnSpc>
                <a:spcPct val="115000"/>
              </a:lnSpc>
              <a:spcBef>
                <a:spcPts val="1600"/>
              </a:spcBef>
              <a:spcAft>
                <a:spcPts val="1600"/>
              </a:spcAft>
              <a:buSzPts val="1100"/>
              <a:buFont typeface="Comfortaa"/>
              <a:buChar char="■"/>
              <a:defRPr sz="1100">
                <a:latin typeface="Comfortaa"/>
                <a:ea typeface="Comfortaa"/>
                <a:cs typeface="Comfortaa"/>
                <a:sym typeface="Comfortaa"/>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
    <p:spTree>
      <p:nvGrpSpPr>
        <p:cNvPr id="305" name="Shape 305"/>
        <p:cNvGrpSpPr/>
        <p:nvPr/>
      </p:nvGrpSpPr>
      <p:grpSpPr>
        <a:xfrm>
          <a:off x="0" y="0"/>
          <a:ext cx="0" cy="0"/>
          <a:chOff x="0" y="0"/>
          <a:chExt cx="0" cy="0"/>
        </a:xfrm>
      </p:grpSpPr>
      <p:grpSp>
        <p:nvGrpSpPr>
          <p:cNvPr id="306" name="Google Shape;306;p19"/>
          <p:cNvGrpSpPr/>
          <p:nvPr/>
        </p:nvGrpSpPr>
        <p:grpSpPr>
          <a:xfrm>
            <a:off x="-12452" y="310275"/>
            <a:ext cx="9180800" cy="4538300"/>
            <a:chOff x="-12452" y="310275"/>
            <a:chExt cx="9180800" cy="4538300"/>
          </a:xfrm>
        </p:grpSpPr>
        <p:cxnSp>
          <p:nvCxnSpPr>
            <p:cNvPr id="307" name="Google Shape;307;p19"/>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08" name="Google Shape;308;p19"/>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09" name="Google Shape;309;p19"/>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0" name="Google Shape;310;p19"/>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1" name="Google Shape;311;p19"/>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2" name="Google Shape;312;p19"/>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3" name="Google Shape;313;p19"/>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4" name="Google Shape;314;p19"/>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5" name="Google Shape;315;p19"/>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6" name="Google Shape;316;p19"/>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7" name="Google Shape;317;p19"/>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8" name="Google Shape;318;p19"/>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_1_1">
    <p:spTree>
      <p:nvGrpSpPr>
        <p:cNvPr id="319" name="Shape 31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BIG_NUMBER_1_1_4">
    <p:spTree>
      <p:nvGrpSpPr>
        <p:cNvPr id="24" name="Shape 24"/>
        <p:cNvGrpSpPr/>
        <p:nvPr/>
      </p:nvGrpSpPr>
      <p:grpSpPr>
        <a:xfrm>
          <a:off x="0" y="0"/>
          <a:ext cx="0" cy="0"/>
          <a:chOff x="0" y="0"/>
          <a:chExt cx="0" cy="0"/>
        </a:xfrm>
      </p:grpSpPr>
      <p:grpSp>
        <p:nvGrpSpPr>
          <p:cNvPr id="25" name="Google Shape;25;p3"/>
          <p:cNvGrpSpPr/>
          <p:nvPr/>
        </p:nvGrpSpPr>
        <p:grpSpPr>
          <a:xfrm>
            <a:off x="-12452" y="310275"/>
            <a:ext cx="9180800" cy="4538300"/>
            <a:chOff x="-12452" y="310275"/>
            <a:chExt cx="9180800" cy="4538300"/>
          </a:xfrm>
        </p:grpSpPr>
        <p:cxnSp>
          <p:nvCxnSpPr>
            <p:cNvPr id="26" name="Google Shape;26;p3"/>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 name="Google Shape;27;p3"/>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 name="Google Shape;28;p3"/>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 name="Google Shape;29;p3"/>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0" name="Google Shape;30;p3"/>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 name="Google Shape;31;p3"/>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2" name="Google Shape;32;p3"/>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3" name="Google Shape;33;p3"/>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4" name="Google Shape;34;p3"/>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5" name="Google Shape;35;p3"/>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6" name="Google Shape;36;p3"/>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7" name="Google Shape;37;p3"/>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38" name="Google Shape;38;p3"/>
          <p:cNvSpPr txBox="1"/>
          <p:nvPr>
            <p:ph type="ctrTitle"/>
          </p:nvPr>
        </p:nvSpPr>
        <p:spPr>
          <a:xfrm>
            <a:off x="939525" y="516850"/>
            <a:ext cx="7290300" cy="732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
        <p:nvSpPr>
          <p:cNvPr id="39" name="Google Shape;39;p3"/>
          <p:cNvSpPr txBox="1"/>
          <p:nvPr>
            <p:ph idx="1" type="body"/>
          </p:nvPr>
        </p:nvSpPr>
        <p:spPr>
          <a:xfrm>
            <a:off x="939525" y="1476375"/>
            <a:ext cx="6063900" cy="3048000"/>
          </a:xfrm>
          <a:prstGeom prst="rect">
            <a:avLst/>
          </a:prstGeom>
        </p:spPr>
        <p:txBody>
          <a:bodyPr anchorCtr="0" anchor="t" bIns="91425" lIns="91425" spcFirstLastPara="1" rIns="91425" wrap="square" tIns="91425">
            <a:noAutofit/>
          </a:bodyPr>
          <a:lstStyle>
            <a:lvl1pPr indent="-292100" lvl="0" marL="457200" rtl="0">
              <a:lnSpc>
                <a:spcPct val="115000"/>
              </a:lnSpc>
              <a:spcBef>
                <a:spcPts val="0"/>
              </a:spcBef>
              <a:spcAft>
                <a:spcPts val="0"/>
              </a:spcAft>
              <a:buSzPts val="1000"/>
              <a:buFont typeface="Comfortaa"/>
              <a:buChar char="●"/>
              <a:defRPr sz="1000">
                <a:latin typeface="Comfortaa"/>
                <a:ea typeface="Comfortaa"/>
                <a:cs typeface="Comfortaa"/>
                <a:sym typeface="Comfortaa"/>
              </a:defRPr>
            </a:lvl1pPr>
            <a:lvl2pPr indent="-292100" lvl="1" marL="914400" rtl="0">
              <a:lnSpc>
                <a:spcPct val="115000"/>
              </a:lnSpc>
              <a:spcBef>
                <a:spcPts val="1600"/>
              </a:spcBef>
              <a:spcAft>
                <a:spcPts val="0"/>
              </a:spcAft>
              <a:buSzPts val="1000"/>
              <a:buFont typeface="Comfortaa"/>
              <a:buChar char="○"/>
              <a:defRPr sz="1000">
                <a:latin typeface="Comfortaa"/>
                <a:ea typeface="Comfortaa"/>
                <a:cs typeface="Comfortaa"/>
                <a:sym typeface="Comfortaa"/>
              </a:defRPr>
            </a:lvl2pPr>
            <a:lvl3pPr indent="-292100" lvl="2" marL="1371600" rtl="0">
              <a:lnSpc>
                <a:spcPct val="115000"/>
              </a:lnSpc>
              <a:spcBef>
                <a:spcPts val="1600"/>
              </a:spcBef>
              <a:spcAft>
                <a:spcPts val="0"/>
              </a:spcAft>
              <a:buSzPts val="1000"/>
              <a:buFont typeface="Comfortaa"/>
              <a:buChar char="■"/>
              <a:defRPr sz="1000">
                <a:latin typeface="Comfortaa"/>
                <a:ea typeface="Comfortaa"/>
                <a:cs typeface="Comfortaa"/>
                <a:sym typeface="Comfortaa"/>
              </a:defRPr>
            </a:lvl3pPr>
            <a:lvl4pPr indent="-292100" lvl="3" marL="1828800" rtl="0">
              <a:lnSpc>
                <a:spcPct val="115000"/>
              </a:lnSpc>
              <a:spcBef>
                <a:spcPts val="1600"/>
              </a:spcBef>
              <a:spcAft>
                <a:spcPts val="0"/>
              </a:spcAft>
              <a:buSzPts val="1000"/>
              <a:buFont typeface="Comfortaa"/>
              <a:buChar char="●"/>
              <a:defRPr sz="1000">
                <a:latin typeface="Comfortaa"/>
                <a:ea typeface="Comfortaa"/>
                <a:cs typeface="Comfortaa"/>
                <a:sym typeface="Comfortaa"/>
              </a:defRPr>
            </a:lvl4pPr>
            <a:lvl5pPr indent="-292100" lvl="4" marL="2286000" rtl="0">
              <a:lnSpc>
                <a:spcPct val="115000"/>
              </a:lnSpc>
              <a:spcBef>
                <a:spcPts val="1600"/>
              </a:spcBef>
              <a:spcAft>
                <a:spcPts val="0"/>
              </a:spcAft>
              <a:buSzPts val="1000"/>
              <a:buFont typeface="Comfortaa"/>
              <a:buChar char="○"/>
              <a:defRPr sz="1000">
                <a:latin typeface="Comfortaa"/>
                <a:ea typeface="Comfortaa"/>
                <a:cs typeface="Comfortaa"/>
                <a:sym typeface="Comfortaa"/>
              </a:defRPr>
            </a:lvl5pPr>
            <a:lvl6pPr indent="-292100" lvl="5" marL="2743200" rtl="0">
              <a:lnSpc>
                <a:spcPct val="115000"/>
              </a:lnSpc>
              <a:spcBef>
                <a:spcPts val="1600"/>
              </a:spcBef>
              <a:spcAft>
                <a:spcPts val="0"/>
              </a:spcAft>
              <a:buSzPts val="1000"/>
              <a:buFont typeface="Comfortaa"/>
              <a:buChar char="■"/>
              <a:defRPr sz="1000">
                <a:latin typeface="Comfortaa"/>
                <a:ea typeface="Comfortaa"/>
                <a:cs typeface="Comfortaa"/>
                <a:sym typeface="Comfortaa"/>
              </a:defRPr>
            </a:lvl6pPr>
            <a:lvl7pPr indent="-292100" lvl="6" marL="3200400" rtl="0">
              <a:lnSpc>
                <a:spcPct val="115000"/>
              </a:lnSpc>
              <a:spcBef>
                <a:spcPts val="1600"/>
              </a:spcBef>
              <a:spcAft>
                <a:spcPts val="0"/>
              </a:spcAft>
              <a:buSzPts val="1000"/>
              <a:buFont typeface="Comfortaa"/>
              <a:buChar char="●"/>
              <a:defRPr sz="1000">
                <a:latin typeface="Comfortaa"/>
                <a:ea typeface="Comfortaa"/>
                <a:cs typeface="Comfortaa"/>
                <a:sym typeface="Comfortaa"/>
              </a:defRPr>
            </a:lvl7pPr>
            <a:lvl8pPr indent="-292100" lvl="7" marL="3657600" rtl="0">
              <a:lnSpc>
                <a:spcPct val="115000"/>
              </a:lnSpc>
              <a:spcBef>
                <a:spcPts val="1600"/>
              </a:spcBef>
              <a:spcAft>
                <a:spcPts val="0"/>
              </a:spcAft>
              <a:buSzPts val="1000"/>
              <a:buFont typeface="Comfortaa"/>
              <a:buChar char="○"/>
              <a:defRPr sz="1000">
                <a:latin typeface="Comfortaa"/>
                <a:ea typeface="Comfortaa"/>
                <a:cs typeface="Comfortaa"/>
                <a:sym typeface="Comfortaa"/>
              </a:defRPr>
            </a:lvl8pPr>
            <a:lvl9pPr indent="-292100" lvl="8" marL="4114800" rtl="0">
              <a:lnSpc>
                <a:spcPct val="115000"/>
              </a:lnSpc>
              <a:spcBef>
                <a:spcPts val="1600"/>
              </a:spcBef>
              <a:spcAft>
                <a:spcPts val="1600"/>
              </a:spcAft>
              <a:buSzPts val="1000"/>
              <a:buFont typeface="Comfortaa"/>
              <a:buChar char="■"/>
              <a:defRPr sz="1000">
                <a:latin typeface="Comfortaa"/>
                <a:ea typeface="Comfortaa"/>
                <a:cs typeface="Comfortaa"/>
                <a:sym typeface="Comfortaa"/>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IG_NUMBER_1">
    <p:spTree>
      <p:nvGrpSpPr>
        <p:cNvPr id="40" name="Shape 40"/>
        <p:cNvGrpSpPr/>
        <p:nvPr/>
      </p:nvGrpSpPr>
      <p:grpSpPr>
        <a:xfrm>
          <a:off x="0" y="0"/>
          <a:ext cx="0" cy="0"/>
          <a:chOff x="0" y="0"/>
          <a:chExt cx="0" cy="0"/>
        </a:xfrm>
      </p:grpSpPr>
      <p:grpSp>
        <p:nvGrpSpPr>
          <p:cNvPr id="41" name="Google Shape;41;p4"/>
          <p:cNvGrpSpPr/>
          <p:nvPr/>
        </p:nvGrpSpPr>
        <p:grpSpPr>
          <a:xfrm>
            <a:off x="-12452" y="310275"/>
            <a:ext cx="9180800" cy="4538300"/>
            <a:chOff x="-12452" y="310275"/>
            <a:chExt cx="9180800" cy="4538300"/>
          </a:xfrm>
        </p:grpSpPr>
        <p:cxnSp>
          <p:nvCxnSpPr>
            <p:cNvPr id="42" name="Google Shape;42;p4"/>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3" name="Google Shape;43;p4"/>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4" name="Google Shape;44;p4"/>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5" name="Google Shape;45;p4"/>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6" name="Google Shape;46;p4"/>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7" name="Google Shape;47;p4"/>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8" name="Google Shape;48;p4"/>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9" name="Google Shape;49;p4"/>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50" name="Google Shape;50;p4"/>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51" name="Google Shape;51;p4"/>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52" name="Google Shape;52;p4"/>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53" name="Google Shape;53;p4"/>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54" name="Google Shape;54;p4"/>
          <p:cNvSpPr txBox="1"/>
          <p:nvPr>
            <p:ph hasCustomPrompt="1" type="title"/>
          </p:nvPr>
        </p:nvSpPr>
        <p:spPr>
          <a:xfrm>
            <a:off x="1421338" y="2341350"/>
            <a:ext cx="934200" cy="57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5" name="Google Shape;55;p4"/>
          <p:cNvSpPr txBox="1"/>
          <p:nvPr>
            <p:ph hasCustomPrompt="1" idx="2" type="title"/>
          </p:nvPr>
        </p:nvSpPr>
        <p:spPr>
          <a:xfrm>
            <a:off x="3210379" y="2341350"/>
            <a:ext cx="934200" cy="57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6" name="Google Shape;56;p4"/>
          <p:cNvSpPr txBox="1"/>
          <p:nvPr>
            <p:ph hasCustomPrompt="1" idx="3" type="title"/>
          </p:nvPr>
        </p:nvSpPr>
        <p:spPr>
          <a:xfrm>
            <a:off x="4999421" y="2341350"/>
            <a:ext cx="934200" cy="57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7" name="Google Shape;57;p4"/>
          <p:cNvSpPr txBox="1"/>
          <p:nvPr>
            <p:ph hasCustomPrompt="1" idx="4" type="title"/>
          </p:nvPr>
        </p:nvSpPr>
        <p:spPr>
          <a:xfrm>
            <a:off x="6788463" y="2341350"/>
            <a:ext cx="934200" cy="57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8" name="Google Shape;58;p4"/>
          <p:cNvSpPr txBox="1"/>
          <p:nvPr>
            <p:ph idx="5" type="ctrTitle"/>
          </p:nvPr>
        </p:nvSpPr>
        <p:spPr>
          <a:xfrm>
            <a:off x="311700" y="618575"/>
            <a:ext cx="85206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Permanent Marker"/>
              <a:buNone/>
              <a:defRPr sz="1800">
                <a:latin typeface="Permanent Marker"/>
                <a:ea typeface="Permanent Marker"/>
                <a:cs typeface="Permanent Marker"/>
                <a:sym typeface="Permanent Marker"/>
              </a:defRPr>
            </a:lvl1pPr>
            <a:lvl2pPr lvl="1" rtl="0" algn="ctr">
              <a:spcBef>
                <a:spcPts val="0"/>
              </a:spcBef>
              <a:spcAft>
                <a:spcPts val="0"/>
              </a:spcAft>
              <a:buSzPts val="2400"/>
              <a:buFont typeface="Permanent Marker"/>
              <a:buNone/>
              <a:defRPr sz="2400">
                <a:latin typeface="Permanent Marker"/>
                <a:ea typeface="Permanent Marker"/>
                <a:cs typeface="Permanent Marker"/>
                <a:sym typeface="Permanent Marker"/>
              </a:defRPr>
            </a:lvl2pPr>
            <a:lvl3pPr lvl="2" rtl="0" algn="ctr">
              <a:spcBef>
                <a:spcPts val="0"/>
              </a:spcBef>
              <a:spcAft>
                <a:spcPts val="0"/>
              </a:spcAft>
              <a:buSzPts val="2400"/>
              <a:buFont typeface="Permanent Marker"/>
              <a:buNone/>
              <a:defRPr sz="2400">
                <a:latin typeface="Permanent Marker"/>
                <a:ea typeface="Permanent Marker"/>
                <a:cs typeface="Permanent Marker"/>
                <a:sym typeface="Permanent Marker"/>
              </a:defRPr>
            </a:lvl3pPr>
            <a:lvl4pPr lvl="3" rtl="0" algn="ctr">
              <a:spcBef>
                <a:spcPts val="0"/>
              </a:spcBef>
              <a:spcAft>
                <a:spcPts val="0"/>
              </a:spcAft>
              <a:buSzPts val="2400"/>
              <a:buFont typeface="Permanent Marker"/>
              <a:buNone/>
              <a:defRPr sz="2400">
                <a:latin typeface="Permanent Marker"/>
                <a:ea typeface="Permanent Marker"/>
                <a:cs typeface="Permanent Marker"/>
                <a:sym typeface="Permanent Marker"/>
              </a:defRPr>
            </a:lvl4pPr>
            <a:lvl5pPr lvl="4" rtl="0" algn="ctr">
              <a:spcBef>
                <a:spcPts val="0"/>
              </a:spcBef>
              <a:spcAft>
                <a:spcPts val="0"/>
              </a:spcAft>
              <a:buSzPts val="2400"/>
              <a:buFont typeface="Permanent Marker"/>
              <a:buNone/>
              <a:defRPr sz="2400">
                <a:latin typeface="Permanent Marker"/>
                <a:ea typeface="Permanent Marker"/>
                <a:cs typeface="Permanent Marker"/>
                <a:sym typeface="Permanent Marker"/>
              </a:defRPr>
            </a:lvl5pPr>
            <a:lvl6pPr lvl="5" rtl="0" algn="ctr">
              <a:spcBef>
                <a:spcPts val="0"/>
              </a:spcBef>
              <a:spcAft>
                <a:spcPts val="0"/>
              </a:spcAft>
              <a:buSzPts val="2400"/>
              <a:buFont typeface="Permanent Marker"/>
              <a:buNone/>
              <a:defRPr sz="2400">
                <a:latin typeface="Permanent Marker"/>
                <a:ea typeface="Permanent Marker"/>
                <a:cs typeface="Permanent Marker"/>
                <a:sym typeface="Permanent Marker"/>
              </a:defRPr>
            </a:lvl6pPr>
            <a:lvl7pPr lvl="6" rtl="0" algn="ctr">
              <a:spcBef>
                <a:spcPts val="0"/>
              </a:spcBef>
              <a:spcAft>
                <a:spcPts val="0"/>
              </a:spcAft>
              <a:buSzPts val="2400"/>
              <a:buFont typeface="Permanent Marker"/>
              <a:buNone/>
              <a:defRPr sz="2400">
                <a:latin typeface="Permanent Marker"/>
                <a:ea typeface="Permanent Marker"/>
                <a:cs typeface="Permanent Marker"/>
                <a:sym typeface="Permanent Marker"/>
              </a:defRPr>
            </a:lvl7pPr>
            <a:lvl8pPr lvl="7" rtl="0" algn="ctr">
              <a:spcBef>
                <a:spcPts val="0"/>
              </a:spcBef>
              <a:spcAft>
                <a:spcPts val="0"/>
              </a:spcAft>
              <a:buSzPts val="2400"/>
              <a:buFont typeface="Permanent Marker"/>
              <a:buNone/>
              <a:defRPr sz="2400">
                <a:latin typeface="Permanent Marker"/>
                <a:ea typeface="Permanent Marker"/>
                <a:cs typeface="Permanent Marker"/>
                <a:sym typeface="Permanent Marker"/>
              </a:defRPr>
            </a:lvl8pPr>
            <a:lvl9pPr lvl="8" rtl="0" algn="ctr">
              <a:spcBef>
                <a:spcPts val="0"/>
              </a:spcBef>
              <a:spcAft>
                <a:spcPts val="0"/>
              </a:spcAft>
              <a:buSzPts val="2400"/>
              <a:buFont typeface="Permanent Marker"/>
              <a:buNone/>
              <a:defRPr sz="2400">
                <a:latin typeface="Permanent Marker"/>
                <a:ea typeface="Permanent Marker"/>
                <a:cs typeface="Permanent Marker"/>
                <a:sym typeface="Permanent Marker"/>
              </a:defRPr>
            </a:lvl9pPr>
          </a:lstStyle>
          <a:p/>
        </p:txBody>
      </p:sp>
      <p:sp>
        <p:nvSpPr>
          <p:cNvPr id="59" name="Google Shape;59;p4"/>
          <p:cNvSpPr txBox="1"/>
          <p:nvPr>
            <p:ph idx="1" type="subTitle"/>
          </p:nvPr>
        </p:nvSpPr>
        <p:spPr>
          <a:xfrm>
            <a:off x="1141450" y="371455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60" name="Google Shape;60;p4"/>
          <p:cNvSpPr txBox="1"/>
          <p:nvPr>
            <p:ph idx="6" type="subTitle"/>
          </p:nvPr>
        </p:nvSpPr>
        <p:spPr>
          <a:xfrm>
            <a:off x="2930475" y="371455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61" name="Google Shape;61;p4"/>
          <p:cNvSpPr txBox="1"/>
          <p:nvPr>
            <p:ph idx="7" type="subTitle"/>
          </p:nvPr>
        </p:nvSpPr>
        <p:spPr>
          <a:xfrm>
            <a:off x="4719500" y="371455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62" name="Google Shape;62;p4"/>
          <p:cNvSpPr txBox="1"/>
          <p:nvPr>
            <p:ph idx="8" type="subTitle"/>
          </p:nvPr>
        </p:nvSpPr>
        <p:spPr>
          <a:xfrm>
            <a:off x="6508575" y="36826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63" name="Google Shape;63;p4"/>
          <p:cNvSpPr txBox="1"/>
          <p:nvPr>
            <p:ph idx="9" type="subTitle"/>
          </p:nvPr>
        </p:nvSpPr>
        <p:spPr>
          <a:xfrm>
            <a:off x="4719525" y="371455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BIG_NUMBER_1_1">
    <p:spTree>
      <p:nvGrpSpPr>
        <p:cNvPr id="64" name="Shape 64"/>
        <p:cNvGrpSpPr/>
        <p:nvPr/>
      </p:nvGrpSpPr>
      <p:grpSpPr>
        <a:xfrm>
          <a:off x="0" y="0"/>
          <a:ext cx="0" cy="0"/>
          <a:chOff x="0" y="0"/>
          <a:chExt cx="0" cy="0"/>
        </a:xfrm>
      </p:grpSpPr>
      <p:grpSp>
        <p:nvGrpSpPr>
          <p:cNvPr id="65" name="Google Shape;65;p5"/>
          <p:cNvGrpSpPr/>
          <p:nvPr/>
        </p:nvGrpSpPr>
        <p:grpSpPr>
          <a:xfrm>
            <a:off x="-12452" y="310275"/>
            <a:ext cx="9180800" cy="4538300"/>
            <a:chOff x="-12452" y="310275"/>
            <a:chExt cx="9180800" cy="4538300"/>
          </a:xfrm>
        </p:grpSpPr>
        <p:cxnSp>
          <p:nvCxnSpPr>
            <p:cNvPr id="66" name="Google Shape;66;p5"/>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67" name="Google Shape;67;p5"/>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68" name="Google Shape;68;p5"/>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69" name="Google Shape;69;p5"/>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0" name="Google Shape;70;p5"/>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1" name="Google Shape;71;p5"/>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2" name="Google Shape;72;p5"/>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3" name="Google Shape;73;p5"/>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4" name="Google Shape;74;p5"/>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5" name="Google Shape;75;p5"/>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6" name="Google Shape;76;p5"/>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7" name="Google Shape;77;p5"/>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78" name="Google Shape;78;p5"/>
          <p:cNvSpPr txBox="1"/>
          <p:nvPr>
            <p:ph idx="1" type="subTitle"/>
          </p:nvPr>
        </p:nvSpPr>
        <p:spPr>
          <a:xfrm>
            <a:off x="939525" y="2054550"/>
            <a:ext cx="29160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p:txBody>
      </p:sp>
      <p:sp>
        <p:nvSpPr>
          <p:cNvPr id="79" name="Google Shape;79;p5"/>
          <p:cNvSpPr txBox="1"/>
          <p:nvPr>
            <p:ph type="ctrTitle"/>
          </p:nvPr>
        </p:nvSpPr>
        <p:spPr>
          <a:xfrm>
            <a:off x="939525" y="516850"/>
            <a:ext cx="7290300" cy="732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IG_NUMBER_1_1_1">
    <p:spTree>
      <p:nvGrpSpPr>
        <p:cNvPr id="80" name="Shape 80"/>
        <p:cNvGrpSpPr/>
        <p:nvPr/>
      </p:nvGrpSpPr>
      <p:grpSpPr>
        <a:xfrm>
          <a:off x="0" y="0"/>
          <a:ext cx="0" cy="0"/>
          <a:chOff x="0" y="0"/>
          <a:chExt cx="0" cy="0"/>
        </a:xfrm>
      </p:grpSpPr>
      <p:grpSp>
        <p:nvGrpSpPr>
          <p:cNvPr id="81" name="Google Shape;81;p6"/>
          <p:cNvGrpSpPr/>
          <p:nvPr/>
        </p:nvGrpSpPr>
        <p:grpSpPr>
          <a:xfrm>
            <a:off x="-12452" y="310275"/>
            <a:ext cx="9180800" cy="4538300"/>
            <a:chOff x="-12452" y="310275"/>
            <a:chExt cx="9180800" cy="4538300"/>
          </a:xfrm>
        </p:grpSpPr>
        <p:cxnSp>
          <p:nvCxnSpPr>
            <p:cNvPr id="82" name="Google Shape;82;p6"/>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3" name="Google Shape;83;p6"/>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4" name="Google Shape;84;p6"/>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5" name="Google Shape;85;p6"/>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6" name="Google Shape;86;p6"/>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7" name="Google Shape;87;p6"/>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8" name="Google Shape;88;p6"/>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9" name="Google Shape;89;p6"/>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90" name="Google Shape;90;p6"/>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91" name="Google Shape;91;p6"/>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92" name="Google Shape;92;p6"/>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93" name="Google Shape;93;p6"/>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94" name="Google Shape;94;p6"/>
          <p:cNvSpPr txBox="1"/>
          <p:nvPr>
            <p:ph type="ctrTitle"/>
          </p:nvPr>
        </p:nvSpPr>
        <p:spPr>
          <a:xfrm>
            <a:off x="2008800" y="3897038"/>
            <a:ext cx="5126400" cy="383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100"/>
              <a:buFont typeface="Comfortaa"/>
              <a:buNone/>
              <a:defRPr sz="1100">
                <a:latin typeface="Comfortaa"/>
                <a:ea typeface="Comfortaa"/>
                <a:cs typeface="Comfortaa"/>
                <a:sym typeface="Comfortaa"/>
              </a:defRPr>
            </a:lvl1pPr>
            <a:lvl2pPr lvl="1" rtl="0">
              <a:spcBef>
                <a:spcPts val="0"/>
              </a:spcBef>
              <a:spcAft>
                <a:spcPts val="0"/>
              </a:spcAft>
              <a:buSzPts val="3000"/>
              <a:buFont typeface="Comfortaa"/>
              <a:buNone/>
              <a:defRPr sz="3000">
                <a:latin typeface="Comfortaa"/>
                <a:ea typeface="Comfortaa"/>
                <a:cs typeface="Comfortaa"/>
                <a:sym typeface="Comfortaa"/>
              </a:defRPr>
            </a:lvl2pPr>
            <a:lvl3pPr lvl="2" rtl="0">
              <a:spcBef>
                <a:spcPts val="0"/>
              </a:spcBef>
              <a:spcAft>
                <a:spcPts val="0"/>
              </a:spcAft>
              <a:buSzPts val="3000"/>
              <a:buFont typeface="Comfortaa"/>
              <a:buNone/>
              <a:defRPr sz="3000">
                <a:latin typeface="Comfortaa"/>
                <a:ea typeface="Comfortaa"/>
                <a:cs typeface="Comfortaa"/>
                <a:sym typeface="Comfortaa"/>
              </a:defRPr>
            </a:lvl3pPr>
            <a:lvl4pPr lvl="3" rtl="0">
              <a:spcBef>
                <a:spcPts val="0"/>
              </a:spcBef>
              <a:spcAft>
                <a:spcPts val="0"/>
              </a:spcAft>
              <a:buSzPts val="3000"/>
              <a:buFont typeface="Comfortaa"/>
              <a:buNone/>
              <a:defRPr sz="3000">
                <a:latin typeface="Comfortaa"/>
                <a:ea typeface="Comfortaa"/>
                <a:cs typeface="Comfortaa"/>
                <a:sym typeface="Comfortaa"/>
              </a:defRPr>
            </a:lvl4pPr>
            <a:lvl5pPr lvl="4" rtl="0">
              <a:spcBef>
                <a:spcPts val="0"/>
              </a:spcBef>
              <a:spcAft>
                <a:spcPts val="0"/>
              </a:spcAft>
              <a:buSzPts val="3000"/>
              <a:buFont typeface="Comfortaa"/>
              <a:buNone/>
              <a:defRPr sz="3000">
                <a:latin typeface="Comfortaa"/>
                <a:ea typeface="Comfortaa"/>
                <a:cs typeface="Comfortaa"/>
                <a:sym typeface="Comfortaa"/>
              </a:defRPr>
            </a:lvl5pPr>
            <a:lvl6pPr lvl="5" rtl="0">
              <a:spcBef>
                <a:spcPts val="0"/>
              </a:spcBef>
              <a:spcAft>
                <a:spcPts val="0"/>
              </a:spcAft>
              <a:buSzPts val="3000"/>
              <a:buFont typeface="Comfortaa"/>
              <a:buNone/>
              <a:defRPr sz="3000">
                <a:latin typeface="Comfortaa"/>
                <a:ea typeface="Comfortaa"/>
                <a:cs typeface="Comfortaa"/>
                <a:sym typeface="Comfortaa"/>
              </a:defRPr>
            </a:lvl6pPr>
            <a:lvl7pPr lvl="6" rtl="0">
              <a:spcBef>
                <a:spcPts val="0"/>
              </a:spcBef>
              <a:spcAft>
                <a:spcPts val="0"/>
              </a:spcAft>
              <a:buSzPts val="3000"/>
              <a:buFont typeface="Comfortaa"/>
              <a:buNone/>
              <a:defRPr sz="3000">
                <a:latin typeface="Comfortaa"/>
                <a:ea typeface="Comfortaa"/>
                <a:cs typeface="Comfortaa"/>
                <a:sym typeface="Comfortaa"/>
              </a:defRPr>
            </a:lvl7pPr>
            <a:lvl8pPr lvl="7" rtl="0">
              <a:spcBef>
                <a:spcPts val="0"/>
              </a:spcBef>
              <a:spcAft>
                <a:spcPts val="0"/>
              </a:spcAft>
              <a:buSzPts val="3000"/>
              <a:buFont typeface="Comfortaa"/>
              <a:buNone/>
              <a:defRPr sz="3000">
                <a:latin typeface="Comfortaa"/>
                <a:ea typeface="Comfortaa"/>
                <a:cs typeface="Comfortaa"/>
                <a:sym typeface="Comfortaa"/>
              </a:defRPr>
            </a:lvl8pPr>
            <a:lvl9pPr lvl="8" rtl="0">
              <a:spcBef>
                <a:spcPts val="0"/>
              </a:spcBef>
              <a:spcAft>
                <a:spcPts val="0"/>
              </a:spcAft>
              <a:buSzPts val="3000"/>
              <a:buFont typeface="Comfortaa"/>
              <a:buNone/>
              <a:defRPr sz="3000">
                <a:latin typeface="Comfortaa"/>
                <a:ea typeface="Comfortaa"/>
                <a:cs typeface="Comfortaa"/>
                <a:sym typeface="Comfortaa"/>
              </a:defRPr>
            </a:lvl9pPr>
          </a:lstStyle>
          <a:p/>
        </p:txBody>
      </p:sp>
      <p:sp>
        <p:nvSpPr>
          <p:cNvPr id="95" name="Google Shape;95;p6"/>
          <p:cNvSpPr txBox="1"/>
          <p:nvPr>
            <p:ph idx="1" type="subTitle"/>
          </p:nvPr>
        </p:nvSpPr>
        <p:spPr>
          <a:xfrm>
            <a:off x="1914750" y="1401975"/>
            <a:ext cx="5314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BIG_NUMBER_1_1_2">
    <p:spTree>
      <p:nvGrpSpPr>
        <p:cNvPr id="96" name="Shape 96"/>
        <p:cNvGrpSpPr/>
        <p:nvPr/>
      </p:nvGrpSpPr>
      <p:grpSpPr>
        <a:xfrm>
          <a:off x="0" y="0"/>
          <a:ext cx="0" cy="0"/>
          <a:chOff x="0" y="0"/>
          <a:chExt cx="0" cy="0"/>
        </a:xfrm>
      </p:grpSpPr>
      <p:grpSp>
        <p:nvGrpSpPr>
          <p:cNvPr id="97" name="Google Shape;97;p7"/>
          <p:cNvGrpSpPr/>
          <p:nvPr/>
        </p:nvGrpSpPr>
        <p:grpSpPr>
          <a:xfrm>
            <a:off x="-12452" y="310275"/>
            <a:ext cx="9180800" cy="4538300"/>
            <a:chOff x="-12452" y="310275"/>
            <a:chExt cx="9180800" cy="4538300"/>
          </a:xfrm>
        </p:grpSpPr>
        <p:cxnSp>
          <p:nvCxnSpPr>
            <p:cNvPr id="98" name="Google Shape;98;p7"/>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99" name="Google Shape;99;p7"/>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0" name="Google Shape;100;p7"/>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1" name="Google Shape;101;p7"/>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2" name="Google Shape;102;p7"/>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3" name="Google Shape;103;p7"/>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4" name="Google Shape;104;p7"/>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5" name="Google Shape;105;p7"/>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6" name="Google Shape;106;p7"/>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7" name="Google Shape;107;p7"/>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8" name="Google Shape;108;p7"/>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9" name="Google Shape;109;p7"/>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110" name="Google Shape;110;p7"/>
          <p:cNvSpPr txBox="1"/>
          <p:nvPr>
            <p:ph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
        <p:nvSpPr>
          <p:cNvPr id="111" name="Google Shape;111;p7"/>
          <p:cNvSpPr txBox="1"/>
          <p:nvPr>
            <p:ph idx="1" type="subTitle"/>
          </p:nvPr>
        </p:nvSpPr>
        <p:spPr>
          <a:xfrm>
            <a:off x="3114000" y="2054550"/>
            <a:ext cx="2916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BIG_NUMBER_1_1_2_3">
    <p:spTree>
      <p:nvGrpSpPr>
        <p:cNvPr id="112" name="Shape 112"/>
        <p:cNvGrpSpPr/>
        <p:nvPr/>
      </p:nvGrpSpPr>
      <p:grpSpPr>
        <a:xfrm>
          <a:off x="0" y="0"/>
          <a:ext cx="0" cy="0"/>
          <a:chOff x="0" y="0"/>
          <a:chExt cx="0" cy="0"/>
        </a:xfrm>
      </p:grpSpPr>
      <p:sp>
        <p:nvSpPr>
          <p:cNvPr id="113" name="Google Shape;113;p8"/>
          <p:cNvSpPr txBox="1"/>
          <p:nvPr>
            <p:ph type="ctrTitle"/>
          </p:nvPr>
        </p:nvSpPr>
        <p:spPr>
          <a:xfrm>
            <a:off x="3108750" y="2205300"/>
            <a:ext cx="2926500" cy="73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type="blank">
  <p:cSld name="BLANK">
    <p:spTree>
      <p:nvGrpSpPr>
        <p:cNvPr id="114" name="Shape 114"/>
        <p:cNvGrpSpPr/>
        <p:nvPr/>
      </p:nvGrpSpPr>
      <p:grpSpPr>
        <a:xfrm>
          <a:off x="0" y="0"/>
          <a:ext cx="0" cy="0"/>
          <a:chOff x="0" y="0"/>
          <a:chExt cx="0" cy="0"/>
        </a:xfrm>
      </p:grpSpPr>
      <p:grpSp>
        <p:nvGrpSpPr>
          <p:cNvPr id="115" name="Google Shape;115;p9"/>
          <p:cNvGrpSpPr/>
          <p:nvPr/>
        </p:nvGrpSpPr>
        <p:grpSpPr>
          <a:xfrm>
            <a:off x="-12452" y="310275"/>
            <a:ext cx="9180800" cy="4538300"/>
            <a:chOff x="-12452" y="310275"/>
            <a:chExt cx="9180800" cy="4538300"/>
          </a:xfrm>
        </p:grpSpPr>
        <p:cxnSp>
          <p:nvCxnSpPr>
            <p:cNvPr id="116" name="Google Shape;116;p9"/>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17" name="Google Shape;117;p9"/>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18" name="Google Shape;118;p9"/>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19" name="Google Shape;119;p9"/>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0" name="Google Shape;120;p9"/>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1" name="Google Shape;121;p9"/>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2" name="Google Shape;122;p9"/>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3" name="Google Shape;123;p9"/>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4" name="Google Shape;124;p9"/>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5" name="Google Shape;125;p9"/>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6" name="Google Shape;126;p9"/>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7" name="Google Shape;127;p9"/>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128" name="Google Shape;128;p9"/>
          <p:cNvSpPr txBox="1"/>
          <p:nvPr>
            <p:ph idx="1" type="subTitle"/>
          </p:nvPr>
        </p:nvSpPr>
        <p:spPr>
          <a:xfrm>
            <a:off x="1141438" y="32635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29" name="Google Shape;129;p9"/>
          <p:cNvSpPr txBox="1"/>
          <p:nvPr>
            <p:ph idx="2" type="subTitle"/>
          </p:nvPr>
        </p:nvSpPr>
        <p:spPr>
          <a:xfrm>
            <a:off x="2930463" y="32635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30" name="Google Shape;130;p9"/>
          <p:cNvSpPr txBox="1"/>
          <p:nvPr>
            <p:ph idx="3" type="subTitle"/>
          </p:nvPr>
        </p:nvSpPr>
        <p:spPr>
          <a:xfrm>
            <a:off x="6508563" y="32635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31" name="Google Shape;131;p9"/>
          <p:cNvSpPr txBox="1"/>
          <p:nvPr>
            <p:ph idx="4" type="subTitle"/>
          </p:nvPr>
        </p:nvSpPr>
        <p:spPr>
          <a:xfrm>
            <a:off x="4719513" y="32635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32" name="Google Shape;132;p9"/>
          <p:cNvSpPr txBox="1"/>
          <p:nvPr>
            <p:ph type="ctrTitle"/>
          </p:nvPr>
        </p:nvSpPr>
        <p:spPr>
          <a:xfrm>
            <a:off x="1141450" y="256472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33" name="Google Shape;133;p9"/>
          <p:cNvSpPr txBox="1"/>
          <p:nvPr>
            <p:ph idx="5" type="ctrTitle"/>
          </p:nvPr>
        </p:nvSpPr>
        <p:spPr>
          <a:xfrm>
            <a:off x="2930475" y="256472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34" name="Google Shape;134;p9"/>
          <p:cNvSpPr txBox="1"/>
          <p:nvPr>
            <p:ph idx="6" type="ctrTitle"/>
          </p:nvPr>
        </p:nvSpPr>
        <p:spPr>
          <a:xfrm>
            <a:off x="4719525" y="256472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35" name="Google Shape;135;p9"/>
          <p:cNvSpPr txBox="1"/>
          <p:nvPr>
            <p:ph idx="7" type="ctrTitle"/>
          </p:nvPr>
        </p:nvSpPr>
        <p:spPr>
          <a:xfrm>
            <a:off x="6508575" y="256472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36" name="Google Shape;136;p9"/>
          <p:cNvSpPr txBox="1"/>
          <p:nvPr>
            <p:ph idx="8"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BLANK_2">
    <p:spTree>
      <p:nvGrpSpPr>
        <p:cNvPr id="137" name="Shape 137"/>
        <p:cNvGrpSpPr/>
        <p:nvPr/>
      </p:nvGrpSpPr>
      <p:grpSpPr>
        <a:xfrm>
          <a:off x="0" y="0"/>
          <a:ext cx="0" cy="0"/>
          <a:chOff x="0" y="0"/>
          <a:chExt cx="0" cy="0"/>
        </a:xfrm>
      </p:grpSpPr>
      <p:grpSp>
        <p:nvGrpSpPr>
          <p:cNvPr id="138" name="Google Shape;138;p10"/>
          <p:cNvGrpSpPr/>
          <p:nvPr/>
        </p:nvGrpSpPr>
        <p:grpSpPr>
          <a:xfrm>
            <a:off x="-12452" y="310275"/>
            <a:ext cx="9180800" cy="4538300"/>
            <a:chOff x="-12452" y="310275"/>
            <a:chExt cx="9180800" cy="4538300"/>
          </a:xfrm>
        </p:grpSpPr>
        <p:cxnSp>
          <p:nvCxnSpPr>
            <p:cNvPr id="139" name="Google Shape;139;p10"/>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0" name="Google Shape;140;p10"/>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1" name="Google Shape;141;p10"/>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2" name="Google Shape;142;p10"/>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3" name="Google Shape;143;p10"/>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4" name="Google Shape;144;p10"/>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5" name="Google Shape;145;p10"/>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6" name="Google Shape;146;p10"/>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7" name="Google Shape;147;p10"/>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8" name="Google Shape;148;p10"/>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9" name="Google Shape;149;p10"/>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50" name="Google Shape;150;p10"/>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151" name="Google Shape;151;p10"/>
          <p:cNvSpPr txBox="1"/>
          <p:nvPr>
            <p:ph idx="1" type="subTitle"/>
          </p:nvPr>
        </p:nvSpPr>
        <p:spPr>
          <a:xfrm>
            <a:off x="1248925" y="2857300"/>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52" name="Google Shape;152;p10"/>
          <p:cNvSpPr txBox="1"/>
          <p:nvPr>
            <p:ph idx="2" type="subTitle"/>
          </p:nvPr>
        </p:nvSpPr>
        <p:spPr>
          <a:xfrm>
            <a:off x="3723750" y="2857300"/>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53" name="Google Shape;153;p10"/>
          <p:cNvSpPr txBox="1"/>
          <p:nvPr>
            <p:ph idx="3" type="subTitle"/>
          </p:nvPr>
        </p:nvSpPr>
        <p:spPr>
          <a:xfrm>
            <a:off x="6198575" y="2857300"/>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54" name="Google Shape;154;p10"/>
          <p:cNvSpPr txBox="1"/>
          <p:nvPr>
            <p:ph type="ctrTitle"/>
          </p:nvPr>
        </p:nvSpPr>
        <p:spPr>
          <a:xfrm>
            <a:off x="1350163" y="1774150"/>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55" name="Google Shape;155;p10"/>
          <p:cNvSpPr txBox="1"/>
          <p:nvPr>
            <p:ph idx="4" type="ctrTitle"/>
          </p:nvPr>
        </p:nvSpPr>
        <p:spPr>
          <a:xfrm>
            <a:off x="3824988" y="1774150"/>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56" name="Google Shape;156;p10"/>
          <p:cNvSpPr txBox="1"/>
          <p:nvPr>
            <p:ph idx="5" type="ctrTitle"/>
          </p:nvPr>
        </p:nvSpPr>
        <p:spPr>
          <a:xfrm>
            <a:off x="6299838" y="1774150"/>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57" name="Google Shape;157;p10"/>
          <p:cNvSpPr txBox="1"/>
          <p:nvPr>
            <p:ph idx="6"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Permanent Marker"/>
              <a:buNone/>
              <a:defRPr sz="2800">
                <a:latin typeface="Permanent Marker"/>
                <a:ea typeface="Permanent Marker"/>
                <a:cs typeface="Permanent Marker"/>
                <a:sym typeface="Permanent Marker"/>
              </a:defRPr>
            </a:lvl1pPr>
            <a:lvl2pPr lvl="1">
              <a:spcBef>
                <a:spcPts val="0"/>
              </a:spcBef>
              <a:spcAft>
                <a:spcPts val="0"/>
              </a:spcAft>
              <a:buSzPts val="2800"/>
              <a:buNone/>
              <a:defRPr sz="2800"/>
            </a:lvl2pPr>
            <a:lvl3pPr lvl="2">
              <a:spcBef>
                <a:spcPts val="0"/>
              </a:spcBef>
              <a:spcAft>
                <a:spcPts val="0"/>
              </a:spcAft>
              <a:buSzPts val="2800"/>
              <a:buNone/>
              <a:defRPr sz="2800"/>
            </a:lvl3pPr>
            <a:lvl4pPr lvl="3">
              <a:spcBef>
                <a:spcPts val="0"/>
              </a:spcBef>
              <a:spcAft>
                <a:spcPts val="0"/>
              </a:spcAft>
              <a:buSzPts val="2800"/>
              <a:buNone/>
              <a:defRPr sz="2800"/>
            </a:lvl4pPr>
            <a:lvl5pPr lvl="4">
              <a:spcBef>
                <a:spcPts val="0"/>
              </a:spcBef>
              <a:spcAft>
                <a:spcPts val="0"/>
              </a:spcAft>
              <a:buSzPts val="2800"/>
              <a:buNone/>
              <a:defRPr sz="2800"/>
            </a:lvl5pPr>
            <a:lvl6pPr lvl="5">
              <a:spcBef>
                <a:spcPts val="0"/>
              </a:spcBef>
              <a:spcAft>
                <a:spcPts val="0"/>
              </a:spcAft>
              <a:buSzPts val="2800"/>
              <a:buNone/>
              <a:defRPr sz="2800"/>
            </a:lvl6pPr>
            <a:lvl7pPr lvl="6">
              <a:spcBef>
                <a:spcPts val="0"/>
              </a:spcBef>
              <a:spcAft>
                <a:spcPts val="0"/>
              </a:spcAft>
              <a:buSzPts val="2800"/>
              <a:buNone/>
              <a:defRPr sz="2800"/>
            </a:lvl7pPr>
            <a:lvl8pPr lvl="7">
              <a:spcBef>
                <a:spcPts val="0"/>
              </a:spcBef>
              <a:spcAft>
                <a:spcPts val="0"/>
              </a:spcAft>
              <a:buSzPts val="2800"/>
              <a:buNone/>
              <a:defRPr sz="2800"/>
            </a:lvl8pPr>
            <a:lvl9pPr lvl="8">
              <a:spcBef>
                <a:spcPts val="0"/>
              </a:spcBef>
              <a:spcAft>
                <a:spcPts val="0"/>
              </a:spcAft>
              <a:buSzPts val="2800"/>
              <a:buNone/>
              <a:defRPr sz="2800"/>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98450" lvl="0" marL="457200">
              <a:lnSpc>
                <a:spcPct val="115000"/>
              </a:lnSpc>
              <a:spcBef>
                <a:spcPts val="0"/>
              </a:spcBef>
              <a:spcAft>
                <a:spcPts val="0"/>
              </a:spcAft>
              <a:buSzPts val="1100"/>
              <a:buFont typeface="Comfortaa"/>
              <a:buChar char="●"/>
              <a:defRPr sz="1100">
                <a:latin typeface="Comfortaa"/>
                <a:ea typeface="Comfortaa"/>
                <a:cs typeface="Comfortaa"/>
                <a:sym typeface="Comfortaa"/>
              </a:defRPr>
            </a:lvl1pPr>
            <a:lvl2pPr indent="-298450" lvl="1" marL="914400">
              <a:lnSpc>
                <a:spcPct val="115000"/>
              </a:lnSpc>
              <a:spcBef>
                <a:spcPts val="1600"/>
              </a:spcBef>
              <a:spcAft>
                <a:spcPts val="0"/>
              </a:spcAft>
              <a:buSzPts val="1100"/>
              <a:buFont typeface="Comfortaa"/>
              <a:buChar char="○"/>
              <a:defRPr sz="1100">
                <a:latin typeface="Comfortaa"/>
                <a:ea typeface="Comfortaa"/>
                <a:cs typeface="Comfortaa"/>
                <a:sym typeface="Comfortaa"/>
              </a:defRPr>
            </a:lvl2pPr>
            <a:lvl3pPr indent="-298450" lvl="2" marL="1371600">
              <a:lnSpc>
                <a:spcPct val="115000"/>
              </a:lnSpc>
              <a:spcBef>
                <a:spcPts val="1600"/>
              </a:spcBef>
              <a:spcAft>
                <a:spcPts val="0"/>
              </a:spcAft>
              <a:buSzPts val="1100"/>
              <a:buFont typeface="Comfortaa"/>
              <a:buChar char="■"/>
              <a:defRPr sz="1100">
                <a:latin typeface="Comfortaa"/>
                <a:ea typeface="Comfortaa"/>
                <a:cs typeface="Comfortaa"/>
                <a:sym typeface="Comfortaa"/>
              </a:defRPr>
            </a:lvl3pPr>
            <a:lvl4pPr indent="-298450" lvl="3" marL="1828800">
              <a:lnSpc>
                <a:spcPct val="115000"/>
              </a:lnSpc>
              <a:spcBef>
                <a:spcPts val="1600"/>
              </a:spcBef>
              <a:spcAft>
                <a:spcPts val="0"/>
              </a:spcAft>
              <a:buSzPts val="1100"/>
              <a:buFont typeface="Comfortaa"/>
              <a:buChar char="●"/>
              <a:defRPr sz="1100">
                <a:latin typeface="Comfortaa"/>
                <a:ea typeface="Comfortaa"/>
                <a:cs typeface="Comfortaa"/>
                <a:sym typeface="Comfortaa"/>
              </a:defRPr>
            </a:lvl4pPr>
            <a:lvl5pPr indent="-298450" lvl="4" marL="2286000">
              <a:lnSpc>
                <a:spcPct val="115000"/>
              </a:lnSpc>
              <a:spcBef>
                <a:spcPts val="1600"/>
              </a:spcBef>
              <a:spcAft>
                <a:spcPts val="0"/>
              </a:spcAft>
              <a:buSzPts val="1100"/>
              <a:buFont typeface="Comfortaa"/>
              <a:buChar char="○"/>
              <a:defRPr sz="1100">
                <a:latin typeface="Comfortaa"/>
                <a:ea typeface="Comfortaa"/>
                <a:cs typeface="Comfortaa"/>
                <a:sym typeface="Comfortaa"/>
              </a:defRPr>
            </a:lvl5pPr>
            <a:lvl6pPr indent="-298450" lvl="5" marL="2743200">
              <a:lnSpc>
                <a:spcPct val="115000"/>
              </a:lnSpc>
              <a:spcBef>
                <a:spcPts val="1600"/>
              </a:spcBef>
              <a:spcAft>
                <a:spcPts val="0"/>
              </a:spcAft>
              <a:buSzPts val="1100"/>
              <a:buFont typeface="Comfortaa"/>
              <a:buChar char="■"/>
              <a:defRPr sz="1100">
                <a:latin typeface="Comfortaa"/>
                <a:ea typeface="Comfortaa"/>
                <a:cs typeface="Comfortaa"/>
                <a:sym typeface="Comfortaa"/>
              </a:defRPr>
            </a:lvl6pPr>
            <a:lvl7pPr indent="-298450" lvl="6" marL="3200400">
              <a:lnSpc>
                <a:spcPct val="115000"/>
              </a:lnSpc>
              <a:spcBef>
                <a:spcPts val="1600"/>
              </a:spcBef>
              <a:spcAft>
                <a:spcPts val="0"/>
              </a:spcAft>
              <a:buSzPts val="1100"/>
              <a:buFont typeface="Comfortaa"/>
              <a:buChar char="●"/>
              <a:defRPr sz="1100">
                <a:latin typeface="Comfortaa"/>
                <a:ea typeface="Comfortaa"/>
                <a:cs typeface="Comfortaa"/>
                <a:sym typeface="Comfortaa"/>
              </a:defRPr>
            </a:lvl7pPr>
            <a:lvl8pPr indent="-298450" lvl="7" marL="3657600">
              <a:lnSpc>
                <a:spcPct val="115000"/>
              </a:lnSpc>
              <a:spcBef>
                <a:spcPts val="1600"/>
              </a:spcBef>
              <a:spcAft>
                <a:spcPts val="0"/>
              </a:spcAft>
              <a:buSzPts val="1100"/>
              <a:buFont typeface="Comfortaa"/>
              <a:buChar char="○"/>
              <a:defRPr sz="1100">
                <a:latin typeface="Comfortaa"/>
                <a:ea typeface="Comfortaa"/>
                <a:cs typeface="Comfortaa"/>
                <a:sym typeface="Comfortaa"/>
              </a:defRPr>
            </a:lvl8pPr>
            <a:lvl9pPr indent="-298450" lvl="8" marL="4114800">
              <a:lnSpc>
                <a:spcPct val="115000"/>
              </a:lnSpc>
              <a:spcBef>
                <a:spcPts val="1600"/>
              </a:spcBef>
              <a:spcAft>
                <a:spcPts val="1600"/>
              </a:spcAft>
              <a:buSzPts val="1100"/>
              <a:buFont typeface="Comfortaa"/>
              <a:buChar char="■"/>
              <a:defRPr sz="1100">
                <a:latin typeface="Comfortaa"/>
                <a:ea typeface="Comfortaa"/>
                <a:cs typeface="Comfortaa"/>
                <a:sym typeface="Comforta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www.hackerrank.com/challenges/write-a-function/proble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3" name="Shape 323"/>
        <p:cNvGrpSpPr/>
        <p:nvPr/>
      </p:nvGrpSpPr>
      <p:grpSpPr>
        <a:xfrm>
          <a:off x="0" y="0"/>
          <a:ext cx="0" cy="0"/>
          <a:chOff x="0" y="0"/>
          <a:chExt cx="0" cy="0"/>
        </a:xfrm>
      </p:grpSpPr>
      <p:sp>
        <p:nvSpPr>
          <p:cNvPr id="324" name="Google Shape;324;p21"/>
          <p:cNvSpPr txBox="1"/>
          <p:nvPr>
            <p:ph type="ctrTitle"/>
          </p:nvPr>
        </p:nvSpPr>
        <p:spPr>
          <a:xfrm>
            <a:off x="311700" y="1447800"/>
            <a:ext cx="8520600" cy="145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Python Functions</a:t>
            </a:r>
            <a:endParaRPr/>
          </a:p>
        </p:txBody>
      </p:sp>
      <p:sp>
        <p:nvSpPr>
          <p:cNvPr id="325" name="Google Shape;325;p21"/>
          <p:cNvSpPr txBox="1"/>
          <p:nvPr>
            <p:ph idx="1" type="subTitle"/>
          </p:nvPr>
        </p:nvSpPr>
        <p:spPr>
          <a:xfrm>
            <a:off x="309225" y="3080763"/>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a:t>Life Choices Coding Academy 2020</a:t>
            </a:r>
            <a:endParaRPr b="1" sz="1800"/>
          </a:p>
        </p:txBody>
      </p:sp>
      <p:grpSp>
        <p:nvGrpSpPr>
          <p:cNvPr id="326" name="Google Shape;326;p21"/>
          <p:cNvGrpSpPr/>
          <p:nvPr/>
        </p:nvGrpSpPr>
        <p:grpSpPr>
          <a:xfrm>
            <a:off x="-75881" y="2283499"/>
            <a:ext cx="772313" cy="497910"/>
            <a:chOff x="-75881" y="2283499"/>
            <a:chExt cx="772313" cy="497910"/>
          </a:xfrm>
        </p:grpSpPr>
        <p:sp>
          <p:nvSpPr>
            <p:cNvPr id="327" name="Google Shape;327;p21"/>
            <p:cNvSpPr/>
            <p:nvPr/>
          </p:nvSpPr>
          <p:spPr>
            <a:xfrm>
              <a:off x="36336" y="2283499"/>
              <a:ext cx="627897" cy="471965"/>
            </a:xfrm>
            <a:custGeom>
              <a:rect b="b" l="l" r="r" t="t"/>
              <a:pathLst>
                <a:path extrusionOk="0" h="14262" w="18974">
                  <a:moveTo>
                    <a:pt x="2988" y="1"/>
                  </a:moveTo>
                  <a:cubicBezTo>
                    <a:pt x="2525" y="1"/>
                    <a:pt x="2056" y="123"/>
                    <a:pt x="1593" y="416"/>
                  </a:cubicBezTo>
                  <a:cubicBezTo>
                    <a:pt x="1" y="1425"/>
                    <a:pt x="39" y="3716"/>
                    <a:pt x="350" y="5361"/>
                  </a:cubicBezTo>
                  <a:cubicBezTo>
                    <a:pt x="797" y="7721"/>
                    <a:pt x="2174" y="9760"/>
                    <a:pt x="3820" y="11461"/>
                  </a:cubicBezTo>
                  <a:cubicBezTo>
                    <a:pt x="5052" y="12735"/>
                    <a:pt x="6440" y="14261"/>
                    <a:pt x="8322" y="14261"/>
                  </a:cubicBezTo>
                  <a:cubicBezTo>
                    <a:pt x="8371" y="14261"/>
                    <a:pt x="8421" y="14260"/>
                    <a:pt x="8470" y="14258"/>
                  </a:cubicBezTo>
                  <a:cubicBezTo>
                    <a:pt x="12386" y="14096"/>
                    <a:pt x="16661" y="11734"/>
                    <a:pt x="18086" y="7966"/>
                  </a:cubicBezTo>
                  <a:cubicBezTo>
                    <a:pt x="18657" y="6462"/>
                    <a:pt x="18974" y="4192"/>
                    <a:pt x="17952" y="2803"/>
                  </a:cubicBezTo>
                  <a:cubicBezTo>
                    <a:pt x="17453" y="2124"/>
                    <a:pt x="16710" y="1879"/>
                    <a:pt x="15917" y="1879"/>
                  </a:cubicBezTo>
                  <a:cubicBezTo>
                    <a:pt x="15596" y="1879"/>
                    <a:pt x="15266" y="1919"/>
                    <a:pt x="14941" y="1987"/>
                  </a:cubicBezTo>
                  <a:cubicBezTo>
                    <a:pt x="14900" y="1970"/>
                    <a:pt x="14860" y="1956"/>
                    <a:pt x="14817" y="1944"/>
                  </a:cubicBezTo>
                  <a:cubicBezTo>
                    <a:pt x="14573" y="1878"/>
                    <a:pt x="14346" y="1848"/>
                    <a:pt x="14131" y="1848"/>
                  </a:cubicBezTo>
                  <a:cubicBezTo>
                    <a:pt x="13095" y="1848"/>
                    <a:pt x="12355" y="2550"/>
                    <a:pt x="11556" y="3329"/>
                  </a:cubicBezTo>
                  <a:cubicBezTo>
                    <a:pt x="10541" y="4317"/>
                    <a:pt x="9538" y="5315"/>
                    <a:pt x="8535" y="6314"/>
                  </a:cubicBezTo>
                  <a:cubicBezTo>
                    <a:pt x="8423" y="4413"/>
                    <a:pt x="7620" y="2785"/>
                    <a:pt x="6213" y="1454"/>
                  </a:cubicBezTo>
                  <a:cubicBezTo>
                    <a:pt x="6087" y="1333"/>
                    <a:pt x="5935" y="1244"/>
                    <a:pt x="5767" y="1194"/>
                  </a:cubicBezTo>
                  <a:cubicBezTo>
                    <a:pt x="4945" y="560"/>
                    <a:pt x="3980" y="1"/>
                    <a:pt x="2988"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1"/>
            <p:cNvSpPr/>
            <p:nvPr/>
          </p:nvSpPr>
          <p:spPr>
            <a:xfrm>
              <a:off x="-75881" y="2283664"/>
              <a:ext cx="772313" cy="497744"/>
            </a:xfrm>
            <a:custGeom>
              <a:rect b="b" l="l" r="r" t="t"/>
              <a:pathLst>
                <a:path extrusionOk="0" h="15041" w="23338">
                  <a:moveTo>
                    <a:pt x="7095" y="721"/>
                  </a:moveTo>
                  <a:cubicBezTo>
                    <a:pt x="7622" y="721"/>
                    <a:pt x="8178" y="845"/>
                    <a:pt x="8741" y="1117"/>
                  </a:cubicBezTo>
                  <a:cubicBezTo>
                    <a:pt x="10751" y="2088"/>
                    <a:pt x="11547" y="4287"/>
                    <a:pt x="11823" y="6364"/>
                  </a:cubicBezTo>
                  <a:cubicBezTo>
                    <a:pt x="11672" y="6627"/>
                    <a:pt x="11920" y="6868"/>
                    <a:pt x="12174" y="6868"/>
                  </a:cubicBezTo>
                  <a:cubicBezTo>
                    <a:pt x="12290" y="6868"/>
                    <a:pt x="12407" y="6819"/>
                    <a:pt x="12489" y="6699"/>
                  </a:cubicBezTo>
                  <a:cubicBezTo>
                    <a:pt x="13875" y="4691"/>
                    <a:pt x="15594" y="2216"/>
                    <a:pt x="18283" y="2043"/>
                  </a:cubicBezTo>
                  <a:cubicBezTo>
                    <a:pt x="18379" y="2037"/>
                    <a:pt x="18473" y="2034"/>
                    <a:pt x="18566" y="2034"/>
                  </a:cubicBezTo>
                  <a:cubicBezTo>
                    <a:pt x="21416" y="2034"/>
                    <a:pt x="22590" y="4930"/>
                    <a:pt x="21547" y="7369"/>
                  </a:cubicBezTo>
                  <a:cubicBezTo>
                    <a:pt x="19845" y="11346"/>
                    <a:pt x="14967" y="13248"/>
                    <a:pt x="11085" y="14216"/>
                  </a:cubicBezTo>
                  <a:cubicBezTo>
                    <a:pt x="11079" y="14216"/>
                    <a:pt x="11075" y="14221"/>
                    <a:pt x="11071" y="14222"/>
                  </a:cubicBezTo>
                  <a:cubicBezTo>
                    <a:pt x="8029" y="12032"/>
                    <a:pt x="3303" y="8519"/>
                    <a:pt x="3592" y="4333"/>
                  </a:cubicBezTo>
                  <a:cubicBezTo>
                    <a:pt x="3735" y="2272"/>
                    <a:pt x="5232" y="721"/>
                    <a:pt x="7095" y="721"/>
                  </a:cubicBezTo>
                  <a:close/>
                  <a:moveTo>
                    <a:pt x="6988" y="1"/>
                  </a:moveTo>
                  <a:cubicBezTo>
                    <a:pt x="5758" y="1"/>
                    <a:pt x="4566" y="507"/>
                    <a:pt x="3767" y="1587"/>
                  </a:cubicBezTo>
                  <a:cubicBezTo>
                    <a:pt x="1" y="6676"/>
                    <a:pt x="7237" y="12429"/>
                    <a:pt x="10797" y="14970"/>
                  </a:cubicBezTo>
                  <a:cubicBezTo>
                    <a:pt x="10866" y="15019"/>
                    <a:pt x="10933" y="15041"/>
                    <a:pt x="10996" y="15041"/>
                  </a:cubicBezTo>
                  <a:cubicBezTo>
                    <a:pt x="11172" y="15041"/>
                    <a:pt x="11310" y="14876"/>
                    <a:pt x="11337" y="14691"/>
                  </a:cubicBezTo>
                  <a:cubicBezTo>
                    <a:pt x="15885" y="14101"/>
                    <a:pt x="23337" y="10392"/>
                    <a:pt x="22676" y="4904"/>
                  </a:cubicBezTo>
                  <a:cubicBezTo>
                    <a:pt x="22413" y="2733"/>
                    <a:pt x="20731" y="1287"/>
                    <a:pt x="18602" y="1287"/>
                  </a:cubicBezTo>
                  <a:cubicBezTo>
                    <a:pt x="18492" y="1287"/>
                    <a:pt x="18382" y="1291"/>
                    <a:pt x="18271" y="1299"/>
                  </a:cubicBezTo>
                  <a:cubicBezTo>
                    <a:pt x="15565" y="1484"/>
                    <a:pt x="13768" y="3605"/>
                    <a:pt x="12293" y="5682"/>
                  </a:cubicBezTo>
                  <a:cubicBezTo>
                    <a:pt x="12066" y="3642"/>
                    <a:pt x="11183" y="1634"/>
                    <a:pt x="9306" y="607"/>
                  </a:cubicBezTo>
                  <a:cubicBezTo>
                    <a:pt x="8581" y="209"/>
                    <a:pt x="7777" y="1"/>
                    <a:pt x="69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 name="Google Shape;329;p21"/>
          <p:cNvGrpSpPr/>
          <p:nvPr/>
        </p:nvGrpSpPr>
        <p:grpSpPr>
          <a:xfrm>
            <a:off x="5350141" y="100301"/>
            <a:ext cx="420904" cy="498241"/>
            <a:chOff x="5350141" y="100301"/>
            <a:chExt cx="420904" cy="498241"/>
          </a:xfrm>
        </p:grpSpPr>
        <p:sp>
          <p:nvSpPr>
            <p:cNvPr id="330" name="Google Shape;330;p21"/>
            <p:cNvSpPr/>
            <p:nvPr/>
          </p:nvSpPr>
          <p:spPr>
            <a:xfrm>
              <a:off x="5379886" y="136118"/>
              <a:ext cx="286978" cy="165098"/>
            </a:xfrm>
            <a:custGeom>
              <a:rect b="b" l="l" r="r" t="t"/>
              <a:pathLst>
                <a:path extrusionOk="0" h="4989" w="8672">
                  <a:moveTo>
                    <a:pt x="6242" y="1710"/>
                  </a:moveTo>
                  <a:lnTo>
                    <a:pt x="6242" y="1710"/>
                  </a:lnTo>
                  <a:cubicBezTo>
                    <a:pt x="6071" y="1796"/>
                    <a:pt x="5899" y="1880"/>
                    <a:pt x="5726" y="1960"/>
                  </a:cubicBezTo>
                  <a:cubicBezTo>
                    <a:pt x="5898" y="1877"/>
                    <a:pt x="6069" y="1793"/>
                    <a:pt x="6242" y="1710"/>
                  </a:cubicBezTo>
                  <a:close/>
                  <a:moveTo>
                    <a:pt x="7348" y="1"/>
                  </a:moveTo>
                  <a:cubicBezTo>
                    <a:pt x="7282" y="1"/>
                    <a:pt x="7214" y="8"/>
                    <a:pt x="7146" y="24"/>
                  </a:cubicBezTo>
                  <a:cubicBezTo>
                    <a:pt x="6725" y="119"/>
                    <a:pt x="6287" y="534"/>
                    <a:pt x="5902" y="742"/>
                  </a:cubicBezTo>
                  <a:cubicBezTo>
                    <a:pt x="5381" y="1024"/>
                    <a:pt x="4844" y="1271"/>
                    <a:pt x="4305" y="1514"/>
                  </a:cubicBezTo>
                  <a:cubicBezTo>
                    <a:pt x="3069" y="2075"/>
                    <a:pt x="1824" y="2611"/>
                    <a:pt x="526" y="3012"/>
                  </a:cubicBezTo>
                  <a:cubicBezTo>
                    <a:pt x="1" y="3175"/>
                    <a:pt x="70" y="3862"/>
                    <a:pt x="453" y="4038"/>
                  </a:cubicBezTo>
                  <a:cubicBezTo>
                    <a:pt x="468" y="4146"/>
                    <a:pt x="514" y="4245"/>
                    <a:pt x="586" y="4326"/>
                  </a:cubicBezTo>
                  <a:cubicBezTo>
                    <a:pt x="1035" y="4810"/>
                    <a:pt x="1514" y="4989"/>
                    <a:pt x="2003" y="4989"/>
                  </a:cubicBezTo>
                  <a:cubicBezTo>
                    <a:pt x="2531" y="4989"/>
                    <a:pt x="3071" y="4782"/>
                    <a:pt x="3603" y="4527"/>
                  </a:cubicBezTo>
                  <a:cubicBezTo>
                    <a:pt x="3613" y="4527"/>
                    <a:pt x="3623" y="4527"/>
                    <a:pt x="3633" y="4527"/>
                  </a:cubicBezTo>
                  <a:cubicBezTo>
                    <a:pt x="3664" y="4527"/>
                    <a:pt x="3695" y="4525"/>
                    <a:pt x="3726" y="4521"/>
                  </a:cubicBezTo>
                  <a:cubicBezTo>
                    <a:pt x="4923" y="4348"/>
                    <a:pt x="7363" y="3737"/>
                    <a:pt x="8147" y="2453"/>
                  </a:cubicBezTo>
                  <a:cubicBezTo>
                    <a:pt x="8342" y="2254"/>
                    <a:pt x="8478" y="2024"/>
                    <a:pt x="8530" y="1758"/>
                  </a:cubicBezTo>
                  <a:cubicBezTo>
                    <a:pt x="8671" y="1013"/>
                    <a:pt x="8114" y="1"/>
                    <a:pt x="7348"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1"/>
            <p:cNvSpPr/>
            <p:nvPr/>
          </p:nvSpPr>
          <p:spPr>
            <a:xfrm>
              <a:off x="5350141" y="100301"/>
              <a:ext cx="420904" cy="498241"/>
            </a:xfrm>
            <a:custGeom>
              <a:rect b="b" l="l" r="r" t="t"/>
              <a:pathLst>
                <a:path extrusionOk="0" h="15056" w="12719">
                  <a:moveTo>
                    <a:pt x="8495" y="811"/>
                  </a:moveTo>
                  <a:cubicBezTo>
                    <a:pt x="8825" y="1461"/>
                    <a:pt x="9135" y="2114"/>
                    <a:pt x="9430" y="2769"/>
                  </a:cubicBezTo>
                  <a:cubicBezTo>
                    <a:pt x="7200" y="4197"/>
                    <a:pt x="5258" y="5404"/>
                    <a:pt x="2592" y="5932"/>
                  </a:cubicBezTo>
                  <a:cubicBezTo>
                    <a:pt x="2590" y="5932"/>
                    <a:pt x="2589" y="5935"/>
                    <a:pt x="2587" y="5935"/>
                  </a:cubicBezTo>
                  <a:cubicBezTo>
                    <a:pt x="2146" y="5298"/>
                    <a:pt x="1667" y="4690"/>
                    <a:pt x="1149" y="4116"/>
                  </a:cubicBezTo>
                  <a:cubicBezTo>
                    <a:pt x="1151" y="4115"/>
                    <a:pt x="1153" y="4115"/>
                    <a:pt x="1155" y="4115"/>
                  </a:cubicBezTo>
                  <a:cubicBezTo>
                    <a:pt x="1157" y="4115"/>
                    <a:pt x="1159" y="4115"/>
                    <a:pt x="1161" y="4114"/>
                  </a:cubicBezTo>
                  <a:cubicBezTo>
                    <a:pt x="3738" y="3350"/>
                    <a:pt x="6202" y="2207"/>
                    <a:pt x="8495" y="811"/>
                  </a:cubicBezTo>
                  <a:close/>
                  <a:moveTo>
                    <a:pt x="10656" y="8126"/>
                  </a:moveTo>
                  <a:cubicBezTo>
                    <a:pt x="10936" y="8126"/>
                    <a:pt x="11222" y="8168"/>
                    <a:pt x="11510" y="8225"/>
                  </a:cubicBezTo>
                  <a:cubicBezTo>
                    <a:pt x="11668" y="8724"/>
                    <a:pt x="11821" y="9227"/>
                    <a:pt x="11967" y="9738"/>
                  </a:cubicBezTo>
                  <a:cubicBezTo>
                    <a:pt x="11990" y="9822"/>
                    <a:pt x="12043" y="9894"/>
                    <a:pt x="12117" y="9942"/>
                  </a:cubicBezTo>
                  <a:cubicBezTo>
                    <a:pt x="11912" y="10848"/>
                    <a:pt x="10993" y="11516"/>
                    <a:pt x="10156" y="11516"/>
                  </a:cubicBezTo>
                  <a:cubicBezTo>
                    <a:pt x="9586" y="11516"/>
                    <a:pt x="9055" y="11207"/>
                    <a:pt x="8812" y="10453"/>
                  </a:cubicBezTo>
                  <a:cubicBezTo>
                    <a:pt x="8600" y="9802"/>
                    <a:pt x="8862" y="9034"/>
                    <a:pt x="9366" y="8589"/>
                  </a:cubicBezTo>
                  <a:cubicBezTo>
                    <a:pt x="9763" y="8239"/>
                    <a:pt x="10201" y="8126"/>
                    <a:pt x="10656" y="8126"/>
                  </a:cubicBezTo>
                  <a:close/>
                  <a:moveTo>
                    <a:pt x="3445" y="11407"/>
                  </a:moveTo>
                  <a:cubicBezTo>
                    <a:pt x="3785" y="11407"/>
                    <a:pt x="4095" y="11506"/>
                    <a:pt x="4303" y="11734"/>
                  </a:cubicBezTo>
                  <a:cubicBezTo>
                    <a:pt x="4351" y="11789"/>
                    <a:pt x="4423" y="11821"/>
                    <a:pt x="4496" y="11821"/>
                  </a:cubicBezTo>
                  <a:cubicBezTo>
                    <a:pt x="4508" y="11821"/>
                    <a:pt x="4520" y="11820"/>
                    <a:pt x="4532" y="11818"/>
                  </a:cubicBezTo>
                  <a:cubicBezTo>
                    <a:pt x="4667" y="12274"/>
                    <a:pt x="4793" y="12739"/>
                    <a:pt x="4900" y="13212"/>
                  </a:cubicBezTo>
                  <a:cubicBezTo>
                    <a:pt x="4925" y="13322"/>
                    <a:pt x="5003" y="13394"/>
                    <a:pt x="5096" y="13434"/>
                  </a:cubicBezTo>
                  <a:cubicBezTo>
                    <a:pt x="4733" y="14057"/>
                    <a:pt x="4063" y="14389"/>
                    <a:pt x="3367" y="14389"/>
                  </a:cubicBezTo>
                  <a:cubicBezTo>
                    <a:pt x="2798" y="14389"/>
                    <a:pt x="2210" y="14167"/>
                    <a:pt x="1756" y="13703"/>
                  </a:cubicBezTo>
                  <a:cubicBezTo>
                    <a:pt x="687" y="12614"/>
                    <a:pt x="2255" y="11407"/>
                    <a:pt x="3445" y="11407"/>
                  </a:cubicBezTo>
                  <a:close/>
                  <a:moveTo>
                    <a:pt x="8464" y="1"/>
                  </a:moveTo>
                  <a:cubicBezTo>
                    <a:pt x="8337" y="1"/>
                    <a:pt x="8214" y="110"/>
                    <a:pt x="8230" y="252"/>
                  </a:cubicBezTo>
                  <a:cubicBezTo>
                    <a:pt x="8211" y="256"/>
                    <a:pt x="8194" y="262"/>
                    <a:pt x="8178" y="270"/>
                  </a:cubicBezTo>
                  <a:cubicBezTo>
                    <a:pt x="5883" y="1618"/>
                    <a:pt x="3520" y="2697"/>
                    <a:pt x="1028" y="3630"/>
                  </a:cubicBezTo>
                  <a:cubicBezTo>
                    <a:pt x="941" y="3661"/>
                    <a:pt x="877" y="3737"/>
                    <a:pt x="863" y="3829"/>
                  </a:cubicBezTo>
                  <a:cubicBezTo>
                    <a:pt x="840" y="3821"/>
                    <a:pt x="816" y="3817"/>
                    <a:pt x="792" y="3817"/>
                  </a:cubicBezTo>
                  <a:cubicBezTo>
                    <a:pt x="623" y="3817"/>
                    <a:pt x="450" y="4006"/>
                    <a:pt x="575" y="4171"/>
                  </a:cubicBezTo>
                  <a:cubicBezTo>
                    <a:pt x="2148" y="6261"/>
                    <a:pt x="3388" y="8455"/>
                    <a:pt x="4228" y="10868"/>
                  </a:cubicBezTo>
                  <a:cubicBezTo>
                    <a:pt x="3994" y="10751"/>
                    <a:pt x="3725" y="10698"/>
                    <a:pt x="3443" y="10698"/>
                  </a:cubicBezTo>
                  <a:cubicBezTo>
                    <a:pt x="1923" y="10698"/>
                    <a:pt x="0" y="12248"/>
                    <a:pt x="889" y="13752"/>
                  </a:cubicBezTo>
                  <a:cubicBezTo>
                    <a:pt x="1404" y="14626"/>
                    <a:pt x="2407" y="15056"/>
                    <a:pt x="3367" y="15056"/>
                  </a:cubicBezTo>
                  <a:cubicBezTo>
                    <a:pt x="4595" y="15056"/>
                    <a:pt x="5752" y="14351"/>
                    <a:pt x="5722" y="12968"/>
                  </a:cubicBezTo>
                  <a:cubicBezTo>
                    <a:pt x="5722" y="12958"/>
                    <a:pt x="5729" y="12947"/>
                    <a:pt x="5727" y="12936"/>
                  </a:cubicBezTo>
                  <a:cubicBezTo>
                    <a:pt x="5726" y="12930"/>
                    <a:pt x="5722" y="12924"/>
                    <a:pt x="5721" y="12918"/>
                  </a:cubicBezTo>
                  <a:cubicBezTo>
                    <a:pt x="5718" y="12807"/>
                    <a:pt x="5707" y="12697"/>
                    <a:pt x="5689" y="12588"/>
                  </a:cubicBezTo>
                  <a:cubicBezTo>
                    <a:pt x="5676" y="12503"/>
                    <a:pt x="5618" y="12470"/>
                    <a:pt x="5556" y="12470"/>
                  </a:cubicBezTo>
                  <a:cubicBezTo>
                    <a:pt x="5553" y="12470"/>
                    <a:pt x="5551" y="12470"/>
                    <a:pt x="5548" y="12471"/>
                  </a:cubicBezTo>
                  <a:cubicBezTo>
                    <a:pt x="5502" y="12380"/>
                    <a:pt x="5456" y="12290"/>
                    <a:pt x="5418" y="12202"/>
                  </a:cubicBezTo>
                  <a:cubicBezTo>
                    <a:pt x="5412" y="12189"/>
                    <a:pt x="5404" y="12178"/>
                    <a:pt x="5393" y="12167"/>
                  </a:cubicBezTo>
                  <a:cubicBezTo>
                    <a:pt x="5341" y="11965"/>
                    <a:pt x="5292" y="11763"/>
                    <a:pt x="5231" y="11562"/>
                  </a:cubicBezTo>
                  <a:cubicBezTo>
                    <a:pt x="5121" y="11178"/>
                    <a:pt x="4998" y="10796"/>
                    <a:pt x="4863" y="10420"/>
                  </a:cubicBezTo>
                  <a:cubicBezTo>
                    <a:pt x="4585" y="9636"/>
                    <a:pt x="4260" y="8868"/>
                    <a:pt x="3889" y="8124"/>
                  </a:cubicBezTo>
                  <a:cubicBezTo>
                    <a:pt x="3584" y="7523"/>
                    <a:pt x="3247" y="6940"/>
                    <a:pt x="2878" y="6376"/>
                  </a:cubicBezTo>
                  <a:cubicBezTo>
                    <a:pt x="5263" y="6042"/>
                    <a:pt x="7959" y="5097"/>
                    <a:pt x="9695" y="3367"/>
                  </a:cubicBezTo>
                  <a:cubicBezTo>
                    <a:pt x="10284" y="4718"/>
                    <a:pt x="10801" y="6090"/>
                    <a:pt x="11268" y="7494"/>
                  </a:cubicBezTo>
                  <a:cubicBezTo>
                    <a:pt x="11083" y="7447"/>
                    <a:pt x="10896" y="7425"/>
                    <a:pt x="10710" y="7425"/>
                  </a:cubicBezTo>
                  <a:cubicBezTo>
                    <a:pt x="8966" y="7425"/>
                    <a:pt x="7318" y="9384"/>
                    <a:pt x="8361" y="11120"/>
                  </a:cubicBezTo>
                  <a:cubicBezTo>
                    <a:pt x="8771" y="11798"/>
                    <a:pt x="9512" y="12210"/>
                    <a:pt x="10274" y="12210"/>
                  </a:cubicBezTo>
                  <a:cubicBezTo>
                    <a:pt x="10537" y="12210"/>
                    <a:pt x="10802" y="12161"/>
                    <a:pt x="11057" y="12057"/>
                  </a:cubicBezTo>
                  <a:cubicBezTo>
                    <a:pt x="11947" y="11694"/>
                    <a:pt x="12719" y="10766"/>
                    <a:pt x="12642" y="9789"/>
                  </a:cubicBezTo>
                  <a:cubicBezTo>
                    <a:pt x="12682" y="9712"/>
                    <a:pt x="12693" y="9625"/>
                    <a:pt x="12674" y="9542"/>
                  </a:cubicBezTo>
                  <a:cubicBezTo>
                    <a:pt x="11948" y="6206"/>
                    <a:pt x="10541" y="2950"/>
                    <a:pt x="8654" y="109"/>
                  </a:cubicBezTo>
                  <a:cubicBezTo>
                    <a:pt x="8603" y="33"/>
                    <a:pt x="8533" y="1"/>
                    <a:pt x="84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2" name="Google Shape;332;p21"/>
          <p:cNvGrpSpPr/>
          <p:nvPr/>
        </p:nvGrpSpPr>
        <p:grpSpPr>
          <a:xfrm>
            <a:off x="7281641" y="1136546"/>
            <a:ext cx="892968" cy="986057"/>
            <a:chOff x="7281641" y="1136546"/>
            <a:chExt cx="892968" cy="986057"/>
          </a:xfrm>
        </p:grpSpPr>
        <p:sp>
          <p:nvSpPr>
            <p:cNvPr id="333" name="Google Shape;333;p21"/>
            <p:cNvSpPr/>
            <p:nvPr/>
          </p:nvSpPr>
          <p:spPr>
            <a:xfrm>
              <a:off x="7310663" y="1269842"/>
              <a:ext cx="643583" cy="541095"/>
            </a:xfrm>
            <a:custGeom>
              <a:rect b="b" l="l" r="r" t="t"/>
              <a:pathLst>
                <a:path extrusionOk="0" h="16351" w="19448">
                  <a:moveTo>
                    <a:pt x="8254" y="0"/>
                  </a:moveTo>
                  <a:cubicBezTo>
                    <a:pt x="8167" y="0"/>
                    <a:pt x="8077" y="4"/>
                    <a:pt x="7985" y="12"/>
                  </a:cubicBezTo>
                  <a:cubicBezTo>
                    <a:pt x="5271" y="252"/>
                    <a:pt x="3154" y="1864"/>
                    <a:pt x="1601" y="4058"/>
                  </a:cubicBezTo>
                  <a:cubicBezTo>
                    <a:pt x="1" y="6318"/>
                    <a:pt x="157" y="9119"/>
                    <a:pt x="1347" y="11537"/>
                  </a:cubicBezTo>
                  <a:cubicBezTo>
                    <a:pt x="2874" y="14639"/>
                    <a:pt x="6023" y="16351"/>
                    <a:pt x="9233" y="16351"/>
                  </a:cubicBezTo>
                  <a:cubicBezTo>
                    <a:pt x="10273" y="16351"/>
                    <a:pt x="11320" y="16171"/>
                    <a:pt x="12319" y="15801"/>
                  </a:cubicBezTo>
                  <a:cubicBezTo>
                    <a:pt x="12398" y="15809"/>
                    <a:pt x="12476" y="15813"/>
                    <a:pt x="12555" y="15813"/>
                  </a:cubicBezTo>
                  <a:cubicBezTo>
                    <a:pt x="12803" y="15813"/>
                    <a:pt x="13050" y="15775"/>
                    <a:pt x="13287" y="15700"/>
                  </a:cubicBezTo>
                  <a:cubicBezTo>
                    <a:pt x="18796" y="13998"/>
                    <a:pt x="19447" y="6073"/>
                    <a:pt x="15450" y="2524"/>
                  </a:cubicBezTo>
                  <a:cubicBezTo>
                    <a:pt x="14033" y="1266"/>
                    <a:pt x="11742" y="96"/>
                    <a:pt x="9672" y="96"/>
                  </a:cubicBezTo>
                  <a:cubicBezTo>
                    <a:pt x="9470" y="96"/>
                    <a:pt x="9270" y="107"/>
                    <a:pt x="9074" y="130"/>
                  </a:cubicBezTo>
                  <a:cubicBezTo>
                    <a:pt x="8830" y="47"/>
                    <a:pt x="8557" y="0"/>
                    <a:pt x="8254" y="0"/>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1"/>
            <p:cNvSpPr/>
            <p:nvPr/>
          </p:nvSpPr>
          <p:spPr>
            <a:xfrm>
              <a:off x="7305997" y="1358960"/>
              <a:ext cx="373581" cy="455948"/>
            </a:xfrm>
            <a:custGeom>
              <a:rect b="b" l="l" r="r" t="t"/>
              <a:pathLst>
                <a:path extrusionOk="0" h="13778" w="11289">
                  <a:moveTo>
                    <a:pt x="3561" y="0"/>
                  </a:moveTo>
                  <a:cubicBezTo>
                    <a:pt x="3365" y="0"/>
                    <a:pt x="3146" y="69"/>
                    <a:pt x="2900" y="221"/>
                  </a:cubicBezTo>
                  <a:cubicBezTo>
                    <a:pt x="2784" y="238"/>
                    <a:pt x="2678" y="293"/>
                    <a:pt x="2598" y="379"/>
                  </a:cubicBezTo>
                  <a:cubicBezTo>
                    <a:pt x="1699" y="1295"/>
                    <a:pt x="1" y="3850"/>
                    <a:pt x="450" y="5516"/>
                  </a:cubicBezTo>
                  <a:cubicBezTo>
                    <a:pt x="280" y="7058"/>
                    <a:pt x="722" y="8394"/>
                    <a:pt x="1852" y="9506"/>
                  </a:cubicBezTo>
                  <a:cubicBezTo>
                    <a:pt x="2012" y="10077"/>
                    <a:pt x="2258" y="10622"/>
                    <a:pt x="2603" y="11171"/>
                  </a:cubicBezTo>
                  <a:cubicBezTo>
                    <a:pt x="2692" y="11319"/>
                    <a:pt x="2846" y="11414"/>
                    <a:pt x="3020" y="11425"/>
                  </a:cubicBezTo>
                  <a:cubicBezTo>
                    <a:pt x="3252" y="11698"/>
                    <a:pt x="3536" y="11907"/>
                    <a:pt x="3882" y="12016"/>
                  </a:cubicBezTo>
                  <a:cubicBezTo>
                    <a:pt x="4029" y="12062"/>
                    <a:pt x="4181" y="12086"/>
                    <a:pt x="4334" y="12086"/>
                  </a:cubicBezTo>
                  <a:cubicBezTo>
                    <a:pt x="4348" y="12086"/>
                    <a:pt x="4362" y="12085"/>
                    <a:pt x="4377" y="12085"/>
                  </a:cubicBezTo>
                  <a:cubicBezTo>
                    <a:pt x="4395" y="12310"/>
                    <a:pt x="4545" y="12505"/>
                    <a:pt x="4759" y="12580"/>
                  </a:cubicBezTo>
                  <a:cubicBezTo>
                    <a:pt x="6675" y="13274"/>
                    <a:pt x="8611" y="13660"/>
                    <a:pt x="10644" y="13776"/>
                  </a:cubicBezTo>
                  <a:cubicBezTo>
                    <a:pt x="10656" y="13777"/>
                    <a:pt x="10668" y="13777"/>
                    <a:pt x="10680" y="13777"/>
                  </a:cubicBezTo>
                  <a:cubicBezTo>
                    <a:pt x="11168" y="13777"/>
                    <a:pt x="11288" y="13180"/>
                    <a:pt x="11027" y="12854"/>
                  </a:cubicBezTo>
                  <a:cubicBezTo>
                    <a:pt x="10095" y="11685"/>
                    <a:pt x="9031" y="10460"/>
                    <a:pt x="7463" y="10235"/>
                  </a:cubicBezTo>
                  <a:cubicBezTo>
                    <a:pt x="7344" y="10218"/>
                    <a:pt x="7232" y="10210"/>
                    <a:pt x="7124" y="10210"/>
                  </a:cubicBezTo>
                  <a:cubicBezTo>
                    <a:pt x="6694" y="10210"/>
                    <a:pt x="6323" y="10328"/>
                    <a:pt x="5879" y="10434"/>
                  </a:cubicBezTo>
                  <a:cubicBezTo>
                    <a:pt x="5468" y="10532"/>
                    <a:pt x="4823" y="10753"/>
                    <a:pt x="4304" y="10753"/>
                  </a:cubicBezTo>
                  <a:cubicBezTo>
                    <a:pt x="4134" y="10753"/>
                    <a:pt x="3977" y="10730"/>
                    <a:pt x="3847" y="10670"/>
                  </a:cubicBezTo>
                  <a:cubicBezTo>
                    <a:pt x="3759" y="10630"/>
                    <a:pt x="3681" y="10552"/>
                    <a:pt x="3612" y="10452"/>
                  </a:cubicBezTo>
                  <a:cubicBezTo>
                    <a:pt x="3592" y="9768"/>
                    <a:pt x="3465" y="9154"/>
                    <a:pt x="3225" y="8524"/>
                  </a:cubicBezTo>
                  <a:cubicBezTo>
                    <a:pt x="3674" y="7806"/>
                    <a:pt x="4303" y="6850"/>
                    <a:pt x="4242" y="6158"/>
                  </a:cubicBezTo>
                  <a:cubicBezTo>
                    <a:pt x="4778" y="5655"/>
                    <a:pt x="5138" y="4962"/>
                    <a:pt x="5147" y="4236"/>
                  </a:cubicBezTo>
                  <a:cubicBezTo>
                    <a:pt x="5159" y="3376"/>
                    <a:pt x="4942" y="0"/>
                    <a:pt x="3561"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1"/>
            <p:cNvSpPr/>
            <p:nvPr/>
          </p:nvSpPr>
          <p:spPr>
            <a:xfrm>
              <a:off x="7675144" y="1298997"/>
              <a:ext cx="242403" cy="384568"/>
            </a:xfrm>
            <a:custGeom>
              <a:rect b="b" l="l" r="r" t="t"/>
              <a:pathLst>
                <a:path extrusionOk="0" h="11621" w="7325">
                  <a:moveTo>
                    <a:pt x="1841" y="1"/>
                  </a:moveTo>
                  <a:cubicBezTo>
                    <a:pt x="1795" y="1"/>
                    <a:pt x="1747" y="7"/>
                    <a:pt x="1696" y="19"/>
                  </a:cubicBezTo>
                  <a:cubicBezTo>
                    <a:pt x="1071" y="179"/>
                    <a:pt x="693" y="402"/>
                    <a:pt x="256" y="874"/>
                  </a:cubicBezTo>
                  <a:cubicBezTo>
                    <a:pt x="0" y="1151"/>
                    <a:pt x="74" y="1698"/>
                    <a:pt x="495" y="1778"/>
                  </a:cubicBezTo>
                  <a:cubicBezTo>
                    <a:pt x="2285" y="2118"/>
                    <a:pt x="1227" y="3972"/>
                    <a:pt x="1100" y="5205"/>
                  </a:cubicBezTo>
                  <a:cubicBezTo>
                    <a:pt x="1005" y="6121"/>
                    <a:pt x="1642" y="6467"/>
                    <a:pt x="1690" y="7271"/>
                  </a:cubicBezTo>
                  <a:cubicBezTo>
                    <a:pt x="1705" y="7547"/>
                    <a:pt x="1935" y="7820"/>
                    <a:pt x="2218" y="7820"/>
                  </a:cubicBezTo>
                  <a:cubicBezTo>
                    <a:pt x="2269" y="7820"/>
                    <a:pt x="2321" y="7811"/>
                    <a:pt x="2374" y="7792"/>
                  </a:cubicBezTo>
                  <a:cubicBezTo>
                    <a:pt x="2797" y="7644"/>
                    <a:pt x="3054" y="7513"/>
                    <a:pt x="3315" y="7129"/>
                  </a:cubicBezTo>
                  <a:cubicBezTo>
                    <a:pt x="3420" y="6973"/>
                    <a:pt x="3615" y="6103"/>
                    <a:pt x="3658" y="6048"/>
                  </a:cubicBezTo>
                  <a:cubicBezTo>
                    <a:pt x="3824" y="5842"/>
                    <a:pt x="3935" y="5769"/>
                    <a:pt x="4032" y="5769"/>
                  </a:cubicBezTo>
                  <a:cubicBezTo>
                    <a:pt x="4183" y="5769"/>
                    <a:pt x="4298" y="5949"/>
                    <a:pt x="4529" y="6083"/>
                  </a:cubicBezTo>
                  <a:cubicBezTo>
                    <a:pt x="6601" y="7279"/>
                    <a:pt x="3595" y="8344"/>
                    <a:pt x="3725" y="9789"/>
                  </a:cubicBezTo>
                  <a:cubicBezTo>
                    <a:pt x="3791" y="10523"/>
                    <a:pt x="4534" y="11129"/>
                    <a:pt x="5269" y="11255"/>
                  </a:cubicBezTo>
                  <a:cubicBezTo>
                    <a:pt x="5337" y="11504"/>
                    <a:pt x="5566" y="11621"/>
                    <a:pt x="5794" y="11621"/>
                  </a:cubicBezTo>
                  <a:cubicBezTo>
                    <a:pt x="6080" y="11621"/>
                    <a:pt x="6365" y="11436"/>
                    <a:pt x="6327" y="11096"/>
                  </a:cubicBezTo>
                  <a:cubicBezTo>
                    <a:pt x="6324" y="11067"/>
                    <a:pt x="6318" y="11027"/>
                    <a:pt x="6310" y="10981"/>
                  </a:cubicBezTo>
                  <a:cubicBezTo>
                    <a:pt x="6701" y="10584"/>
                    <a:pt x="6758" y="9857"/>
                    <a:pt x="6762" y="9220"/>
                  </a:cubicBezTo>
                  <a:cubicBezTo>
                    <a:pt x="6886" y="9134"/>
                    <a:pt x="6978" y="8994"/>
                    <a:pt x="6997" y="8798"/>
                  </a:cubicBezTo>
                  <a:cubicBezTo>
                    <a:pt x="7324" y="5299"/>
                    <a:pt x="5473" y="1957"/>
                    <a:pt x="2334" y="376"/>
                  </a:cubicBezTo>
                  <a:cubicBezTo>
                    <a:pt x="2264" y="171"/>
                    <a:pt x="2088" y="1"/>
                    <a:pt x="1841"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1"/>
            <p:cNvSpPr/>
            <p:nvPr/>
          </p:nvSpPr>
          <p:spPr>
            <a:xfrm>
              <a:off x="7281641" y="1136546"/>
              <a:ext cx="892968" cy="986057"/>
            </a:xfrm>
            <a:custGeom>
              <a:rect b="b" l="l" r="r" t="t"/>
              <a:pathLst>
                <a:path extrusionOk="0" h="29797" w="26984">
                  <a:moveTo>
                    <a:pt x="9510" y="2753"/>
                  </a:moveTo>
                  <a:cubicBezTo>
                    <a:pt x="9651" y="3103"/>
                    <a:pt x="9779" y="3490"/>
                    <a:pt x="9946" y="3841"/>
                  </a:cubicBezTo>
                  <a:cubicBezTo>
                    <a:pt x="9767" y="3833"/>
                    <a:pt x="9587" y="3826"/>
                    <a:pt x="9407" y="3826"/>
                  </a:cubicBezTo>
                  <a:cubicBezTo>
                    <a:pt x="9374" y="3826"/>
                    <a:pt x="9342" y="3827"/>
                    <a:pt x="9309" y="3827"/>
                  </a:cubicBezTo>
                  <a:cubicBezTo>
                    <a:pt x="9124" y="3481"/>
                    <a:pt x="8874" y="3153"/>
                    <a:pt x="8649" y="2839"/>
                  </a:cubicBezTo>
                  <a:cubicBezTo>
                    <a:pt x="8935" y="2799"/>
                    <a:pt x="9223" y="2772"/>
                    <a:pt x="9510" y="2753"/>
                  </a:cubicBezTo>
                  <a:close/>
                  <a:moveTo>
                    <a:pt x="8839" y="4397"/>
                  </a:moveTo>
                  <a:cubicBezTo>
                    <a:pt x="8936" y="4397"/>
                    <a:pt x="9033" y="4398"/>
                    <a:pt x="9130" y="4400"/>
                  </a:cubicBezTo>
                  <a:cubicBezTo>
                    <a:pt x="9167" y="4430"/>
                    <a:pt x="9210" y="4444"/>
                    <a:pt x="9254" y="4444"/>
                  </a:cubicBezTo>
                  <a:cubicBezTo>
                    <a:pt x="9296" y="4444"/>
                    <a:pt x="9338" y="4431"/>
                    <a:pt x="9375" y="4409"/>
                  </a:cubicBezTo>
                  <a:cubicBezTo>
                    <a:pt x="12895" y="4544"/>
                    <a:pt x="16298" y="6054"/>
                    <a:pt x="17998" y="9391"/>
                  </a:cubicBezTo>
                  <a:cubicBezTo>
                    <a:pt x="19284" y="11920"/>
                    <a:pt x="19013" y="14490"/>
                    <a:pt x="17727" y="16492"/>
                  </a:cubicBezTo>
                  <a:cubicBezTo>
                    <a:pt x="17514" y="16087"/>
                    <a:pt x="17203" y="15905"/>
                    <a:pt x="16783" y="15726"/>
                  </a:cubicBezTo>
                  <a:cubicBezTo>
                    <a:pt x="16103" y="15440"/>
                    <a:pt x="14958" y="15283"/>
                    <a:pt x="15956" y="13910"/>
                  </a:cubicBezTo>
                  <a:cubicBezTo>
                    <a:pt x="16171" y="13614"/>
                    <a:pt x="16613" y="13403"/>
                    <a:pt x="16901" y="13170"/>
                  </a:cubicBezTo>
                  <a:cubicBezTo>
                    <a:pt x="17374" y="12787"/>
                    <a:pt x="18358" y="11631"/>
                    <a:pt x="17404" y="11197"/>
                  </a:cubicBezTo>
                  <a:cubicBezTo>
                    <a:pt x="17400" y="11196"/>
                    <a:pt x="17399" y="11196"/>
                    <a:pt x="17396" y="11194"/>
                  </a:cubicBezTo>
                  <a:cubicBezTo>
                    <a:pt x="17400" y="11189"/>
                    <a:pt x="17408" y="11186"/>
                    <a:pt x="17413" y="11180"/>
                  </a:cubicBezTo>
                  <a:cubicBezTo>
                    <a:pt x="17536" y="11040"/>
                    <a:pt x="17422" y="10873"/>
                    <a:pt x="17279" y="10873"/>
                  </a:cubicBezTo>
                  <a:cubicBezTo>
                    <a:pt x="17237" y="10873"/>
                    <a:pt x="17194" y="10887"/>
                    <a:pt x="17152" y="10920"/>
                  </a:cubicBezTo>
                  <a:cubicBezTo>
                    <a:pt x="17076" y="10981"/>
                    <a:pt x="17014" y="11007"/>
                    <a:pt x="16962" y="11007"/>
                  </a:cubicBezTo>
                  <a:cubicBezTo>
                    <a:pt x="16743" y="11007"/>
                    <a:pt x="16715" y="10552"/>
                    <a:pt x="16642" y="10388"/>
                  </a:cubicBezTo>
                  <a:cubicBezTo>
                    <a:pt x="16595" y="10275"/>
                    <a:pt x="16512" y="10180"/>
                    <a:pt x="16408" y="10117"/>
                  </a:cubicBezTo>
                  <a:cubicBezTo>
                    <a:pt x="16319" y="10067"/>
                    <a:pt x="16219" y="10045"/>
                    <a:pt x="16119" y="10045"/>
                  </a:cubicBezTo>
                  <a:cubicBezTo>
                    <a:pt x="15956" y="10045"/>
                    <a:pt x="15790" y="10102"/>
                    <a:pt x="15658" y="10186"/>
                  </a:cubicBezTo>
                  <a:cubicBezTo>
                    <a:pt x="15380" y="10362"/>
                    <a:pt x="15265" y="10653"/>
                    <a:pt x="15250" y="10972"/>
                  </a:cubicBezTo>
                  <a:cubicBezTo>
                    <a:pt x="15227" y="11407"/>
                    <a:pt x="15566" y="12315"/>
                    <a:pt x="14985" y="12537"/>
                  </a:cubicBezTo>
                  <a:cubicBezTo>
                    <a:pt x="14941" y="12553"/>
                    <a:pt x="14906" y="12586"/>
                    <a:pt x="14889" y="12629"/>
                  </a:cubicBezTo>
                  <a:cubicBezTo>
                    <a:pt x="14765" y="12663"/>
                    <a:pt x="14650" y="12679"/>
                    <a:pt x="14544" y="12679"/>
                  </a:cubicBezTo>
                  <a:cubicBezTo>
                    <a:pt x="13417" y="12679"/>
                    <a:pt x="13203" y="10911"/>
                    <a:pt x="13129" y="10044"/>
                  </a:cubicBezTo>
                  <a:cubicBezTo>
                    <a:pt x="13043" y="9031"/>
                    <a:pt x="13167" y="8048"/>
                    <a:pt x="14183" y="7547"/>
                  </a:cubicBezTo>
                  <a:cubicBezTo>
                    <a:pt x="14274" y="7503"/>
                    <a:pt x="14281" y="7402"/>
                    <a:pt x="14242" y="7325"/>
                  </a:cubicBezTo>
                  <a:cubicBezTo>
                    <a:pt x="14288" y="7275"/>
                    <a:pt x="14305" y="7201"/>
                    <a:pt x="14259" y="7119"/>
                  </a:cubicBezTo>
                  <a:cubicBezTo>
                    <a:pt x="14031" y="6710"/>
                    <a:pt x="13572" y="6496"/>
                    <a:pt x="13114" y="6496"/>
                  </a:cubicBezTo>
                  <a:cubicBezTo>
                    <a:pt x="13009" y="6496"/>
                    <a:pt x="12903" y="6507"/>
                    <a:pt x="12801" y="6530"/>
                  </a:cubicBezTo>
                  <a:cubicBezTo>
                    <a:pt x="12655" y="6564"/>
                    <a:pt x="12470" y="6661"/>
                    <a:pt x="12311" y="6661"/>
                  </a:cubicBezTo>
                  <a:cubicBezTo>
                    <a:pt x="12249" y="6661"/>
                    <a:pt x="12191" y="6647"/>
                    <a:pt x="12141" y="6608"/>
                  </a:cubicBezTo>
                  <a:cubicBezTo>
                    <a:pt x="12006" y="6506"/>
                    <a:pt x="12006" y="6276"/>
                    <a:pt x="12054" y="6134"/>
                  </a:cubicBezTo>
                  <a:cubicBezTo>
                    <a:pt x="12178" y="5755"/>
                    <a:pt x="12653" y="5587"/>
                    <a:pt x="12965" y="5400"/>
                  </a:cubicBezTo>
                  <a:cubicBezTo>
                    <a:pt x="13127" y="5303"/>
                    <a:pt x="13041" y="5066"/>
                    <a:pt x="12871" y="5066"/>
                  </a:cubicBezTo>
                  <a:cubicBezTo>
                    <a:pt x="12857" y="5066"/>
                    <a:pt x="12842" y="5067"/>
                    <a:pt x="12827" y="5071"/>
                  </a:cubicBezTo>
                  <a:cubicBezTo>
                    <a:pt x="12097" y="5247"/>
                    <a:pt x="11230" y="5847"/>
                    <a:pt x="11588" y="6708"/>
                  </a:cubicBezTo>
                  <a:cubicBezTo>
                    <a:pt x="11712" y="7007"/>
                    <a:pt x="11970" y="7194"/>
                    <a:pt x="12284" y="7194"/>
                  </a:cubicBezTo>
                  <a:cubicBezTo>
                    <a:pt x="12315" y="7194"/>
                    <a:pt x="12346" y="7193"/>
                    <a:pt x="12378" y="7189"/>
                  </a:cubicBezTo>
                  <a:cubicBezTo>
                    <a:pt x="12653" y="7157"/>
                    <a:pt x="12882" y="6990"/>
                    <a:pt x="13164" y="6990"/>
                  </a:cubicBezTo>
                  <a:cubicBezTo>
                    <a:pt x="13447" y="6991"/>
                    <a:pt x="13683" y="7126"/>
                    <a:pt x="13899" y="7296"/>
                  </a:cubicBezTo>
                  <a:cubicBezTo>
                    <a:pt x="11809" y="8190"/>
                    <a:pt x="12412" y="13071"/>
                    <a:pt x="14510" y="13071"/>
                  </a:cubicBezTo>
                  <a:cubicBezTo>
                    <a:pt x="14688" y="13071"/>
                    <a:pt x="14878" y="13036"/>
                    <a:pt x="15077" y="12960"/>
                  </a:cubicBezTo>
                  <a:cubicBezTo>
                    <a:pt x="15151" y="12934"/>
                    <a:pt x="15200" y="12863"/>
                    <a:pt x="15200" y="12785"/>
                  </a:cubicBezTo>
                  <a:cubicBezTo>
                    <a:pt x="15448" y="12675"/>
                    <a:pt x="15612" y="12459"/>
                    <a:pt x="15690" y="12183"/>
                  </a:cubicBezTo>
                  <a:cubicBezTo>
                    <a:pt x="15811" y="11753"/>
                    <a:pt x="15468" y="10791"/>
                    <a:pt x="15938" y="10565"/>
                  </a:cubicBezTo>
                  <a:cubicBezTo>
                    <a:pt x="15995" y="10537"/>
                    <a:pt x="16042" y="10525"/>
                    <a:pt x="16081" y="10525"/>
                  </a:cubicBezTo>
                  <a:cubicBezTo>
                    <a:pt x="16276" y="10525"/>
                    <a:pt x="16260" y="10831"/>
                    <a:pt x="16333" y="11001"/>
                  </a:cubicBezTo>
                  <a:cubicBezTo>
                    <a:pt x="16391" y="11142"/>
                    <a:pt x="16498" y="11257"/>
                    <a:pt x="16636" y="11324"/>
                  </a:cubicBezTo>
                  <a:cubicBezTo>
                    <a:pt x="16726" y="11368"/>
                    <a:pt x="16824" y="11390"/>
                    <a:pt x="16922" y="11390"/>
                  </a:cubicBezTo>
                  <a:cubicBezTo>
                    <a:pt x="17004" y="11390"/>
                    <a:pt x="17087" y="11374"/>
                    <a:pt x="17166" y="11343"/>
                  </a:cubicBezTo>
                  <a:cubicBezTo>
                    <a:pt x="17166" y="11396"/>
                    <a:pt x="17195" y="11445"/>
                    <a:pt x="17241" y="11473"/>
                  </a:cubicBezTo>
                  <a:cubicBezTo>
                    <a:pt x="18044" y="11994"/>
                    <a:pt x="15910" y="13308"/>
                    <a:pt x="15639" y="13596"/>
                  </a:cubicBezTo>
                  <a:cubicBezTo>
                    <a:pt x="15321" y="13934"/>
                    <a:pt x="15022" y="14380"/>
                    <a:pt x="15082" y="14870"/>
                  </a:cubicBezTo>
                  <a:cubicBezTo>
                    <a:pt x="15235" y="16117"/>
                    <a:pt x="16871" y="15787"/>
                    <a:pt x="17359" y="16723"/>
                  </a:cubicBezTo>
                  <a:cubicBezTo>
                    <a:pt x="17385" y="16778"/>
                    <a:pt x="17436" y="16817"/>
                    <a:pt x="17497" y="16827"/>
                  </a:cubicBezTo>
                  <a:cubicBezTo>
                    <a:pt x="16399" y="18348"/>
                    <a:pt x="14691" y="19498"/>
                    <a:pt x="12633" y="19976"/>
                  </a:cubicBezTo>
                  <a:cubicBezTo>
                    <a:pt x="12619" y="19967"/>
                    <a:pt x="12604" y="19959"/>
                    <a:pt x="12587" y="19953"/>
                  </a:cubicBezTo>
                  <a:cubicBezTo>
                    <a:pt x="11973" y="19794"/>
                    <a:pt x="11807" y="18867"/>
                    <a:pt x="11368" y="18461"/>
                  </a:cubicBezTo>
                  <a:cubicBezTo>
                    <a:pt x="10900" y="18033"/>
                    <a:pt x="10272" y="17766"/>
                    <a:pt x="9776" y="17360"/>
                  </a:cubicBezTo>
                  <a:cubicBezTo>
                    <a:pt x="9231" y="16912"/>
                    <a:pt x="8656" y="16482"/>
                    <a:pt x="8004" y="16482"/>
                  </a:cubicBezTo>
                  <a:cubicBezTo>
                    <a:pt x="7970" y="16482"/>
                    <a:pt x="7935" y="16483"/>
                    <a:pt x="7900" y="16486"/>
                  </a:cubicBezTo>
                  <a:cubicBezTo>
                    <a:pt x="7885" y="16394"/>
                    <a:pt x="7803" y="16307"/>
                    <a:pt x="7698" y="16307"/>
                  </a:cubicBezTo>
                  <a:cubicBezTo>
                    <a:pt x="7685" y="16307"/>
                    <a:pt x="7672" y="16308"/>
                    <a:pt x="7658" y="16311"/>
                  </a:cubicBezTo>
                  <a:cubicBezTo>
                    <a:pt x="7195" y="16408"/>
                    <a:pt x="6773" y="16634"/>
                    <a:pt x="6399" y="16919"/>
                  </a:cubicBezTo>
                  <a:cubicBezTo>
                    <a:pt x="6103" y="17142"/>
                    <a:pt x="5741" y="17589"/>
                    <a:pt x="5415" y="17589"/>
                  </a:cubicBezTo>
                  <a:cubicBezTo>
                    <a:pt x="5251" y="17589"/>
                    <a:pt x="5096" y="17476"/>
                    <a:pt x="4962" y="17164"/>
                  </a:cubicBezTo>
                  <a:cubicBezTo>
                    <a:pt x="4753" y="16668"/>
                    <a:pt x="4766" y="15996"/>
                    <a:pt x="4244" y="15766"/>
                  </a:cubicBezTo>
                  <a:cubicBezTo>
                    <a:pt x="4312" y="14671"/>
                    <a:pt x="4733" y="13905"/>
                    <a:pt x="5486" y="13105"/>
                  </a:cubicBezTo>
                  <a:cubicBezTo>
                    <a:pt x="5831" y="12741"/>
                    <a:pt x="6249" y="12352"/>
                    <a:pt x="6384" y="11842"/>
                  </a:cubicBezTo>
                  <a:cubicBezTo>
                    <a:pt x="6526" y="11301"/>
                    <a:pt x="6333" y="10738"/>
                    <a:pt x="5875" y="10479"/>
                  </a:cubicBezTo>
                  <a:cubicBezTo>
                    <a:pt x="5874" y="10465"/>
                    <a:pt x="5872" y="10453"/>
                    <a:pt x="5869" y="10441"/>
                  </a:cubicBezTo>
                  <a:cubicBezTo>
                    <a:pt x="5670" y="9878"/>
                    <a:pt x="6175" y="9247"/>
                    <a:pt x="6137" y="8647"/>
                  </a:cubicBezTo>
                  <a:cubicBezTo>
                    <a:pt x="6107" y="8181"/>
                    <a:pt x="5921" y="7740"/>
                    <a:pt x="5613" y="7390"/>
                  </a:cubicBezTo>
                  <a:cubicBezTo>
                    <a:pt x="5245" y="6977"/>
                    <a:pt x="4656" y="6728"/>
                    <a:pt x="4085" y="6728"/>
                  </a:cubicBezTo>
                  <a:cubicBezTo>
                    <a:pt x="3980" y="6728"/>
                    <a:pt x="3875" y="6737"/>
                    <a:pt x="3772" y="6754"/>
                  </a:cubicBezTo>
                  <a:cubicBezTo>
                    <a:pt x="4773" y="5830"/>
                    <a:pt x="6031" y="5135"/>
                    <a:pt x="7437" y="4755"/>
                  </a:cubicBezTo>
                  <a:cubicBezTo>
                    <a:pt x="7583" y="4717"/>
                    <a:pt x="7647" y="4579"/>
                    <a:pt x="7641" y="4449"/>
                  </a:cubicBezTo>
                  <a:cubicBezTo>
                    <a:pt x="8039" y="4414"/>
                    <a:pt x="8439" y="4397"/>
                    <a:pt x="8839" y="4397"/>
                  </a:cubicBezTo>
                  <a:close/>
                  <a:moveTo>
                    <a:pt x="4033" y="7188"/>
                  </a:moveTo>
                  <a:cubicBezTo>
                    <a:pt x="4800" y="7188"/>
                    <a:pt x="5484" y="7556"/>
                    <a:pt x="5618" y="8498"/>
                  </a:cubicBezTo>
                  <a:cubicBezTo>
                    <a:pt x="5711" y="9152"/>
                    <a:pt x="5077" y="9880"/>
                    <a:pt x="5361" y="10479"/>
                  </a:cubicBezTo>
                  <a:cubicBezTo>
                    <a:pt x="5330" y="10574"/>
                    <a:pt x="5382" y="10675"/>
                    <a:pt x="5477" y="10704"/>
                  </a:cubicBezTo>
                  <a:cubicBezTo>
                    <a:pt x="6914" y="11206"/>
                    <a:pt x="4691" y="13109"/>
                    <a:pt x="4290" y="13750"/>
                  </a:cubicBezTo>
                  <a:cubicBezTo>
                    <a:pt x="3889" y="14397"/>
                    <a:pt x="3677" y="15092"/>
                    <a:pt x="3821" y="15836"/>
                  </a:cubicBezTo>
                  <a:cubicBezTo>
                    <a:pt x="3817" y="15865"/>
                    <a:pt x="3823" y="15896"/>
                    <a:pt x="3837" y="15922"/>
                  </a:cubicBezTo>
                  <a:cubicBezTo>
                    <a:pt x="3838" y="15930"/>
                    <a:pt x="3838" y="15936"/>
                    <a:pt x="3840" y="15944"/>
                  </a:cubicBezTo>
                  <a:cubicBezTo>
                    <a:pt x="3863" y="16041"/>
                    <a:pt x="3939" y="16084"/>
                    <a:pt x="4019" y="16084"/>
                  </a:cubicBezTo>
                  <a:cubicBezTo>
                    <a:pt x="4040" y="16084"/>
                    <a:pt x="4061" y="16081"/>
                    <a:pt x="4082" y="16075"/>
                  </a:cubicBezTo>
                  <a:cubicBezTo>
                    <a:pt x="4740" y="16522"/>
                    <a:pt x="4259" y="17984"/>
                    <a:pt x="5313" y="18121"/>
                  </a:cubicBezTo>
                  <a:cubicBezTo>
                    <a:pt x="5346" y="18126"/>
                    <a:pt x="5378" y="18128"/>
                    <a:pt x="5410" y="18128"/>
                  </a:cubicBezTo>
                  <a:cubicBezTo>
                    <a:pt x="5724" y="18128"/>
                    <a:pt x="5971" y="17924"/>
                    <a:pt x="6203" y="17723"/>
                  </a:cubicBezTo>
                  <a:cubicBezTo>
                    <a:pt x="6542" y="17429"/>
                    <a:pt x="6909" y="17167"/>
                    <a:pt x="7298" y="16944"/>
                  </a:cubicBezTo>
                  <a:cubicBezTo>
                    <a:pt x="7325" y="16965"/>
                    <a:pt x="7358" y="16976"/>
                    <a:pt x="7392" y="16976"/>
                  </a:cubicBezTo>
                  <a:cubicBezTo>
                    <a:pt x="7408" y="16976"/>
                    <a:pt x="7425" y="16974"/>
                    <a:pt x="7441" y="16968"/>
                  </a:cubicBezTo>
                  <a:cubicBezTo>
                    <a:pt x="7605" y="16909"/>
                    <a:pt x="7761" y="16883"/>
                    <a:pt x="7909" y="16883"/>
                  </a:cubicBezTo>
                  <a:cubicBezTo>
                    <a:pt x="8609" y="16883"/>
                    <a:pt x="9139" y="17472"/>
                    <a:pt x="9674" y="17933"/>
                  </a:cubicBezTo>
                  <a:cubicBezTo>
                    <a:pt x="10032" y="18241"/>
                    <a:pt x="10453" y="18434"/>
                    <a:pt x="10825" y="18716"/>
                  </a:cubicBezTo>
                  <a:cubicBezTo>
                    <a:pt x="11309" y="19082"/>
                    <a:pt x="11496" y="19714"/>
                    <a:pt x="11899" y="20111"/>
                  </a:cubicBezTo>
                  <a:cubicBezTo>
                    <a:pt x="11383" y="20191"/>
                    <a:pt x="10867" y="20230"/>
                    <a:pt x="10356" y="20230"/>
                  </a:cubicBezTo>
                  <a:cubicBezTo>
                    <a:pt x="6531" y="20230"/>
                    <a:pt x="2961" y="18037"/>
                    <a:pt x="1754" y="14162"/>
                  </a:cubicBezTo>
                  <a:cubicBezTo>
                    <a:pt x="937" y="11540"/>
                    <a:pt x="1640" y="9094"/>
                    <a:pt x="3227" y="7311"/>
                  </a:cubicBezTo>
                  <a:cubicBezTo>
                    <a:pt x="3493" y="7232"/>
                    <a:pt x="3768" y="7188"/>
                    <a:pt x="4033" y="7188"/>
                  </a:cubicBezTo>
                  <a:close/>
                  <a:moveTo>
                    <a:pt x="10260" y="2735"/>
                  </a:moveTo>
                  <a:cubicBezTo>
                    <a:pt x="14668" y="2735"/>
                    <a:pt x="18761" y="5251"/>
                    <a:pt x="20136" y="9744"/>
                  </a:cubicBezTo>
                  <a:cubicBezTo>
                    <a:pt x="20888" y="12200"/>
                    <a:pt x="20704" y="15003"/>
                    <a:pt x="19494" y="17285"/>
                  </a:cubicBezTo>
                  <a:cubicBezTo>
                    <a:pt x="18632" y="18907"/>
                    <a:pt x="17341" y="19903"/>
                    <a:pt x="15854" y="20638"/>
                  </a:cubicBezTo>
                  <a:cubicBezTo>
                    <a:pt x="15757" y="20442"/>
                    <a:pt x="15618" y="20269"/>
                    <a:pt x="15497" y="20088"/>
                  </a:cubicBezTo>
                  <a:cubicBezTo>
                    <a:pt x="15416" y="19965"/>
                    <a:pt x="15334" y="19841"/>
                    <a:pt x="15255" y="19717"/>
                  </a:cubicBezTo>
                  <a:cubicBezTo>
                    <a:pt x="18767" y="17774"/>
                    <a:pt x="20657" y="13775"/>
                    <a:pt x="18882" y="9626"/>
                  </a:cubicBezTo>
                  <a:cubicBezTo>
                    <a:pt x="17417" y="6201"/>
                    <a:pt x="14063" y="4222"/>
                    <a:pt x="10513" y="3884"/>
                  </a:cubicBezTo>
                  <a:cubicBezTo>
                    <a:pt x="10364" y="3490"/>
                    <a:pt x="10135" y="3109"/>
                    <a:pt x="9926" y="2740"/>
                  </a:cubicBezTo>
                  <a:cubicBezTo>
                    <a:pt x="10038" y="2737"/>
                    <a:pt x="10149" y="2735"/>
                    <a:pt x="10260" y="2735"/>
                  </a:cubicBezTo>
                  <a:close/>
                  <a:moveTo>
                    <a:pt x="14895" y="19906"/>
                  </a:moveTo>
                  <a:cubicBezTo>
                    <a:pt x="14967" y="20042"/>
                    <a:pt x="15037" y="20178"/>
                    <a:pt x="15108" y="20316"/>
                  </a:cubicBezTo>
                  <a:cubicBezTo>
                    <a:pt x="15198" y="20495"/>
                    <a:pt x="15279" y="20685"/>
                    <a:pt x="15389" y="20855"/>
                  </a:cubicBezTo>
                  <a:cubicBezTo>
                    <a:pt x="15048" y="21008"/>
                    <a:pt x="14700" y="21151"/>
                    <a:pt x="14345" y="21286"/>
                  </a:cubicBezTo>
                  <a:cubicBezTo>
                    <a:pt x="14189" y="20973"/>
                    <a:pt x="13994" y="20667"/>
                    <a:pt x="13800" y="20371"/>
                  </a:cubicBezTo>
                  <a:cubicBezTo>
                    <a:pt x="14173" y="20240"/>
                    <a:pt x="14539" y="20083"/>
                    <a:pt x="14895" y="19906"/>
                  </a:cubicBezTo>
                  <a:close/>
                  <a:moveTo>
                    <a:pt x="10265" y="688"/>
                  </a:moveTo>
                  <a:cubicBezTo>
                    <a:pt x="15862" y="688"/>
                    <a:pt x="21016" y="3945"/>
                    <a:pt x="22415" y="9810"/>
                  </a:cubicBezTo>
                  <a:cubicBezTo>
                    <a:pt x="23959" y="16282"/>
                    <a:pt x="19658" y="22395"/>
                    <a:pt x="13227" y="23588"/>
                  </a:cubicBezTo>
                  <a:cubicBezTo>
                    <a:pt x="13213" y="23592"/>
                    <a:pt x="13199" y="23597"/>
                    <a:pt x="13187" y="23605"/>
                  </a:cubicBezTo>
                  <a:cubicBezTo>
                    <a:pt x="13057" y="23438"/>
                    <a:pt x="12939" y="23271"/>
                    <a:pt x="12859" y="23068"/>
                  </a:cubicBezTo>
                  <a:cubicBezTo>
                    <a:pt x="12797" y="22905"/>
                    <a:pt x="12766" y="22736"/>
                    <a:pt x="12734" y="22568"/>
                  </a:cubicBezTo>
                  <a:lnTo>
                    <a:pt x="12734" y="22568"/>
                  </a:lnTo>
                  <a:cubicBezTo>
                    <a:pt x="12742" y="22568"/>
                    <a:pt x="12750" y="22569"/>
                    <a:pt x="12758" y="22569"/>
                  </a:cubicBezTo>
                  <a:cubicBezTo>
                    <a:pt x="12790" y="22569"/>
                    <a:pt x="12823" y="22564"/>
                    <a:pt x="12853" y="22555"/>
                  </a:cubicBezTo>
                  <a:cubicBezTo>
                    <a:pt x="15791" y="21670"/>
                    <a:pt x="18629" y="20515"/>
                    <a:pt x="20134" y="17660"/>
                  </a:cubicBezTo>
                  <a:cubicBezTo>
                    <a:pt x="21436" y="15193"/>
                    <a:pt x="21651" y="12210"/>
                    <a:pt x="20853" y="9548"/>
                  </a:cubicBezTo>
                  <a:cubicBezTo>
                    <a:pt x="19503" y="5053"/>
                    <a:pt x="15189" y="2046"/>
                    <a:pt x="10652" y="2046"/>
                  </a:cubicBezTo>
                  <a:cubicBezTo>
                    <a:pt x="9684" y="2046"/>
                    <a:pt x="8706" y="2183"/>
                    <a:pt x="7744" y="2472"/>
                  </a:cubicBezTo>
                  <a:cubicBezTo>
                    <a:pt x="7736" y="2452"/>
                    <a:pt x="7727" y="2433"/>
                    <a:pt x="7713" y="2418"/>
                  </a:cubicBezTo>
                  <a:cubicBezTo>
                    <a:pt x="7497" y="2162"/>
                    <a:pt x="7365" y="1856"/>
                    <a:pt x="7350" y="1521"/>
                  </a:cubicBezTo>
                  <a:cubicBezTo>
                    <a:pt x="7339" y="1305"/>
                    <a:pt x="7398" y="1127"/>
                    <a:pt x="7462" y="943"/>
                  </a:cubicBezTo>
                  <a:cubicBezTo>
                    <a:pt x="7476" y="945"/>
                    <a:pt x="7490" y="947"/>
                    <a:pt x="7504" y="947"/>
                  </a:cubicBezTo>
                  <a:cubicBezTo>
                    <a:pt x="7518" y="947"/>
                    <a:pt x="7532" y="945"/>
                    <a:pt x="7546" y="943"/>
                  </a:cubicBezTo>
                  <a:cubicBezTo>
                    <a:pt x="8455" y="772"/>
                    <a:pt x="9366" y="688"/>
                    <a:pt x="10265" y="688"/>
                  </a:cubicBezTo>
                  <a:close/>
                  <a:moveTo>
                    <a:pt x="19150" y="21652"/>
                  </a:moveTo>
                  <a:cubicBezTo>
                    <a:pt x="19771" y="22902"/>
                    <a:pt x="20886" y="24294"/>
                    <a:pt x="22095" y="24954"/>
                  </a:cubicBezTo>
                  <a:cubicBezTo>
                    <a:pt x="21804" y="25326"/>
                    <a:pt x="21525" y="25654"/>
                    <a:pt x="21081" y="25876"/>
                  </a:cubicBezTo>
                  <a:cubicBezTo>
                    <a:pt x="20670" y="26083"/>
                    <a:pt x="20238" y="26142"/>
                    <a:pt x="19791" y="26152"/>
                  </a:cubicBezTo>
                  <a:cubicBezTo>
                    <a:pt x="19631" y="24770"/>
                    <a:pt x="19185" y="23403"/>
                    <a:pt x="18313" y="22305"/>
                  </a:cubicBezTo>
                  <a:lnTo>
                    <a:pt x="18313" y="22305"/>
                  </a:lnTo>
                  <a:cubicBezTo>
                    <a:pt x="18603" y="22100"/>
                    <a:pt x="18880" y="21880"/>
                    <a:pt x="19150" y="21652"/>
                  </a:cubicBezTo>
                  <a:close/>
                  <a:moveTo>
                    <a:pt x="23765" y="24179"/>
                  </a:moveTo>
                  <a:cubicBezTo>
                    <a:pt x="24566" y="24179"/>
                    <a:pt x="25362" y="24264"/>
                    <a:pt x="26189" y="24441"/>
                  </a:cubicBezTo>
                  <a:cubicBezTo>
                    <a:pt x="24049" y="27432"/>
                    <a:pt x="20785" y="29059"/>
                    <a:pt x="17178" y="29339"/>
                  </a:cubicBezTo>
                  <a:cubicBezTo>
                    <a:pt x="17423" y="28656"/>
                    <a:pt x="17592" y="27976"/>
                    <a:pt x="17958" y="27325"/>
                  </a:cubicBezTo>
                  <a:cubicBezTo>
                    <a:pt x="18286" y="26743"/>
                    <a:pt x="18693" y="26231"/>
                    <a:pt x="19116" y="25723"/>
                  </a:cubicBezTo>
                  <a:cubicBezTo>
                    <a:pt x="19150" y="25928"/>
                    <a:pt x="19180" y="26133"/>
                    <a:pt x="19199" y="26346"/>
                  </a:cubicBezTo>
                  <a:cubicBezTo>
                    <a:pt x="19216" y="26543"/>
                    <a:pt x="19379" y="26641"/>
                    <a:pt x="19533" y="26641"/>
                  </a:cubicBezTo>
                  <a:cubicBezTo>
                    <a:pt x="19607" y="26641"/>
                    <a:pt x="19679" y="26619"/>
                    <a:pt x="19732" y="26574"/>
                  </a:cubicBezTo>
                  <a:cubicBezTo>
                    <a:pt x="19894" y="26613"/>
                    <a:pt x="20061" y="26631"/>
                    <a:pt x="20230" y="26631"/>
                  </a:cubicBezTo>
                  <a:cubicBezTo>
                    <a:pt x="21224" y="26631"/>
                    <a:pt x="22272" y="26000"/>
                    <a:pt x="22637" y="25099"/>
                  </a:cubicBezTo>
                  <a:cubicBezTo>
                    <a:pt x="22677" y="25000"/>
                    <a:pt x="22634" y="24905"/>
                    <a:pt x="22560" y="24839"/>
                  </a:cubicBezTo>
                  <a:cubicBezTo>
                    <a:pt x="22614" y="24732"/>
                    <a:pt x="22591" y="24600"/>
                    <a:pt x="22502" y="24519"/>
                  </a:cubicBezTo>
                  <a:cubicBezTo>
                    <a:pt x="22419" y="24435"/>
                    <a:pt x="22331" y="24357"/>
                    <a:pt x="22243" y="24277"/>
                  </a:cubicBezTo>
                  <a:cubicBezTo>
                    <a:pt x="22759" y="24213"/>
                    <a:pt x="23263" y="24179"/>
                    <a:pt x="23765" y="24179"/>
                  </a:cubicBezTo>
                  <a:close/>
                  <a:moveTo>
                    <a:pt x="10748" y="1"/>
                  </a:moveTo>
                  <a:cubicBezTo>
                    <a:pt x="9671" y="1"/>
                    <a:pt x="8582" y="142"/>
                    <a:pt x="7506" y="439"/>
                  </a:cubicBezTo>
                  <a:cubicBezTo>
                    <a:pt x="7457" y="382"/>
                    <a:pt x="7381" y="348"/>
                    <a:pt x="7303" y="348"/>
                  </a:cubicBezTo>
                  <a:cubicBezTo>
                    <a:pt x="7242" y="348"/>
                    <a:pt x="7181" y="368"/>
                    <a:pt x="7130" y="415"/>
                  </a:cubicBezTo>
                  <a:cubicBezTo>
                    <a:pt x="6448" y="1035"/>
                    <a:pt x="6817" y="2263"/>
                    <a:pt x="7457" y="2749"/>
                  </a:cubicBezTo>
                  <a:cubicBezTo>
                    <a:pt x="7486" y="2772"/>
                    <a:pt x="7525" y="2786"/>
                    <a:pt x="7563" y="2786"/>
                  </a:cubicBezTo>
                  <a:cubicBezTo>
                    <a:pt x="7565" y="2786"/>
                    <a:pt x="7567" y="2786"/>
                    <a:pt x="7569" y="2786"/>
                  </a:cubicBezTo>
                  <a:cubicBezTo>
                    <a:pt x="7600" y="2889"/>
                    <a:pt x="7688" y="2976"/>
                    <a:pt x="7816" y="2976"/>
                  </a:cubicBezTo>
                  <a:cubicBezTo>
                    <a:pt x="7836" y="2976"/>
                    <a:pt x="7857" y="2974"/>
                    <a:pt x="7879" y="2969"/>
                  </a:cubicBezTo>
                  <a:cubicBezTo>
                    <a:pt x="8001" y="2943"/>
                    <a:pt x="8125" y="2922"/>
                    <a:pt x="8249" y="2901"/>
                  </a:cubicBezTo>
                  <a:cubicBezTo>
                    <a:pt x="8402" y="3202"/>
                    <a:pt x="8556" y="3536"/>
                    <a:pt x="8735" y="3846"/>
                  </a:cubicBezTo>
                  <a:cubicBezTo>
                    <a:pt x="8084" y="3882"/>
                    <a:pt x="7437" y="3977"/>
                    <a:pt x="6802" y="4127"/>
                  </a:cubicBezTo>
                  <a:cubicBezTo>
                    <a:pt x="6705" y="4150"/>
                    <a:pt x="6661" y="4215"/>
                    <a:pt x="6653" y="4285"/>
                  </a:cubicBezTo>
                  <a:cubicBezTo>
                    <a:pt x="2510" y="5127"/>
                    <a:pt x="0" y="9832"/>
                    <a:pt x="948" y="13848"/>
                  </a:cubicBezTo>
                  <a:cubicBezTo>
                    <a:pt x="1995" y="18271"/>
                    <a:pt x="6091" y="20943"/>
                    <a:pt x="10407" y="20943"/>
                  </a:cubicBezTo>
                  <a:cubicBezTo>
                    <a:pt x="11066" y="20943"/>
                    <a:pt x="11731" y="20881"/>
                    <a:pt x="12391" y="20753"/>
                  </a:cubicBezTo>
                  <a:cubicBezTo>
                    <a:pt x="12732" y="20687"/>
                    <a:pt x="13069" y="20601"/>
                    <a:pt x="13401" y="20500"/>
                  </a:cubicBezTo>
                  <a:cubicBezTo>
                    <a:pt x="13552" y="20820"/>
                    <a:pt x="13711" y="21148"/>
                    <a:pt x="13893" y="21451"/>
                  </a:cubicBezTo>
                  <a:cubicBezTo>
                    <a:pt x="13487" y="21597"/>
                    <a:pt x="13078" y="21736"/>
                    <a:pt x="12665" y="21872"/>
                  </a:cubicBezTo>
                  <a:cubicBezTo>
                    <a:pt x="12489" y="21930"/>
                    <a:pt x="12418" y="22079"/>
                    <a:pt x="12424" y="22223"/>
                  </a:cubicBezTo>
                  <a:cubicBezTo>
                    <a:pt x="12378" y="22243"/>
                    <a:pt x="12343" y="22281"/>
                    <a:pt x="12328" y="22329"/>
                  </a:cubicBezTo>
                  <a:cubicBezTo>
                    <a:pt x="12156" y="22920"/>
                    <a:pt x="12466" y="23738"/>
                    <a:pt x="12930" y="24127"/>
                  </a:cubicBezTo>
                  <a:cubicBezTo>
                    <a:pt x="12981" y="24173"/>
                    <a:pt x="13048" y="24198"/>
                    <a:pt x="13117" y="24198"/>
                  </a:cubicBezTo>
                  <a:cubicBezTo>
                    <a:pt x="13123" y="24198"/>
                    <a:pt x="13129" y="24198"/>
                    <a:pt x="13135" y="24197"/>
                  </a:cubicBezTo>
                  <a:cubicBezTo>
                    <a:pt x="13199" y="24244"/>
                    <a:pt x="13277" y="24269"/>
                    <a:pt x="13355" y="24269"/>
                  </a:cubicBezTo>
                  <a:cubicBezTo>
                    <a:pt x="13374" y="24269"/>
                    <a:pt x="13393" y="24268"/>
                    <a:pt x="13412" y="24265"/>
                  </a:cubicBezTo>
                  <a:cubicBezTo>
                    <a:pt x="15034" y="24024"/>
                    <a:pt x="16586" y="23436"/>
                    <a:pt x="17959" y="22543"/>
                  </a:cubicBezTo>
                  <a:cubicBezTo>
                    <a:pt x="18416" y="23422"/>
                    <a:pt x="18791" y="24286"/>
                    <a:pt x="19012" y="25220"/>
                  </a:cubicBezTo>
                  <a:cubicBezTo>
                    <a:pt x="17774" y="26130"/>
                    <a:pt x="16690" y="27832"/>
                    <a:pt x="16589" y="29376"/>
                  </a:cubicBezTo>
                  <a:cubicBezTo>
                    <a:pt x="16344" y="29392"/>
                    <a:pt x="16351" y="29743"/>
                    <a:pt x="16596" y="29763"/>
                  </a:cubicBezTo>
                  <a:cubicBezTo>
                    <a:pt x="16880" y="29786"/>
                    <a:pt x="17162" y="29797"/>
                    <a:pt x="17442" y="29797"/>
                  </a:cubicBezTo>
                  <a:cubicBezTo>
                    <a:pt x="21217" y="29797"/>
                    <a:pt x="24683" y="27788"/>
                    <a:pt x="26852" y="24700"/>
                  </a:cubicBezTo>
                  <a:cubicBezTo>
                    <a:pt x="26984" y="24513"/>
                    <a:pt x="26889" y="24332"/>
                    <a:pt x="26731" y="24248"/>
                  </a:cubicBezTo>
                  <a:cubicBezTo>
                    <a:pt x="26760" y="24115"/>
                    <a:pt x="26706" y="23966"/>
                    <a:pt x="26533" y="23915"/>
                  </a:cubicBezTo>
                  <a:cubicBezTo>
                    <a:pt x="25761" y="23688"/>
                    <a:pt x="24954" y="23571"/>
                    <a:pt x="24146" y="23571"/>
                  </a:cubicBezTo>
                  <a:cubicBezTo>
                    <a:pt x="23362" y="23571"/>
                    <a:pt x="22578" y="23681"/>
                    <a:pt x="21827" y="23906"/>
                  </a:cubicBezTo>
                  <a:cubicBezTo>
                    <a:pt x="21501" y="23629"/>
                    <a:pt x="21170" y="23355"/>
                    <a:pt x="20870" y="23044"/>
                  </a:cubicBezTo>
                  <a:cubicBezTo>
                    <a:pt x="20361" y="22514"/>
                    <a:pt x="19937" y="21926"/>
                    <a:pt x="19502" y="21336"/>
                  </a:cubicBezTo>
                  <a:cubicBezTo>
                    <a:pt x="22623" y="18471"/>
                    <a:pt x="24170" y="13985"/>
                    <a:pt x="23119" y="9613"/>
                  </a:cubicBezTo>
                  <a:cubicBezTo>
                    <a:pt x="21749" y="3911"/>
                    <a:pt x="16413" y="1"/>
                    <a:pt x="107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 name="Google Shape;337;p21"/>
          <p:cNvGrpSpPr/>
          <p:nvPr/>
        </p:nvGrpSpPr>
        <p:grpSpPr>
          <a:xfrm>
            <a:off x="8071563" y="3231345"/>
            <a:ext cx="1026629" cy="1056842"/>
            <a:chOff x="8084663" y="3138245"/>
            <a:chExt cx="1026629" cy="1056842"/>
          </a:xfrm>
        </p:grpSpPr>
        <p:sp>
          <p:nvSpPr>
            <p:cNvPr id="338" name="Google Shape;338;p21"/>
            <p:cNvSpPr/>
            <p:nvPr/>
          </p:nvSpPr>
          <p:spPr>
            <a:xfrm>
              <a:off x="8084663" y="3138245"/>
              <a:ext cx="1026629" cy="1056842"/>
            </a:xfrm>
            <a:custGeom>
              <a:rect b="b" l="l" r="r" t="t"/>
              <a:pathLst>
                <a:path extrusionOk="0" h="31936" w="31023">
                  <a:moveTo>
                    <a:pt x="28260" y="9044"/>
                  </a:moveTo>
                  <a:cubicBezTo>
                    <a:pt x="28830" y="10504"/>
                    <a:pt x="30083" y="12555"/>
                    <a:pt x="29842" y="14146"/>
                  </a:cubicBezTo>
                  <a:cubicBezTo>
                    <a:pt x="29357" y="13912"/>
                    <a:pt x="28865" y="13691"/>
                    <a:pt x="28373" y="13467"/>
                  </a:cubicBezTo>
                  <a:lnTo>
                    <a:pt x="27499" y="13071"/>
                  </a:lnTo>
                  <a:cubicBezTo>
                    <a:pt x="27085" y="12884"/>
                    <a:pt x="26672" y="12878"/>
                    <a:pt x="26673" y="12408"/>
                  </a:cubicBezTo>
                  <a:cubicBezTo>
                    <a:pt x="26675" y="11864"/>
                    <a:pt x="27220" y="11155"/>
                    <a:pt x="27457" y="10675"/>
                  </a:cubicBezTo>
                  <a:cubicBezTo>
                    <a:pt x="27725" y="10132"/>
                    <a:pt x="27992" y="9588"/>
                    <a:pt x="28260" y="9044"/>
                  </a:cubicBezTo>
                  <a:close/>
                  <a:moveTo>
                    <a:pt x="14012" y="639"/>
                  </a:moveTo>
                  <a:cubicBezTo>
                    <a:pt x="14025" y="656"/>
                    <a:pt x="14041" y="670"/>
                    <a:pt x="14058" y="683"/>
                  </a:cubicBezTo>
                  <a:cubicBezTo>
                    <a:pt x="16497" y="2209"/>
                    <a:pt x="18980" y="3670"/>
                    <a:pt x="21470" y="5111"/>
                  </a:cubicBezTo>
                  <a:cubicBezTo>
                    <a:pt x="23504" y="6289"/>
                    <a:pt x="25665" y="7840"/>
                    <a:pt x="27908" y="8661"/>
                  </a:cubicBezTo>
                  <a:cubicBezTo>
                    <a:pt x="27421" y="9501"/>
                    <a:pt x="26937" y="10341"/>
                    <a:pt x="26459" y="11185"/>
                  </a:cubicBezTo>
                  <a:cubicBezTo>
                    <a:pt x="26235" y="11582"/>
                    <a:pt x="25642" y="12276"/>
                    <a:pt x="25763" y="12797"/>
                  </a:cubicBezTo>
                  <a:cubicBezTo>
                    <a:pt x="25861" y="13219"/>
                    <a:pt x="26362" y="13360"/>
                    <a:pt x="26696" y="13521"/>
                  </a:cubicBezTo>
                  <a:cubicBezTo>
                    <a:pt x="27656" y="13985"/>
                    <a:pt x="28634" y="14435"/>
                    <a:pt x="29617" y="14850"/>
                  </a:cubicBezTo>
                  <a:cubicBezTo>
                    <a:pt x="28715" y="16681"/>
                    <a:pt x="27218" y="18401"/>
                    <a:pt x="26102" y="20110"/>
                  </a:cubicBezTo>
                  <a:cubicBezTo>
                    <a:pt x="24978" y="21830"/>
                    <a:pt x="23869" y="23561"/>
                    <a:pt x="22775" y="25302"/>
                  </a:cubicBezTo>
                  <a:cubicBezTo>
                    <a:pt x="22484" y="25765"/>
                    <a:pt x="20214" y="29491"/>
                    <a:pt x="19426" y="31049"/>
                  </a:cubicBezTo>
                  <a:lnTo>
                    <a:pt x="19371" y="31023"/>
                  </a:lnTo>
                  <a:cubicBezTo>
                    <a:pt x="19318" y="30995"/>
                    <a:pt x="19260" y="30981"/>
                    <a:pt x="19202" y="30981"/>
                  </a:cubicBezTo>
                  <a:cubicBezTo>
                    <a:pt x="19144" y="30981"/>
                    <a:pt x="19086" y="30995"/>
                    <a:pt x="19034" y="31023"/>
                  </a:cubicBezTo>
                  <a:cubicBezTo>
                    <a:pt x="12558" y="28687"/>
                    <a:pt x="7360" y="24060"/>
                    <a:pt x="1054" y="21410"/>
                  </a:cubicBezTo>
                  <a:lnTo>
                    <a:pt x="7511" y="11199"/>
                  </a:lnTo>
                  <a:cubicBezTo>
                    <a:pt x="9709" y="7722"/>
                    <a:pt x="12125" y="4299"/>
                    <a:pt x="14012" y="639"/>
                  </a:cubicBezTo>
                  <a:close/>
                  <a:moveTo>
                    <a:pt x="14233" y="0"/>
                  </a:moveTo>
                  <a:cubicBezTo>
                    <a:pt x="14097" y="0"/>
                    <a:pt x="13984" y="94"/>
                    <a:pt x="13927" y="216"/>
                  </a:cubicBezTo>
                  <a:cubicBezTo>
                    <a:pt x="13901" y="203"/>
                    <a:pt x="13874" y="197"/>
                    <a:pt x="13847" y="197"/>
                  </a:cubicBezTo>
                  <a:cubicBezTo>
                    <a:pt x="13789" y="197"/>
                    <a:pt x="13733" y="225"/>
                    <a:pt x="13699" y="276"/>
                  </a:cubicBezTo>
                  <a:cubicBezTo>
                    <a:pt x="11229" y="3498"/>
                    <a:pt x="9198" y="7088"/>
                    <a:pt x="7029" y="10518"/>
                  </a:cubicBezTo>
                  <a:cubicBezTo>
                    <a:pt x="4735" y="14143"/>
                    <a:pt x="2442" y="17770"/>
                    <a:pt x="149" y="21395"/>
                  </a:cubicBezTo>
                  <a:cubicBezTo>
                    <a:pt x="1" y="21628"/>
                    <a:pt x="172" y="21873"/>
                    <a:pt x="388" y="21960"/>
                  </a:cubicBezTo>
                  <a:cubicBezTo>
                    <a:pt x="6854" y="24548"/>
                    <a:pt x="12076" y="29840"/>
                    <a:pt x="18835" y="31735"/>
                  </a:cubicBezTo>
                  <a:cubicBezTo>
                    <a:pt x="18838" y="31741"/>
                    <a:pt x="18838" y="31745"/>
                    <a:pt x="18841" y="31752"/>
                  </a:cubicBezTo>
                  <a:cubicBezTo>
                    <a:pt x="18897" y="31877"/>
                    <a:pt x="19046" y="31935"/>
                    <a:pt x="19181" y="31935"/>
                  </a:cubicBezTo>
                  <a:cubicBezTo>
                    <a:pt x="19215" y="31935"/>
                    <a:pt x="19247" y="31932"/>
                    <a:pt x="19277" y="31925"/>
                  </a:cubicBezTo>
                  <a:cubicBezTo>
                    <a:pt x="19792" y="31801"/>
                    <a:pt x="19943" y="31359"/>
                    <a:pt x="20210" y="30928"/>
                  </a:cubicBezTo>
                  <a:cubicBezTo>
                    <a:pt x="20930" y="29760"/>
                    <a:pt x="21637" y="28587"/>
                    <a:pt x="22360" y="27423"/>
                  </a:cubicBezTo>
                  <a:cubicBezTo>
                    <a:pt x="23867" y="24999"/>
                    <a:pt x="25404" y="22591"/>
                    <a:pt x="26966" y="20203"/>
                  </a:cubicBezTo>
                  <a:cubicBezTo>
                    <a:pt x="27715" y="19056"/>
                    <a:pt x="28470" y="17912"/>
                    <a:pt x="29228" y="16771"/>
                  </a:cubicBezTo>
                  <a:cubicBezTo>
                    <a:pt x="29736" y="16010"/>
                    <a:pt x="30545" y="15148"/>
                    <a:pt x="30721" y="14213"/>
                  </a:cubicBezTo>
                  <a:cubicBezTo>
                    <a:pt x="31023" y="12611"/>
                    <a:pt x="29467" y="10207"/>
                    <a:pt x="28767" y="8724"/>
                  </a:cubicBezTo>
                  <a:cubicBezTo>
                    <a:pt x="28785" y="8658"/>
                    <a:pt x="28764" y="8588"/>
                    <a:pt x="28712" y="8543"/>
                  </a:cubicBezTo>
                  <a:cubicBezTo>
                    <a:pt x="26756" y="6859"/>
                    <a:pt x="24065" y="5762"/>
                    <a:pt x="21832" y="4469"/>
                  </a:cubicBezTo>
                  <a:cubicBezTo>
                    <a:pt x="19340" y="3028"/>
                    <a:pt x="16879" y="1536"/>
                    <a:pt x="14411" y="54"/>
                  </a:cubicBezTo>
                  <a:cubicBezTo>
                    <a:pt x="14350" y="16"/>
                    <a:pt x="14289" y="0"/>
                    <a:pt x="142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a:off x="8533166" y="3299372"/>
              <a:ext cx="302929" cy="174232"/>
            </a:xfrm>
            <a:custGeom>
              <a:rect b="b" l="l" r="r" t="t"/>
              <a:pathLst>
                <a:path extrusionOk="0" h="5265" w="9154">
                  <a:moveTo>
                    <a:pt x="294" y="0"/>
                  </a:moveTo>
                  <a:cubicBezTo>
                    <a:pt x="111" y="0"/>
                    <a:pt x="1" y="241"/>
                    <a:pt x="191" y="362"/>
                  </a:cubicBezTo>
                  <a:cubicBezTo>
                    <a:pt x="2900" y="2091"/>
                    <a:pt x="5792" y="3615"/>
                    <a:pt x="8578" y="5221"/>
                  </a:cubicBezTo>
                  <a:cubicBezTo>
                    <a:pt x="8630" y="5252"/>
                    <a:pt x="8682" y="5265"/>
                    <a:pt x="8730" y="5265"/>
                  </a:cubicBezTo>
                  <a:cubicBezTo>
                    <a:pt x="8992" y="5265"/>
                    <a:pt x="9153" y="4867"/>
                    <a:pt x="8875" y="4690"/>
                  </a:cubicBezTo>
                  <a:cubicBezTo>
                    <a:pt x="6190" y="2982"/>
                    <a:pt x="3320" y="1256"/>
                    <a:pt x="382" y="19"/>
                  </a:cubicBezTo>
                  <a:cubicBezTo>
                    <a:pt x="351" y="6"/>
                    <a:pt x="322" y="0"/>
                    <a:pt x="29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a:off x="8481443" y="3415692"/>
              <a:ext cx="443539" cy="302796"/>
            </a:xfrm>
            <a:custGeom>
              <a:rect b="b" l="l" r="r" t="t"/>
              <a:pathLst>
                <a:path extrusionOk="0" h="9150" w="13403">
                  <a:moveTo>
                    <a:pt x="248" y="1"/>
                  </a:moveTo>
                  <a:cubicBezTo>
                    <a:pt x="89" y="1"/>
                    <a:pt x="1" y="247"/>
                    <a:pt x="161" y="366"/>
                  </a:cubicBezTo>
                  <a:cubicBezTo>
                    <a:pt x="4270" y="3412"/>
                    <a:pt x="8563" y="6254"/>
                    <a:pt x="12816" y="9096"/>
                  </a:cubicBezTo>
                  <a:cubicBezTo>
                    <a:pt x="12872" y="9134"/>
                    <a:pt x="12927" y="9150"/>
                    <a:pt x="12978" y="9150"/>
                  </a:cubicBezTo>
                  <a:cubicBezTo>
                    <a:pt x="13238" y="9150"/>
                    <a:pt x="13403" y="8735"/>
                    <a:pt x="13126" y="8545"/>
                  </a:cubicBezTo>
                  <a:cubicBezTo>
                    <a:pt x="8917" y="5652"/>
                    <a:pt x="4694" y="2717"/>
                    <a:pt x="349" y="32"/>
                  </a:cubicBezTo>
                  <a:cubicBezTo>
                    <a:pt x="314" y="10"/>
                    <a:pt x="279" y="1"/>
                    <a:pt x="2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p:nvPr/>
          </p:nvSpPr>
          <p:spPr>
            <a:xfrm>
              <a:off x="8416515" y="3524964"/>
              <a:ext cx="456577" cy="285423"/>
            </a:xfrm>
            <a:custGeom>
              <a:rect b="b" l="l" r="r" t="t"/>
              <a:pathLst>
                <a:path extrusionOk="0" h="8625" w="13797">
                  <a:moveTo>
                    <a:pt x="213" y="1"/>
                  </a:moveTo>
                  <a:cubicBezTo>
                    <a:pt x="101" y="1"/>
                    <a:pt x="1" y="137"/>
                    <a:pt x="109" y="225"/>
                  </a:cubicBezTo>
                  <a:cubicBezTo>
                    <a:pt x="2012" y="1780"/>
                    <a:pt x="4259" y="2985"/>
                    <a:pt x="6338" y="4292"/>
                  </a:cubicBezTo>
                  <a:cubicBezTo>
                    <a:pt x="8620" y="5728"/>
                    <a:pt x="10876" y="7228"/>
                    <a:pt x="13210" y="8579"/>
                  </a:cubicBezTo>
                  <a:cubicBezTo>
                    <a:pt x="13265" y="8611"/>
                    <a:pt x="13319" y="8625"/>
                    <a:pt x="13369" y="8625"/>
                  </a:cubicBezTo>
                  <a:cubicBezTo>
                    <a:pt x="13637" y="8625"/>
                    <a:pt x="13796" y="8219"/>
                    <a:pt x="13516" y="8032"/>
                  </a:cubicBezTo>
                  <a:cubicBezTo>
                    <a:pt x="11369" y="6603"/>
                    <a:pt x="9128" y="5303"/>
                    <a:pt x="6930" y="3955"/>
                  </a:cubicBezTo>
                  <a:cubicBezTo>
                    <a:pt x="4754" y="2621"/>
                    <a:pt x="2591" y="1069"/>
                    <a:pt x="268" y="12"/>
                  </a:cubicBezTo>
                  <a:cubicBezTo>
                    <a:pt x="250" y="4"/>
                    <a:pt x="231" y="1"/>
                    <a:pt x="2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1"/>
            <p:cNvSpPr/>
            <p:nvPr/>
          </p:nvSpPr>
          <p:spPr>
            <a:xfrm>
              <a:off x="8364659" y="3646678"/>
              <a:ext cx="443539" cy="268612"/>
            </a:xfrm>
            <a:custGeom>
              <a:rect b="b" l="l" r="r" t="t"/>
              <a:pathLst>
                <a:path extrusionOk="0" h="8117" w="13403">
                  <a:moveTo>
                    <a:pt x="330" y="1"/>
                  </a:moveTo>
                  <a:cubicBezTo>
                    <a:pt x="127" y="1"/>
                    <a:pt x="1" y="300"/>
                    <a:pt x="218" y="428"/>
                  </a:cubicBezTo>
                  <a:cubicBezTo>
                    <a:pt x="4434" y="2940"/>
                    <a:pt x="8594" y="5544"/>
                    <a:pt x="12803" y="8066"/>
                  </a:cubicBezTo>
                  <a:cubicBezTo>
                    <a:pt x="12860" y="8101"/>
                    <a:pt x="12916" y="8116"/>
                    <a:pt x="12968" y="8116"/>
                  </a:cubicBezTo>
                  <a:cubicBezTo>
                    <a:pt x="13239" y="8116"/>
                    <a:pt x="13402" y="7699"/>
                    <a:pt x="13117" y="7507"/>
                  </a:cubicBezTo>
                  <a:cubicBezTo>
                    <a:pt x="9061" y="4783"/>
                    <a:pt x="4756" y="2320"/>
                    <a:pt x="441" y="30"/>
                  </a:cubicBezTo>
                  <a:cubicBezTo>
                    <a:pt x="403" y="10"/>
                    <a:pt x="365" y="1"/>
                    <a:pt x="33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p:nvPr/>
          </p:nvSpPr>
          <p:spPr>
            <a:xfrm>
              <a:off x="8307773" y="3769087"/>
              <a:ext cx="428051" cy="257559"/>
            </a:xfrm>
            <a:custGeom>
              <a:rect b="b" l="l" r="r" t="t"/>
              <a:pathLst>
                <a:path extrusionOk="0" h="7783" w="12935">
                  <a:moveTo>
                    <a:pt x="272" y="1"/>
                  </a:moveTo>
                  <a:cubicBezTo>
                    <a:pt x="102" y="1"/>
                    <a:pt x="0" y="259"/>
                    <a:pt x="178" y="378"/>
                  </a:cubicBezTo>
                  <a:cubicBezTo>
                    <a:pt x="2414" y="1876"/>
                    <a:pt x="4715" y="3282"/>
                    <a:pt x="7017" y="4677"/>
                  </a:cubicBezTo>
                  <a:cubicBezTo>
                    <a:pt x="8118" y="5345"/>
                    <a:pt x="9224" y="6006"/>
                    <a:pt x="10331" y="6662"/>
                  </a:cubicBezTo>
                  <a:cubicBezTo>
                    <a:pt x="11007" y="7061"/>
                    <a:pt x="11730" y="7761"/>
                    <a:pt x="12535" y="7783"/>
                  </a:cubicBezTo>
                  <a:cubicBezTo>
                    <a:pt x="12537" y="7783"/>
                    <a:pt x="12539" y="7783"/>
                    <a:pt x="12541" y="7783"/>
                  </a:cubicBezTo>
                  <a:cubicBezTo>
                    <a:pt x="12683" y="7783"/>
                    <a:pt x="12845" y="7668"/>
                    <a:pt x="12871" y="7523"/>
                  </a:cubicBezTo>
                  <a:cubicBezTo>
                    <a:pt x="12878" y="7484"/>
                    <a:pt x="12884" y="7446"/>
                    <a:pt x="12892" y="7408"/>
                  </a:cubicBezTo>
                  <a:cubicBezTo>
                    <a:pt x="12934" y="7175"/>
                    <a:pt x="12740" y="6992"/>
                    <a:pt x="12548" y="6992"/>
                  </a:cubicBezTo>
                  <a:cubicBezTo>
                    <a:pt x="12448" y="6992"/>
                    <a:pt x="12349" y="7042"/>
                    <a:pt x="12284" y="7161"/>
                  </a:cubicBezTo>
                  <a:cubicBezTo>
                    <a:pt x="12373" y="6999"/>
                    <a:pt x="1384" y="620"/>
                    <a:pt x="373" y="30"/>
                  </a:cubicBezTo>
                  <a:cubicBezTo>
                    <a:pt x="338" y="10"/>
                    <a:pt x="304" y="1"/>
                    <a:pt x="2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 name="Google Shape;344;p21"/>
          <p:cNvGrpSpPr/>
          <p:nvPr/>
        </p:nvGrpSpPr>
        <p:grpSpPr>
          <a:xfrm>
            <a:off x="1970545" y="1968452"/>
            <a:ext cx="690310" cy="1154730"/>
            <a:chOff x="1960499" y="1511252"/>
            <a:chExt cx="690310" cy="1154730"/>
          </a:xfrm>
        </p:grpSpPr>
        <p:sp>
          <p:nvSpPr>
            <p:cNvPr id="345" name="Google Shape;345;p21"/>
            <p:cNvSpPr/>
            <p:nvPr/>
          </p:nvSpPr>
          <p:spPr>
            <a:xfrm>
              <a:off x="2276433" y="1802367"/>
              <a:ext cx="230886" cy="126347"/>
            </a:xfrm>
            <a:custGeom>
              <a:rect b="b" l="l" r="r" t="t"/>
              <a:pathLst>
                <a:path extrusionOk="0" h="3818" w="6977">
                  <a:moveTo>
                    <a:pt x="276" y="1"/>
                  </a:moveTo>
                  <a:cubicBezTo>
                    <a:pt x="139" y="1"/>
                    <a:pt x="1" y="93"/>
                    <a:pt x="23" y="254"/>
                  </a:cubicBezTo>
                  <a:cubicBezTo>
                    <a:pt x="330" y="2383"/>
                    <a:pt x="2225" y="3818"/>
                    <a:pt x="4168" y="3818"/>
                  </a:cubicBezTo>
                  <a:cubicBezTo>
                    <a:pt x="5069" y="3818"/>
                    <a:pt x="5980" y="3509"/>
                    <a:pt x="6748" y="2818"/>
                  </a:cubicBezTo>
                  <a:cubicBezTo>
                    <a:pt x="6976" y="2612"/>
                    <a:pt x="6750" y="2279"/>
                    <a:pt x="6495" y="2279"/>
                  </a:cubicBezTo>
                  <a:cubicBezTo>
                    <a:pt x="6441" y="2279"/>
                    <a:pt x="6387" y="2293"/>
                    <a:pt x="6335" y="2327"/>
                  </a:cubicBezTo>
                  <a:cubicBezTo>
                    <a:pt x="5574" y="2813"/>
                    <a:pt x="4765" y="3049"/>
                    <a:pt x="3997" y="3049"/>
                  </a:cubicBezTo>
                  <a:cubicBezTo>
                    <a:pt x="2412" y="3049"/>
                    <a:pt x="996" y="2047"/>
                    <a:pt x="515" y="172"/>
                  </a:cubicBezTo>
                  <a:cubicBezTo>
                    <a:pt x="484" y="54"/>
                    <a:pt x="381" y="1"/>
                    <a:pt x="2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1"/>
            <p:cNvSpPr/>
            <p:nvPr/>
          </p:nvSpPr>
          <p:spPr>
            <a:xfrm>
              <a:off x="1960499" y="1705670"/>
              <a:ext cx="614064" cy="960311"/>
            </a:xfrm>
            <a:custGeom>
              <a:rect b="b" l="l" r="r" t="t"/>
              <a:pathLst>
                <a:path extrusionOk="0" h="29019" w="18556">
                  <a:moveTo>
                    <a:pt x="10334" y="766"/>
                  </a:moveTo>
                  <a:cubicBezTo>
                    <a:pt x="10935" y="766"/>
                    <a:pt x="11549" y="893"/>
                    <a:pt x="12091" y="1054"/>
                  </a:cubicBezTo>
                  <a:cubicBezTo>
                    <a:pt x="14232" y="1688"/>
                    <a:pt x="16436" y="2668"/>
                    <a:pt x="17628" y="4644"/>
                  </a:cubicBezTo>
                  <a:cubicBezTo>
                    <a:pt x="17654" y="4687"/>
                    <a:pt x="17689" y="4723"/>
                    <a:pt x="17730" y="4749"/>
                  </a:cubicBezTo>
                  <a:cubicBezTo>
                    <a:pt x="18146" y="6589"/>
                    <a:pt x="16423" y="7814"/>
                    <a:pt x="14642" y="7814"/>
                  </a:cubicBezTo>
                  <a:cubicBezTo>
                    <a:pt x="14327" y="7814"/>
                    <a:pt x="14011" y="7776"/>
                    <a:pt x="13704" y="7696"/>
                  </a:cubicBezTo>
                  <a:cubicBezTo>
                    <a:pt x="13671" y="7687"/>
                    <a:pt x="13639" y="7683"/>
                    <a:pt x="13610" y="7683"/>
                  </a:cubicBezTo>
                  <a:cubicBezTo>
                    <a:pt x="13259" y="7683"/>
                    <a:pt x="13168" y="8251"/>
                    <a:pt x="13555" y="8361"/>
                  </a:cubicBezTo>
                  <a:cubicBezTo>
                    <a:pt x="13978" y="8481"/>
                    <a:pt x="14415" y="8542"/>
                    <a:pt x="14854" y="8542"/>
                  </a:cubicBezTo>
                  <a:cubicBezTo>
                    <a:pt x="14963" y="8542"/>
                    <a:pt x="15073" y="8538"/>
                    <a:pt x="15182" y="8531"/>
                  </a:cubicBezTo>
                  <a:lnTo>
                    <a:pt x="15182" y="8531"/>
                  </a:lnTo>
                  <a:cubicBezTo>
                    <a:pt x="14571" y="11778"/>
                    <a:pt x="13001" y="14918"/>
                    <a:pt x="11802" y="17979"/>
                  </a:cubicBezTo>
                  <a:cubicBezTo>
                    <a:pt x="11210" y="19488"/>
                    <a:pt x="10615" y="20996"/>
                    <a:pt x="10030" y="22508"/>
                  </a:cubicBezTo>
                  <a:cubicBezTo>
                    <a:pt x="9417" y="24090"/>
                    <a:pt x="8957" y="25910"/>
                    <a:pt x="7893" y="27262"/>
                  </a:cubicBezTo>
                  <a:cubicBezTo>
                    <a:pt x="7863" y="27250"/>
                    <a:pt x="7832" y="27244"/>
                    <a:pt x="7801" y="27244"/>
                  </a:cubicBezTo>
                  <a:cubicBezTo>
                    <a:pt x="7744" y="27244"/>
                    <a:pt x="7687" y="27264"/>
                    <a:pt x="7640" y="27300"/>
                  </a:cubicBezTo>
                  <a:cubicBezTo>
                    <a:pt x="6817" y="27949"/>
                    <a:pt x="5842" y="28267"/>
                    <a:pt x="4897" y="28267"/>
                  </a:cubicBezTo>
                  <a:cubicBezTo>
                    <a:pt x="3221" y="28267"/>
                    <a:pt x="1637" y="27266"/>
                    <a:pt x="1157" y="25326"/>
                  </a:cubicBezTo>
                  <a:cubicBezTo>
                    <a:pt x="563" y="22925"/>
                    <a:pt x="2064" y="20134"/>
                    <a:pt x="2874" y="17962"/>
                  </a:cubicBezTo>
                  <a:cubicBezTo>
                    <a:pt x="4456" y="13726"/>
                    <a:pt x="6355" y="9471"/>
                    <a:pt x="7556" y="5106"/>
                  </a:cubicBezTo>
                  <a:cubicBezTo>
                    <a:pt x="7767" y="5445"/>
                    <a:pt x="8032" y="5748"/>
                    <a:pt x="8342" y="6004"/>
                  </a:cubicBezTo>
                  <a:cubicBezTo>
                    <a:pt x="8381" y="6036"/>
                    <a:pt x="8427" y="6050"/>
                    <a:pt x="8473" y="6050"/>
                  </a:cubicBezTo>
                  <a:cubicBezTo>
                    <a:pt x="8631" y="6050"/>
                    <a:pt x="8787" y="5884"/>
                    <a:pt x="8665" y="5731"/>
                  </a:cubicBezTo>
                  <a:cubicBezTo>
                    <a:pt x="7761" y="4608"/>
                    <a:pt x="7199" y="2841"/>
                    <a:pt x="8268" y="1602"/>
                  </a:cubicBezTo>
                  <a:cubicBezTo>
                    <a:pt x="8807" y="978"/>
                    <a:pt x="9559" y="766"/>
                    <a:pt x="10334" y="766"/>
                  </a:cubicBezTo>
                  <a:close/>
                  <a:moveTo>
                    <a:pt x="10402" y="0"/>
                  </a:moveTo>
                  <a:cubicBezTo>
                    <a:pt x="10151" y="0"/>
                    <a:pt x="9900" y="21"/>
                    <a:pt x="9653" y="66"/>
                  </a:cubicBezTo>
                  <a:cubicBezTo>
                    <a:pt x="7317" y="492"/>
                    <a:pt x="6502" y="2813"/>
                    <a:pt x="7317" y="4656"/>
                  </a:cubicBezTo>
                  <a:cubicBezTo>
                    <a:pt x="7302" y="4671"/>
                    <a:pt x="7288" y="4688"/>
                    <a:pt x="7279" y="4706"/>
                  </a:cubicBezTo>
                  <a:cubicBezTo>
                    <a:pt x="5717" y="7878"/>
                    <a:pt x="4634" y="11337"/>
                    <a:pt x="3376" y="14639"/>
                  </a:cubicBezTo>
                  <a:cubicBezTo>
                    <a:pt x="2307" y="17446"/>
                    <a:pt x="702" y="20479"/>
                    <a:pt x="359" y="23496"/>
                  </a:cubicBezTo>
                  <a:cubicBezTo>
                    <a:pt x="1" y="26640"/>
                    <a:pt x="2315" y="29019"/>
                    <a:pt x="4930" y="29019"/>
                  </a:cubicBezTo>
                  <a:cubicBezTo>
                    <a:pt x="5972" y="29019"/>
                    <a:pt x="7062" y="28641"/>
                    <a:pt x="8049" y="27784"/>
                  </a:cubicBezTo>
                  <a:cubicBezTo>
                    <a:pt x="8091" y="27748"/>
                    <a:pt x="8120" y="27696"/>
                    <a:pt x="8129" y="27639"/>
                  </a:cubicBezTo>
                  <a:cubicBezTo>
                    <a:pt x="9117" y="26827"/>
                    <a:pt x="9529" y="25652"/>
                    <a:pt x="10019" y="24447"/>
                  </a:cubicBezTo>
                  <a:cubicBezTo>
                    <a:pt x="10805" y="22517"/>
                    <a:pt x="11567" y="20580"/>
                    <a:pt x="12336" y="18642"/>
                  </a:cubicBezTo>
                  <a:cubicBezTo>
                    <a:pt x="13623" y="15398"/>
                    <a:pt x="15563" y="11903"/>
                    <a:pt x="15961" y="8398"/>
                  </a:cubicBezTo>
                  <a:cubicBezTo>
                    <a:pt x="16608" y="8220"/>
                    <a:pt x="17204" y="7877"/>
                    <a:pt x="17658" y="7335"/>
                  </a:cubicBezTo>
                  <a:cubicBezTo>
                    <a:pt x="18349" y="6512"/>
                    <a:pt x="18556" y="5397"/>
                    <a:pt x="18190" y="4435"/>
                  </a:cubicBezTo>
                  <a:cubicBezTo>
                    <a:pt x="18187" y="4391"/>
                    <a:pt x="18175" y="4348"/>
                    <a:pt x="18155" y="4310"/>
                  </a:cubicBezTo>
                  <a:cubicBezTo>
                    <a:pt x="17357" y="2706"/>
                    <a:pt x="15926" y="1795"/>
                    <a:pt x="14323" y="1101"/>
                  </a:cubicBezTo>
                  <a:cubicBezTo>
                    <a:pt x="13129" y="585"/>
                    <a:pt x="11748" y="0"/>
                    <a:pt x="1040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1"/>
            <p:cNvSpPr/>
            <p:nvPr/>
          </p:nvSpPr>
          <p:spPr>
            <a:xfrm>
              <a:off x="2040749" y="2214401"/>
              <a:ext cx="274932" cy="375269"/>
            </a:xfrm>
            <a:custGeom>
              <a:rect b="b" l="l" r="r" t="t"/>
              <a:pathLst>
                <a:path extrusionOk="0" h="11340" w="8308">
                  <a:moveTo>
                    <a:pt x="2929" y="545"/>
                  </a:moveTo>
                  <a:cubicBezTo>
                    <a:pt x="3422" y="1283"/>
                    <a:pt x="3465" y="2425"/>
                    <a:pt x="4515" y="2609"/>
                  </a:cubicBezTo>
                  <a:cubicBezTo>
                    <a:pt x="4575" y="2620"/>
                    <a:pt x="4637" y="2625"/>
                    <a:pt x="4700" y="2625"/>
                  </a:cubicBezTo>
                  <a:cubicBezTo>
                    <a:pt x="5372" y="2625"/>
                    <a:pt x="6187" y="2073"/>
                    <a:pt x="6861" y="2073"/>
                  </a:cubicBezTo>
                  <a:cubicBezTo>
                    <a:pt x="7084" y="2073"/>
                    <a:pt x="7293" y="2134"/>
                    <a:pt x="7474" y="2297"/>
                  </a:cubicBezTo>
                  <a:cubicBezTo>
                    <a:pt x="6984" y="3715"/>
                    <a:pt x="6497" y="5135"/>
                    <a:pt x="6010" y="6555"/>
                  </a:cubicBezTo>
                  <a:cubicBezTo>
                    <a:pt x="5496" y="8060"/>
                    <a:pt x="5035" y="10028"/>
                    <a:pt x="3382" y="10543"/>
                  </a:cubicBezTo>
                  <a:cubicBezTo>
                    <a:pt x="3338" y="10494"/>
                    <a:pt x="3276" y="10468"/>
                    <a:pt x="3213" y="10468"/>
                  </a:cubicBezTo>
                  <a:cubicBezTo>
                    <a:pt x="3179" y="10468"/>
                    <a:pt x="3145" y="10475"/>
                    <a:pt x="3114" y="10491"/>
                  </a:cubicBezTo>
                  <a:cubicBezTo>
                    <a:pt x="2727" y="10663"/>
                    <a:pt x="2404" y="10738"/>
                    <a:pt x="2135" y="10738"/>
                  </a:cubicBezTo>
                  <a:cubicBezTo>
                    <a:pt x="374" y="10738"/>
                    <a:pt x="919" y="7496"/>
                    <a:pt x="1069" y="6694"/>
                  </a:cubicBezTo>
                  <a:cubicBezTo>
                    <a:pt x="1183" y="6089"/>
                    <a:pt x="1330" y="5489"/>
                    <a:pt x="1486" y="4894"/>
                  </a:cubicBezTo>
                  <a:cubicBezTo>
                    <a:pt x="1876" y="3413"/>
                    <a:pt x="2405" y="1981"/>
                    <a:pt x="2929" y="545"/>
                  </a:cubicBezTo>
                  <a:close/>
                  <a:moveTo>
                    <a:pt x="2829" y="1"/>
                  </a:moveTo>
                  <a:cubicBezTo>
                    <a:pt x="2768" y="1"/>
                    <a:pt x="2706" y="32"/>
                    <a:pt x="2662" y="108"/>
                  </a:cubicBezTo>
                  <a:cubicBezTo>
                    <a:pt x="1275" y="2525"/>
                    <a:pt x="0" y="5852"/>
                    <a:pt x="111" y="8677"/>
                  </a:cubicBezTo>
                  <a:cubicBezTo>
                    <a:pt x="161" y="9993"/>
                    <a:pt x="1071" y="11339"/>
                    <a:pt x="2284" y="11339"/>
                  </a:cubicBezTo>
                  <a:cubicBezTo>
                    <a:pt x="2565" y="11339"/>
                    <a:pt x="2862" y="11267"/>
                    <a:pt x="3169" y="11105"/>
                  </a:cubicBezTo>
                  <a:cubicBezTo>
                    <a:pt x="4344" y="11077"/>
                    <a:pt x="5208" y="10313"/>
                    <a:pt x="5784" y="9223"/>
                  </a:cubicBezTo>
                  <a:cubicBezTo>
                    <a:pt x="6891" y="7120"/>
                    <a:pt x="7459" y="4590"/>
                    <a:pt x="8228" y="2349"/>
                  </a:cubicBezTo>
                  <a:cubicBezTo>
                    <a:pt x="8308" y="2116"/>
                    <a:pt x="8151" y="1964"/>
                    <a:pt x="7961" y="1932"/>
                  </a:cubicBezTo>
                  <a:cubicBezTo>
                    <a:pt x="7666" y="1600"/>
                    <a:pt x="7304" y="1477"/>
                    <a:pt x="6918" y="1477"/>
                  </a:cubicBezTo>
                  <a:cubicBezTo>
                    <a:pt x="6616" y="1477"/>
                    <a:pt x="6300" y="1552"/>
                    <a:pt x="5989" y="1661"/>
                  </a:cubicBezTo>
                  <a:cubicBezTo>
                    <a:pt x="5571" y="1808"/>
                    <a:pt x="5155" y="2040"/>
                    <a:pt x="4752" y="2040"/>
                  </a:cubicBezTo>
                  <a:cubicBezTo>
                    <a:pt x="4505" y="2040"/>
                    <a:pt x="4264" y="1952"/>
                    <a:pt x="4031" y="1704"/>
                  </a:cubicBezTo>
                  <a:cubicBezTo>
                    <a:pt x="3642" y="1291"/>
                    <a:pt x="3576" y="684"/>
                    <a:pt x="3149" y="278"/>
                  </a:cubicBezTo>
                  <a:cubicBezTo>
                    <a:pt x="3121" y="251"/>
                    <a:pt x="3083" y="236"/>
                    <a:pt x="3044" y="236"/>
                  </a:cubicBezTo>
                  <a:cubicBezTo>
                    <a:pt x="3039" y="236"/>
                    <a:pt x="3033" y="236"/>
                    <a:pt x="3028" y="237"/>
                  </a:cubicBezTo>
                  <a:cubicBezTo>
                    <a:pt x="3044" y="104"/>
                    <a:pt x="2939" y="1"/>
                    <a:pt x="28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1"/>
            <p:cNvSpPr/>
            <p:nvPr/>
          </p:nvSpPr>
          <p:spPr>
            <a:xfrm>
              <a:off x="2175965" y="2156390"/>
              <a:ext cx="75252" cy="67840"/>
            </a:xfrm>
            <a:custGeom>
              <a:rect b="b" l="l" r="r" t="t"/>
              <a:pathLst>
                <a:path extrusionOk="0" h="2050" w="2274">
                  <a:moveTo>
                    <a:pt x="1286" y="474"/>
                  </a:moveTo>
                  <a:cubicBezTo>
                    <a:pt x="1302" y="474"/>
                    <a:pt x="1317" y="474"/>
                    <a:pt x="1333" y="475"/>
                  </a:cubicBezTo>
                  <a:cubicBezTo>
                    <a:pt x="1345" y="500"/>
                    <a:pt x="1362" y="521"/>
                    <a:pt x="1382" y="541"/>
                  </a:cubicBezTo>
                  <a:cubicBezTo>
                    <a:pt x="1619" y="768"/>
                    <a:pt x="1730" y="1175"/>
                    <a:pt x="1443" y="1429"/>
                  </a:cubicBezTo>
                  <a:cubicBezTo>
                    <a:pt x="1369" y="1495"/>
                    <a:pt x="1284" y="1522"/>
                    <a:pt x="1197" y="1522"/>
                  </a:cubicBezTo>
                  <a:cubicBezTo>
                    <a:pt x="1030" y="1522"/>
                    <a:pt x="859" y="1420"/>
                    <a:pt x="754" y="1290"/>
                  </a:cubicBezTo>
                  <a:lnTo>
                    <a:pt x="754" y="1288"/>
                  </a:lnTo>
                  <a:cubicBezTo>
                    <a:pt x="386" y="831"/>
                    <a:pt x="837" y="474"/>
                    <a:pt x="1286" y="474"/>
                  </a:cubicBezTo>
                  <a:close/>
                  <a:moveTo>
                    <a:pt x="1147" y="1"/>
                  </a:moveTo>
                  <a:cubicBezTo>
                    <a:pt x="915" y="1"/>
                    <a:pt x="679" y="73"/>
                    <a:pt x="495" y="209"/>
                  </a:cubicBezTo>
                  <a:cubicBezTo>
                    <a:pt x="4" y="572"/>
                    <a:pt x="1" y="1235"/>
                    <a:pt x="391" y="1673"/>
                  </a:cubicBezTo>
                  <a:cubicBezTo>
                    <a:pt x="604" y="1912"/>
                    <a:pt x="908" y="2050"/>
                    <a:pt x="1207" y="2050"/>
                  </a:cubicBezTo>
                  <a:cubicBezTo>
                    <a:pt x="1456" y="2050"/>
                    <a:pt x="1701" y="1954"/>
                    <a:pt x="1887" y="1742"/>
                  </a:cubicBezTo>
                  <a:cubicBezTo>
                    <a:pt x="2273" y="1301"/>
                    <a:pt x="2270" y="394"/>
                    <a:pt x="1664" y="134"/>
                  </a:cubicBezTo>
                  <a:cubicBezTo>
                    <a:pt x="1661" y="134"/>
                    <a:pt x="1658" y="134"/>
                    <a:pt x="1655" y="132"/>
                  </a:cubicBezTo>
                  <a:cubicBezTo>
                    <a:pt x="1504" y="43"/>
                    <a:pt x="1327" y="1"/>
                    <a:pt x="11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1"/>
            <p:cNvSpPr/>
            <p:nvPr/>
          </p:nvSpPr>
          <p:spPr>
            <a:xfrm>
              <a:off x="2269285" y="2051322"/>
              <a:ext cx="103977" cy="101064"/>
            </a:xfrm>
            <a:custGeom>
              <a:rect b="b" l="l" r="r" t="t"/>
              <a:pathLst>
                <a:path extrusionOk="0" h="3054" w="3142">
                  <a:moveTo>
                    <a:pt x="1603" y="483"/>
                  </a:moveTo>
                  <a:cubicBezTo>
                    <a:pt x="1606" y="483"/>
                    <a:pt x="1610" y="483"/>
                    <a:pt x="1613" y="483"/>
                  </a:cubicBezTo>
                  <a:cubicBezTo>
                    <a:pt x="1644" y="512"/>
                    <a:pt x="1682" y="532"/>
                    <a:pt x="1723" y="539"/>
                  </a:cubicBezTo>
                  <a:cubicBezTo>
                    <a:pt x="1892" y="573"/>
                    <a:pt x="2046" y="659"/>
                    <a:pt x="2163" y="784"/>
                  </a:cubicBezTo>
                  <a:cubicBezTo>
                    <a:pt x="2184" y="817"/>
                    <a:pt x="2204" y="849"/>
                    <a:pt x="2221" y="883"/>
                  </a:cubicBezTo>
                  <a:cubicBezTo>
                    <a:pt x="2233" y="910"/>
                    <a:pt x="2255" y="932"/>
                    <a:pt x="2281" y="945"/>
                  </a:cubicBezTo>
                  <a:cubicBezTo>
                    <a:pt x="2612" y="1524"/>
                    <a:pt x="2317" y="2492"/>
                    <a:pt x="1627" y="2492"/>
                  </a:cubicBezTo>
                  <a:cubicBezTo>
                    <a:pt x="1548" y="2492"/>
                    <a:pt x="1464" y="2480"/>
                    <a:pt x="1376" y="2452"/>
                  </a:cubicBezTo>
                  <a:cubicBezTo>
                    <a:pt x="836" y="2285"/>
                    <a:pt x="696" y="1520"/>
                    <a:pt x="849" y="1045"/>
                  </a:cubicBezTo>
                  <a:cubicBezTo>
                    <a:pt x="962" y="695"/>
                    <a:pt x="1286" y="483"/>
                    <a:pt x="1603" y="483"/>
                  </a:cubicBezTo>
                  <a:close/>
                  <a:moveTo>
                    <a:pt x="1513" y="1"/>
                  </a:moveTo>
                  <a:cubicBezTo>
                    <a:pt x="1163" y="1"/>
                    <a:pt x="802" y="146"/>
                    <a:pt x="570" y="426"/>
                  </a:cubicBezTo>
                  <a:cubicBezTo>
                    <a:pt x="0" y="1114"/>
                    <a:pt x="158" y="2432"/>
                    <a:pt x="957" y="2889"/>
                  </a:cubicBezTo>
                  <a:cubicBezTo>
                    <a:pt x="1157" y="3003"/>
                    <a:pt x="1367" y="3054"/>
                    <a:pt x="1573" y="3054"/>
                  </a:cubicBezTo>
                  <a:cubicBezTo>
                    <a:pt x="2205" y="3054"/>
                    <a:pt x="2798" y="2571"/>
                    <a:pt x="2953" y="1927"/>
                  </a:cubicBezTo>
                  <a:cubicBezTo>
                    <a:pt x="3141" y="1146"/>
                    <a:pt x="2716" y="46"/>
                    <a:pt x="1803" y="36"/>
                  </a:cubicBezTo>
                  <a:cubicBezTo>
                    <a:pt x="1709" y="12"/>
                    <a:pt x="1612" y="1"/>
                    <a:pt x="15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1"/>
            <p:cNvSpPr/>
            <p:nvPr/>
          </p:nvSpPr>
          <p:spPr>
            <a:xfrm>
              <a:off x="2330209" y="1578331"/>
              <a:ext cx="118570" cy="102487"/>
            </a:xfrm>
            <a:custGeom>
              <a:rect b="b" l="l" r="r" t="t"/>
              <a:pathLst>
                <a:path extrusionOk="0" h="3097" w="3583">
                  <a:moveTo>
                    <a:pt x="1633" y="439"/>
                  </a:moveTo>
                  <a:cubicBezTo>
                    <a:pt x="1738" y="439"/>
                    <a:pt x="1843" y="460"/>
                    <a:pt x="1942" y="506"/>
                  </a:cubicBezTo>
                  <a:cubicBezTo>
                    <a:pt x="2307" y="857"/>
                    <a:pt x="2719" y="1233"/>
                    <a:pt x="2745" y="1774"/>
                  </a:cubicBezTo>
                  <a:cubicBezTo>
                    <a:pt x="2769" y="2290"/>
                    <a:pt x="2324" y="2576"/>
                    <a:pt x="1874" y="2576"/>
                  </a:cubicBezTo>
                  <a:cubicBezTo>
                    <a:pt x="1723" y="2576"/>
                    <a:pt x="1572" y="2544"/>
                    <a:pt x="1437" y="2477"/>
                  </a:cubicBezTo>
                  <a:cubicBezTo>
                    <a:pt x="962" y="2243"/>
                    <a:pt x="683" y="1704"/>
                    <a:pt x="766" y="1183"/>
                  </a:cubicBezTo>
                  <a:cubicBezTo>
                    <a:pt x="837" y="741"/>
                    <a:pt x="1236" y="439"/>
                    <a:pt x="1633" y="439"/>
                  </a:cubicBezTo>
                  <a:close/>
                  <a:moveTo>
                    <a:pt x="1962" y="1"/>
                  </a:moveTo>
                  <a:cubicBezTo>
                    <a:pt x="1895" y="1"/>
                    <a:pt x="1830" y="32"/>
                    <a:pt x="1788" y="88"/>
                  </a:cubicBezTo>
                  <a:cubicBezTo>
                    <a:pt x="1694" y="65"/>
                    <a:pt x="1597" y="54"/>
                    <a:pt x="1500" y="54"/>
                  </a:cubicBezTo>
                  <a:cubicBezTo>
                    <a:pt x="1146" y="54"/>
                    <a:pt x="789" y="203"/>
                    <a:pt x="555" y="501"/>
                  </a:cubicBezTo>
                  <a:cubicBezTo>
                    <a:pt x="0" y="1206"/>
                    <a:pt x="271" y="2273"/>
                    <a:pt x="959" y="2779"/>
                  </a:cubicBezTo>
                  <a:cubicBezTo>
                    <a:pt x="1242" y="2987"/>
                    <a:pt x="1586" y="3097"/>
                    <a:pt x="1923" y="3097"/>
                  </a:cubicBezTo>
                  <a:cubicBezTo>
                    <a:pt x="2399" y="3097"/>
                    <a:pt x="2861" y="2878"/>
                    <a:pt x="3117" y="2411"/>
                  </a:cubicBezTo>
                  <a:cubicBezTo>
                    <a:pt x="3583" y="1564"/>
                    <a:pt x="2867" y="370"/>
                    <a:pt x="2056" y="22"/>
                  </a:cubicBezTo>
                  <a:cubicBezTo>
                    <a:pt x="2026" y="8"/>
                    <a:pt x="1994" y="1"/>
                    <a:pt x="19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1"/>
            <p:cNvSpPr/>
            <p:nvPr/>
          </p:nvSpPr>
          <p:spPr>
            <a:xfrm>
              <a:off x="2512912" y="1511252"/>
              <a:ext cx="137896" cy="132072"/>
            </a:xfrm>
            <a:custGeom>
              <a:rect b="b" l="l" r="r" t="t"/>
              <a:pathLst>
                <a:path extrusionOk="0" h="3991" w="4167">
                  <a:moveTo>
                    <a:pt x="1945" y="518"/>
                  </a:moveTo>
                  <a:cubicBezTo>
                    <a:pt x="2313" y="518"/>
                    <a:pt x="2682" y="701"/>
                    <a:pt x="2996" y="948"/>
                  </a:cubicBezTo>
                  <a:cubicBezTo>
                    <a:pt x="2938" y="1032"/>
                    <a:pt x="2920" y="1142"/>
                    <a:pt x="2983" y="1240"/>
                  </a:cubicBezTo>
                  <a:cubicBezTo>
                    <a:pt x="3316" y="1750"/>
                    <a:pt x="3707" y="2510"/>
                    <a:pt x="3202" y="3055"/>
                  </a:cubicBezTo>
                  <a:cubicBezTo>
                    <a:pt x="2982" y="3291"/>
                    <a:pt x="2704" y="3393"/>
                    <a:pt x="2420" y="3393"/>
                  </a:cubicBezTo>
                  <a:cubicBezTo>
                    <a:pt x="1984" y="3393"/>
                    <a:pt x="1537" y="3153"/>
                    <a:pt x="1276" y="2792"/>
                  </a:cubicBezTo>
                  <a:cubicBezTo>
                    <a:pt x="877" y="2239"/>
                    <a:pt x="653" y="1271"/>
                    <a:pt x="1243" y="781"/>
                  </a:cubicBezTo>
                  <a:cubicBezTo>
                    <a:pt x="1466" y="595"/>
                    <a:pt x="1705" y="518"/>
                    <a:pt x="1945" y="518"/>
                  </a:cubicBezTo>
                  <a:close/>
                  <a:moveTo>
                    <a:pt x="1891" y="0"/>
                  </a:moveTo>
                  <a:cubicBezTo>
                    <a:pt x="1617" y="0"/>
                    <a:pt x="1335" y="70"/>
                    <a:pt x="1059" y="229"/>
                  </a:cubicBezTo>
                  <a:cubicBezTo>
                    <a:pt x="1" y="839"/>
                    <a:pt x="195" y="2340"/>
                    <a:pt x="838" y="3184"/>
                  </a:cubicBezTo>
                  <a:cubicBezTo>
                    <a:pt x="1220" y="3686"/>
                    <a:pt x="1822" y="3990"/>
                    <a:pt x="2423" y="3990"/>
                  </a:cubicBezTo>
                  <a:cubicBezTo>
                    <a:pt x="2802" y="3990"/>
                    <a:pt x="3181" y="3869"/>
                    <a:pt x="3503" y="3600"/>
                  </a:cubicBezTo>
                  <a:cubicBezTo>
                    <a:pt x="4166" y="3048"/>
                    <a:pt x="4122" y="2201"/>
                    <a:pt x="3785" y="1496"/>
                  </a:cubicBezTo>
                  <a:cubicBezTo>
                    <a:pt x="3842" y="1447"/>
                    <a:pt x="3869" y="1366"/>
                    <a:pt x="3817" y="1276"/>
                  </a:cubicBezTo>
                  <a:cubicBezTo>
                    <a:pt x="3409" y="575"/>
                    <a:pt x="2678" y="0"/>
                    <a:pt x="18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 name="Google Shape;352;p21"/>
          <p:cNvGrpSpPr/>
          <p:nvPr/>
        </p:nvGrpSpPr>
        <p:grpSpPr>
          <a:xfrm>
            <a:off x="734290" y="251983"/>
            <a:ext cx="800177" cy="752193"/>
            <a:chOff x="734290" y="251983"/>
            <a:chExt cx="800177" cy="752193"/>
          </a:xfrm>
        </p:grpSpPr>
        <p:sp>
          <p:nvSpPr>
            <p:cNvPr id="353" name="Google Shape;353;p21"/>
            <p:cNvSpPr/>
            <p:nvPr/>
          </p:nvSpPr>
          <p:spPr>
            <a:xfrm>
              <a:off x="864310" y="336336"/>
              <a:ext cx="515085" cy="529745"/>
            </a:xfrm>
            <a:custGeom>
              <a:rect b="b" l="l" r="r" t="t"/>
              <a:pathLst>
                <a:path extrusionOk="0" h="16008" w="15565">
                  <a:moveTo>
                    <a:pt x="7696" y="0"/>
                  </a:moveTo>
                  <a:cubicBezTo>
                    <a:pt x="7290" y="0"/>
                    <a:pt x="6861" y="98"/>
                    <a:pt x="6424" y="320"/>
                  </a:cubicBezTo>
                  <a:cubicBezTo>
                    <a:pt x="4980" y="1054"/>
                    <a:pt x="3346" y="1662"/>
                    <a:pt x="2250" y="2890"/>
                  </a:cubicBezTo>
                  <a:cubicBezTo>
                    <a:pt x="1852" y="3337"/>
                    <a:pt x="1665" y="3971"/>
                    <a:pt x="1457" y="4561"/>
                  </a:cubicBezTo>
                  <a:cubicBezTo>
                    <a:pt x="1278" y="4739"/>
                    <a:pt x="1120" y="4939"/>
                    <a:pt x="988" y="5155"/>
                  </a:cubicBezTo>
                  <a:cubicBezTo>
                    <a:pt x="895" y="5313"/>
                    <a:pt x="811" y="5475"/>
                    <a:pt x="736" y="5642"/>
                  </a:cubicBezTo>
                  <a:lnTo>
                    <a:pt x="400" y="6283"/>
                  </a:lnTo>
                  <a:cubicBezTo>
                    <a:pt x="53" y="6949"/>
                    <a:pt x="1" y="7620"/>
                    <a:pt x="152" y="8220"/>
                  </a:cubicBezTo>
                  <a:cubicBezTo>
                    <a:pt x="94" y="9669"/>
                    <a:pt x="416" y="11167"/>
                    <a:pt x="1067" y="12291"/>
                  </a:cubicBezTo>
                  <a:cubicBezTo>
                    <a:pt x="2227" y="14290"/>
                    <a:pt x="4508" y="15429"/>
                    <a:pt x="6718" y="15843"/>
                  </a:cubicBezTo>
                  <a:cubicBezTo>
                    <a:pt x="7278" y="15947"/>
                    <a:pt x="7852" y="16007"/>
                    <a:pt x="8421" y="16007"/>
                  </a:cubicBezTo>
                  <a:cubicBezTo>
                    <a:pt x="10139" y="16007"/>
                    <a:pt x="11808" y="15463"/>
                    <a:pt x="12881" y="13979"/>
                  </a:cubicBezTo>
                  <a:cubicBezTo>
                    <a:pt x="13002" y="13812"/>
                    <a:pt x="13105" y="13634"/>
                    <a:pt x="13217" y="13463"/>
                  </a:cubicBezTo>
                  <a:cubicBezTo>
                    <a:pt x="13708" y="13063"/>
                    <a:pt x="14151" y="12735"/>
                    <a:pt x="14489" y="12178"/>
                  </a:cubicBezTo>
                  <a:cubicBezTo>
                    <a:pt x="15174" y="11052"/>
                    <a:pt x="15413" y="9617"/>
                    <a:pt x="15468" y="8315"/>
                  </a:cubicBezTo>
                  <a:cubicBezTo>
                    <a:pt x="15565" y="6031"/>
                    <a:pt x="14940" y="2763"/>
                    <a:pt x="12808" y="1493"/>
                  </a:cubicBezTo>
                  <a:cubicBezTo>
                    <a:pt x="11688" y="827"/>
                    <a:pt x="10351" y="414"/>
                    <a:pt x="9025" y="371"/>
                  </a:cubicBezTo>
                  <a:cubicBezTo>
                    <a:pt x="8630" y="139"/>
                    <a:pt x="8179" y="0"/>
                    <a:pt x="7696"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1"/>
            <p:cNvSpPr/>
            <p:nvPr/>
          </p:nvSpPr>
          <p:spPr>
            <a:xfrm>
              <a:off x="734290" y="251983"/>
              <a:ext cx="800177" cy="752193"/>
            </a:xfrm>
            <a:custGeom>
              <a:rect b="b" l="l" r="r" t="t"/>
              <a:pathLst>
                <a:path extrusionOk="0" h="22730" w="24180">
                  <a:moveTo>
                    <a:pt x="12323" y="3022"/>
                  </a:moveTo>
                  <a:cubicBezTo>
                    <a:pt x="12788" y="3022"/>
                    <a:pt x="13258" y="3065"/>
                    <a:pt x="13726" y="3154"/>
                  </a:cubicBezTo>
                  <a:cubicBezTo>
                    <a:pt x="17826" y="3937"/>
                    <a:pt x="20123" y="8357"/>
                    <a:pt x="19065" y="12265"/>
                  </a:cubicBezTo>
                  <a:cubicBezTo>
                    <a:pt x="18120" y="15756"/>
                    <a:pt x="15239" y="17764"/>
                    <a:pt x="11926" y="18511"/>
                  </a:cubicBezTo>
                  <a:cubicBezTo>
                    <a:pt x="11897" y="18406"/>
                    <a:pt x="11814" y="18309"/>
                    <a:pt x="11693" y="18300"/>
                  </a:cubicBezTo>
                  <a:cubicBezTo>
                    <a:pt x="7189" y="17948"/>
                    <a:pt x="3611" y="14644"/>
                    <a:pt x="4291" y="9865"/>
                  </a:cubicBezTo>
                  <a:cubicBezTo>
                    <a:pt x="4845" y="5972"/>
                    <a:pt x="8462" y="3022"/>
                    <a:pt x="12323" y="3022"/>
                  </a:cubicBezTo>
                  <a:close/>
                  <a:moveTo>
                    <a:pt x="8370" y="1"/>
                  </a:moveTo>
                  <a:cubicBezTo>
                    <a:pt x="8206" y="1"/>
                    <a:pt x="8026" y="180"/>
                    <a:pt x="8053" y="373"/>
                  </a:cubicBezTo>
                  <a:cubicBezTo>
                    <a:pt x="8172" y="1247"/>
                    <a:pt x="8518" y="2172"/>
                    <a:pt x="8818" y="3002"/>
                  </a:cubicBezTo>
                  <a:cubicBezTo>
                    <a:pt x="7324" y="3655"/>
                    <a:pt x="6029" y="4692"/>
                    <a:pt x="5066" y="6006"/>
                  </a:cubicBezTo>
                  <a:cubicBezTo>
                    <a:pt x="4709" y="5676"/>
                    <a:pt x="4332" y="5369"/>
                    <a:pt x="3949" y="5070"/>
                  </a:cubicBezTo>
                  <a:cubicBezTo>
                    <a:pt x="3525" y="4738"/>
                    <a:pt x="3087" y="4347"/>
                    <a:pt x="2596" y="4123"/>
                  </a:cubicBezTo>
                  <a:cubicBezTo>
                    <a:pt x="2553" y="4104"/>
                    <a:pt x="2509" y="4095"/>
                    <a:pt x="2466" y="4095"/>
                  </a:cubicBezTo>
                  <a:cubicBezTo>
                    <a:pt x="2226" y="4095"/>
                    <a:pt x="2024" y="4373"/>
                    <a:pt x="2242" y="4583"/>
                  </a:cubicBezTo>
                  <a:cubicBezTo>
                    <a:pt x="2632" y="4960"/>
                    <a:pt x="3133" y="5238"/>
                    <a:pt x="3573" y="5560"/>
                  </a:cubicBezTo>
                  <a:cubicBezTo>
                    <a:pt x="3971" y="5853"/>
                    <a:pt x="4358" y="6164"/>
                    <a:pt x="4755" y="6461"/>
                  </a:cubicBezTo>
                  <a:cubicBezTo>
                    <a:pt x="4018" y="7614"/>
                    <a:pt x="3547" y="8942"/>
                    <a:pt x="3450" y="10368"/>
                  </a:cubicBezTo>
                  <a:cubicBezTo>
                    <a:pt x="3415" y="10901"/>
                    <a:pt x="3433" y="11435"/>
                    <a:pt x="3505" y="11965"/>
                  </a:cubicBezTo>
                  <a:cubicBezTo>
                    <a:pt x="2444" y="11967"/>
                    <a:pt x="1349" y="12051"/>
                    <a:pt x="318" y="12262"/>
                  </a:cubicBezTo>
                  <a:cubicBezTo>
                    <a:pt x="1" y="12328"/>
                    <a:pt x="54" y="12855"/>
                    <a:pt x="366" y="12855"/>
                  </a:cubicBezTo>
                  <a:cubicBezTo>
                    <a:pt x="376" y="12855"/>
                    <a:pt x="387" y="12855"/>
                    <a:pt x="398" y="12854"/>
                  </a:cubicBezTo>
                  <a:cubicBezTo>
                    <a:pt x="1465" y="12740"/>
                    <a:pt x="2530" y="12602"/>
                    <a:pt x="3597" y="12486"/>
                  </a:cubicBezTo>
                  <a:cubicBezTo>
                    <a:pt x="3946" y="14206"/>
                    <a:pt x="4841" y="15805"/>
                    <a:pt x="6101" y="16972"/>
                  </a:cubicBezTo>
                  <a:cubicBezTo>
                    <a:pt x="4741" y="17837"/>
                    <a:pt x="3309" y="18732"/>
                    <a:pt x="2081" y="19763"/>
                  </a:cubicBezTo>
                  <a:cubicBezTo>
                    <a:pt x="1845" y="19961"/>
                    <a:pt x="2061" y="20300"/>
                    <a:pt x="2316" y="20300"/>
                  </a:cubicBezTo>
                  <a:cubicBezTo>
                    <a:pt x="2365" y="20300"/>
                    <a:pt x="2415" y="20288"/>
                    <a:pt x="2464" y="20260"/>
                  </a:cubicBezTo>
                  <a:cubicBezTo>
                    <a:pt x="3884" y="19442"/>
                    <a:pt x="5247" y="18361"/>
                    <a:pt x="6547" y="17367"/>
                  </a:cubicBezTo>
                  <a:cubicBezTo>
                    <a:pt x="6550" y="17364"/>
                    <a:pt x="6552" y="17361"/>
                    <a:pt x="6553" y="17359"/>
                  </a:cubicBezTo>
                  <a:cubicBezTo>
                    <a:pt x="7731" y="18291"/>
                    <a:pt x="9170" y="18864"/>
                    <a:pt x="10750" y="18864"/>
                  </a:cubicBezTo>
                  <a:cubicBezTo>
                    <a:pt x="10775" y="18864"/>
                    <a:pt x="10800" y="18864"/>
                    <a:pt x="10825" y="18863"/>
                  </a:cubicBezTo>
                  <a:lnTo>
                    <a:pt x="10825" y="18863"/>
                  </a:lnTo>
                  <a:cubicBezTo>
                    <a:pt x="10809" y="18943"/>
                    <a:pt x="10823" y="19026"/>
                    <a:pt x="10863" y="19096"/>
                  </a:cubicBezTo>
                  <a:cubicBezTo>
                    <a:pt x="10623" y="20194"/>
                    <a:pt x="10517" y="21420"/>
                    <a:pt x="10676" y="22503"/>
                  </a:cubicBezTo>
                  <a:cubicBezTo>
                    <a:pt x="10700" y="22661"/>
                    <a:pt x="10813" y="22729"/>
                    <a:pt x="10937" y="22729"/>
                  </a:cubicBezTo>
                  <a:cubicBezTo>
                    <a:pt x="11101" y="22729"/>
                    <a:pt x="11283" y="22609"/>
                    <a:pt x="11295" y="22418"/>
                  </a:cubicBezTo>
                  <a:cubicBezTo>
                    <a:pt x="11361" y="21366"/>
                    <a:pt x="11378" y="20322"/>
                    <a:pt x="11456" y="19271"/>
                  </a:cubicBezTo>
                  <a:cubicBezTo>
                    <a:pt x="11479" y="19271"/>
                    <a:pt x="11503" y="19271"/>
                    <a:pt x="11527" y="19271"/>
                  </a:cubicBezTo>
                  <a:cubicBezTo>
                    <a:pt x="13402" y="19271"/>
                    <a:pt x="15194" y="18493"/>
                    <a:pt x="16652" y="17274"/>
                  </a:cubicBezTo>
                  <a:cubicBezTo>
                    <a:pt x="17129" y="18245"/>
                    <a:pt x="17623" y="19234"/>
                    <a:pt x="18178" y="20164"/>
                  </a:cubicBezTo>
                  <a:cubicBezTo>
                    <a:pt x="18245" y="20276"/>
                    <a:pt x="18342" y="20323"/>
                    <a:pt x="18438" y="20323"/>
                  </a:cubicBezTo>
                  <a:cubicBezTo>
                    <a:pt x="18653" y="20323"/>
                    <a:pt x="18865" y="20093"/>
                    <a:pt x="18737" y="19836"/>
                  </a:cubicBezTo>
                  <a:cubicBezTo>
                    <a:pt x="18253" y="18865"/>
                    <a:pt x="17686" y="17909"/>
                    <a:pt x="17124" y="16980"/>
                  </a:cubicBezTo>
                  <a:cubicBezTo>
                    <a:pt x="17107" y="16954"/>
                    <a:pt x="17087" y="16931"/>
                    <a:pt x="17063" y="16911"/>
                  </a:cubicBezTo>
                  <a:cubicBezTo>
                    <a:pt x="18175" y="15871"/>
                    <a:pt x="19048" y="14567"/>
                    <a:pt x="19567" y="13172"/>
                  </a:cubicBezTo>
                  <a:cubicBezTo>
                    <a:pt x="20448" y="13538"/>
                    <a:pt x="21399" y="13852"/>
                    <a:pt x="22322" y="14042"/>
                  </a:cubicBezTo>
                  <a:cubicBezTo>
                    <a:pt x="22347" y="14047"/>
                    <a:pt x="22371" y="14050"/>
                    <a:pt x="22394" y="14050"/>
                  </a:cubicBezTo>
                  <a:cubicBezTo>
                    <a:pt x="22721" y="14050"/>
                    <a:pt x="22838" y="13558"/>
                    <a:pt x="22483" y="13455"/>
                  </a:cubicBezTo>
                  <a:cubicBezTo>
                    <a:pt x="21573" y="13190"/>
                    <a:pt x="20644" y="12950"/>
                    <a:pt x="19723" y="12714"/>
                  </a:cubicBezTo>
                  <a:cubicBezTo>
                    <a:pt x="19860" y="12287"/>
                    <a:pt x="19959" y="11847"/>
                    <a:pt x="20023" y="11403"/>
                  </a:cubicBezTo>
                  <a:cubicBezTo>
                    <a:pt x="20216" y="9977"/>
                    <a:pt x="20034" y="8527"/>
                    <a:pt x="19498" y="7191"/>
                  </a:cubicBezTo>
                  <a:lnTo>
                    <a:pt x="19498" y="7191"/>
                  </a:lnTo>
                  <a:cubicBezTo>
                    <a:pt x="19542" y="7232"/>
                    <a:pt x="19599" y="7252"/>
                    <a:pt x="19657" y="7252"/>
                  </a:cubicBezTo>
                  <a:cubicBezTo>
                    <a:pt x="19669" y="7252"/>
                    <a:pt x="19682" y="7251"/>
                    <a:pt x="19694" y="7249"/>
                  </a:cubicBezTo>
                  <a:cubicBezTo>
                    <a:pt x="21086" y="7037"/>
                    <a:pt x="22597" y="6693"/>
                    <a:pt x="23886" y="6119"/>
                  </a:cubicBezTo>
                  <a:cubicBezTo>
                    <a:pt x="24179" y="5988"/>
                    <a:pt x="24010" y="5554"/>
                    <a:pt x="23729" y="5554"/>
                  </a:cubicBezTo>
                  <a:cubicBezTo>
                    <a:pt x="23705" y="5554"/>
                    <a:pt x="23679" y="5558"/>
                    <a:pt x="23653" y="5565"/>
                  </a:cubicBezTo>
                  <a:cubicBezTo>
                    <a:pt x="22287" y="5943"/>
                    <a:pt x="20942" y="6424"/>
                    <a:pt x="19573" y="6808"/>
                  </a:cubicBezTo>
                  <a:cubicBezTo>
                    <a:pt x="19469" y="6837"/>
                    <a:pt x="19420" y="6908"/>
                    <a:pt x="19412" y="6984"/>
                  </a:cubicBezTo>
                  <a:cubicBezTo>
                    <a:pt x="18685" y="5309"/>
                    <a:pt x="17417" y="3909"/>
                    <a:pt x="15790" y="3077"/>
                  </a:cubicBezTo>
                  <a:cubicBezTo>
                    <a:pt x="16081" y="2806"/>
                    <a:pt x="16349" y="2503"/>
                    <a:pt x="16622" y="2215"/>
                  </a:cubicBezTo>
                  <a:cubicBezTo>
                    <a:pt x="16930" y="1890"/>
                    <a:pt x="17270" y="1578"/>
                    <a:pt x="17530" y="1212"/>
                  </a:cubicBezTo>
                  <a:cubicBezTo>
                    <a:pt x="17676" y="1005"/>
                    <a:pt x="17479" y="808"/>
                    <a:pt x="17277" y="808"/>
                  </a:cubicBezTo>
                  <a:cubicBezTo>
                    <a:pt x="17212" y="808"/>
                    <a:pt x="17147" y="828"/>
                    <a:pt x="17092" y="875"/>
                  </a:cubicBezTo>
                  <a:cubicBezTo>
                    <a:pt x="16731" y="1181"/>
                    <a:pt x="16433" y="1584"/>
                    <a:pt x="16119" y="1941"/>
                  </a:cubicBezTo>
                  <a:cubicBezTo>
                    <a:pt x="15854" y="2243"/>
                    <a:pt x="15576" y="2540"/>
                    <a:pt x="15337" y="2863"/>
                  </a:cubicBezTo>
                  <a:cubicBezTo>
                    <a:pt x="14496" y="2503"/>
                    <a:pt x="13595" y="2299"/>
                    <a:pt x="12681" y="2264"/>
                  </a:cubicBezTo>
                  <a:cubicBezTo>
                    <a:pt x="12569" y="2260"/>
                    <a:pt x="12457" y="2258"/>
                    <a:pt x="12345" y="2258"/>
                  </a:cubicBezTo>
                  <a:cubicBezTo>
                    <a:pt x="11308" y="2258"/>
                    <a:pt x="10278" y="2443"/>
                    <a:pt x="9305" y="2805"/>
                  </a:cubicBezTo>
                  <a:cubicBezTo>
                    <a:pt x="9128" y="1930"/>
                    <a:pt x="8930" y="968"/>
                    <a:pt x="8575" y="152"/>
                  </a:cubicBezTo>
                  <a:cubicBezTo>
                    <a:pt x="8528" y="45"/>
                    <a:pt x="8451" y="1"/>
                    <a:pt x="837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5" name="Google Shape;355;p21"/>
          <p:cNvGrpSpPr/>
          <p:nvPr/>
        </p:nvGrpSpPr>
        <p:grpSpPr>
          <a:xfrm>
            <a:off x="2857571" y="1302505"/>
            <a:ext cx="152954" cy="60030"/>
            <a:chOff x="2857571" y="1302505"/>
            <a:chExt cx="152954" cy="60030"/>
          </a:xfrm>
        </p:grpSpPr>
        <p:sp>
          <p:nvSpPr>
            <p:cNvPr id="356" name="Google Shape;356;p21"/>
            <p:cNvSpPr/>
            <p:nvPr/>
          </p:nvSpPr>
          <p:spPr>
            <a:xfrm>
              <a:off x="2857571" y="1331063"/>
              <a:ext cx="152954" cy="31471"/>
            </a:xfrm>
            <a:custGeom>
              <a:rect b="b" l="l" r="r" t="t"/>
              <a:pathLst>
                <a:path extrusionOk="0" h="951" w="4622">
                  <a:moveTo>
                    <a:pt x="4448" y="0"/>
                  </a:moveTo>
                  <a:cubicBezTo>
                    <a:pt x="4443" y="0"/>
                    <a:pt x="4437" y="1"/>
                    <a:pt x="4431" y="1"/>
                  </a:cubicBezTo>
                  <a:cubicBezTo>
                    <a:pt x="3025" y="162"/>
                    <a:pt x="1380" y="360"/>
                    <a:pt x="54" y="848"/>
                  </a:cubicBezTo>
                  <a:cubicBezTo>
                    <a:pt x="0" y="867"/>
                    <a:pt x="6" y="950"/>
                    <a:pt x="68" y="950"/>
                  </a:cubicBezTo>
                  <a:cubicBezTo>
                    <a:pt x="102" y="950"/>
                    <a:pt x="137" y="950"/>
                    <a:pt x="172" y="950"/>
                  </a:cubicBezTo>
                  <a:cubicBezTo>
                    <a:pt x="1559" y="950"/>
                    <a:pt x="3132" y="597"/>
                    <a:pt x="4471" y="288"/>
                  </a:cubicBezTo>
                  <a:cubicBezTo>
                    <a:pt x="4622" y="252"/>
                    <a:pt x="4600" y="0"/>
                    <a:pt x="44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1"/>
            <p:cNvSpPr/>
            <p:nvPr/>
          </p:nvSpPr>
          <p:spPr>
            <a:xfrm>
              <a:off x="2896289" y="1302505"/>
              <a:ext cx="106061" cy="10590"/>
            </a:xfrm>
            <a:custGeom>
              <a:rect b="b" l="l" r="r" t="t"/>
              <a:pathLst>
                <a:path extrusionOk="0" h="320" w="3205">
                  <a:moveTo>
                    <a:pt x="3005" y="1"/>
                  </a:moveTo>
                  <a:cubicBezTo>
                    <a:pt x="3003" y="1"/>
                    <a:pt x="3001" y="1"/>
                    <a:pt x="2999" y="1"/>
                  </a:cubicBezTo>
                  <a:cubicBezTo>
                    <a:pt x="2039" y="27"/>
                    <a:pt x="1074" y="22"/>
                    <a:pt x="114" y="73"/>
                  </a:cubicBezTo>
                  <a:cubicBezTo>
                    <a:pt x="0" y="77"/>
                    <a:pt x="0" y="243"/>
                    <a:pt x="114" y="249"/>
                  </a:cubicBezTo>
                  <a:cubicBezTo>
                    <a:pt x="1074" y="299"/>
                    <a:pt x="2039" y="293"/>
                    <a:pt x="2999" y="319"/>
                  </a:cubicBezTo>
                  <a:cubicBezTo>
                    <a:pt x="3001" y="319"/>
                    <a:pt x="3003" y="319"/>
                    <a:pt x="3005" y="319"/>
                  </a:cubicBezTo>
                  <a:cubicBezTo>
                    <a:pt x="3203" y="319"/>
                    <a:pt x="3204" y="1"/>
                    <a:pt x="30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21"/>
          <p:cNvGrpSpPr/>
          <p:nvPr/>
        </p:nvGrpSpPr>
        <p:grpSpPr>
          <a:xfrm>
            <a:off x="3168309" y="474596"/>
            <a:ext cx="1088181" cy="608604"/>
            <a:chOff x="3168309" y="474596"/>
            <a:chExt cx="1088181" cy="608604"/>
          </a:xfrm>
        </p:grpSpPr>
        <p:grpSp>
          <p:nvGrpSpPr>
            <p:cNvPr id="359" name="Google Shape;359;p21"/>
            <p:cNvGrpSpPr/>
            <p:nvPr/>
          </p:nvGrpSpPr>
          <p:grpSpPr>
            <a:xfrm>
              <a:off x="3168309" y="517749"/>
              <a:ext cx="1084309" cy="565452"/>
              <a:chOff x="3168309" y="517749"/>
              <a:chExt cx="1084309" cy="565452"/>
            </a:xfrm>
          </p:grpSpPr>
          <p:sp>
            <p:nvSpPr>
              <p:cNvPr id="360" name="Google Shape;360;p21"/>
              <p:cNvSpPr/>
              <p:nvPr/>
            </p:nvSpPr>
            <p:spPr>
              <a:xfrm>
                <a:off x="3179726" y="531913"/>
                <a:ext cx="1066571" cy="534378"/>
              </a:xfrm>
              <a:custGeom>
                <a:rect b="b" l="l" r="r" t="t"/>
                <a:pathLst>
                  <a:path extrusionOk="0" h="16148" w="32230">
                    <a:moveTo>
                      <a:pt x="22013" y="0"/>
                    </a:moveTo>
                    <a:cubicBezTo>
                      <a:pt x="20179" y="0"/>
                      <a:pt x="18037" y="563"/>
                      <a:pt x="16955" y="1789"/>
                    </a:cubicBezTo>
                    <a:cubicBezTo>
                      <a:pt x="16780" y="1988"/>
                      <a:pt x="16633" y="2210"/>
                      <a:pt x="16520" y="2449"/>
                    </a:cubicBezTo>
                    <a:cubicBezTo>
                      <a:pt x="16033" y="2843"/>
                      <a:pt x="15581" y="3278"/>
                      <a:pt x="15170" y="3750"/>
                    </a:cubicBezTo>
                    <a:cubicBezTo>
                      <a:pt x="14976" y="3973"/>
                      <a:pt x="14829" y="4232"/>
                      <a:pt x="14737" y="4514"/>
                    </a:cubicBezTo>
                    <a:cubicBezTo>
                      <a:pt x="14258" y="4643"/>
                      <a:pt x="13820" y="4950"/>
                      <a:pt x="13526" y="5479"/>
                    </a:cubicBezTo>
                    <a:cubicBezTo>
                      <a:pt x="13469" y="5583"/>
                      <a:pt x="13403" y="5704"/>
                      <a:pt x="13333" y="5836"/>
                    </a:cubicBezTo>
                    <a:cubicBezTo>
                      <a:pt x="12240" y="3949"/>
                      <a:pt x="10659" y="2446"/>
                      <a:pt x="8225" y="2446"/>
                    </a:cubicBezTo>
                    <a:cubicBezTo>
                      <a:pt x="8215" y="2446"/>
                      <a:pt x="8206" y="2446"/>
                      <a:pt x="8196" y="2446"/>
                    </a:cubicBezTo>
                    <a:cubicBezTo>
                      <a:pt x="6473" y="2456"/>
                      <a:pt x="5287" y="3270"/>
                      <a:pt x="4544" y="4450"/>
                    </a:cubicBezTo>
                    <a:cubicBezTo>
                      <a:pt x="3854" y="4735"/>
                      <a:pt x="3324" y="5369"/>
                      <a:pt x="3334" y="6366"/>
                    </a:cubicBezTo>
                    <a:cubicBezTo>
                      <a:pt x="3350" y="7729"/>
                      <a:pt x="3437" y="9078"/>
                      <a:pt x="3573" y="10426"/>
                    </a:cubicBezTo>
                    <a:cubicBezTo>
                      <a:pt x="3336" y="10400"/>
                      <a:pt x="3098" y="10378"/>
                      <a:pt x="2861" y="10351"/>
                    </a:cubicBezTo>
                    <a:cubicBezTo>
                      <a:pt x="2779" y="10341"/>
                      <a:pt x="2700" y="10337"/>
                      <a:pt x="2622" y="10337"/>
                    </a:cubicBezTo>
                    <a:cubicBezTo>
                      <a:pt x="408" y="10337"/>
                      <a:pt x="0" y="14107"/>
                      <a:pt x="2285" y="14601"/>
                    </a:cubicBezTo>
                    <a:cubicBezTo>
                      <a:pt x="2945" y="14743"/>
                      <a:pt x="3575" y="14817"/>
                      <a:pt x="4197" y="14818"/>
                    </a:cubicBezTo>
                    <a:cubicBezTo>
                      <a:pt x="12530" y="15713"/>
                      <a:pt x="20909" y="15943"/>
                      <a:pt x="29283" y="16146"/>
                    </a:cubicBezTo>
                    <a:cubicBezTo>
                      <a:pt x="29301" y="16147"/>
                      <a:pt x="29320" y="16147"/>
                      <a:pt x="29338" y="16147"/>
                    </a:cubicBezTo>
                    <a:cubicBezTo>
                      <a:pt x="31712" y="16147"/>
                      <a:pt x="32229" y="12465"/>
                      <a:pt x="29858" y="11896"/>
                    </a:cubicBezTo>
                    <a:lnTo>
                      <a:pt x="27828" y="11409"/>
                    </a:lnTo>
                    <a:cubicBezTo>
                      <a:pt x="28227" y="10547"/>
                      <a:pt x="28410" y="9530"/>
                      <a:pt x="28544" y="8530"/>
                    </a:cubicBezTo>
                    <a:cubicBezTo>
                      <a:pt x="28840" y="6353"/>
                      <a:pt x="28590" y="4111"/>
                      <a:pt x="27128" y="2439"/>
                    </a:cubicBezTo>
                    <a:cubicBezTo>
                      <a:pt x="26290" y="1296"/>
                      <a:pt x="25049" y="489"/>
                      <a:pt x="23596" y="161"/>
                    </a:cubicBezTo>
                    <a:cubicBezTo>
                      <a:pt x="23126" y="55"/>
                      <a:pt x="22584" y="0"/>
                      <a:pt x="22013" y="0"/>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1"/>
              <p:cNvSpPr/>
              <p:nvPr/>
            </p:nvSpPr>
            <p:spPr>
              <a:xfrm>
                <a:off x="3168309" y="517749"/>
                <a:ext cx="1084309" cy="565452"/>
              </a:xfrm>
              <a:custGeom>
                <a:rect b="b" l="l" r="r" t="t"/>
                <a:pathLst>
                  <a:path extrusionOk="0" h="17087" w="32766">
                    <a:moveTo>
                      <a:pt x="22601" y="764"/>
                    </a:moveTo>
                    <a:cubicBezTo>
                      <a:pt x="23317" y="764"/>
                      <a:pt x="24030" y="884"/>
                      <a:pt x="24717" y="1145"/>
                    </a:cubicBezTo>
                    <a:cubicBezTo>
                      <a:pt x="29369" y="2914"/>
                      <a:pt x="29387" y="8595"/>
                      <a:pt x="27194" y="12263"/>
                    </a:cubicBezTo>
                    <a:cubicBezTo>
                      <a:pt x="27017" y="12559"/>
                      <a:pt x="27279" y="12832"/>
                      <a:pt x="27543" y="12832"/>
                    </a:cubicBezTo>
                    <a:cubicBezTo>
                      <a:pt x="27638" y="12832"/>
                      <a:pt x="27733" y="12797"/>
                      <a:pt x="27808" y="12713"/>
                    </a:cubicBezTo>
                    <a:cubicBezTo>
                      <a:pt x="28352" y="12496"/>
                      <a:pt x="28936" y="12316"/>
                      <a:pt x="29506" y="12316"/>
                    </a:cubicBezTo>
                    <a:cubicBezTo>
                      <a:pt x="29983" y="12316"/>
                      <a:pt x="30449" y="12442"/>
                      <a:pt x="30871" y="12778"/>
                    </a:cubicBezTo>
                    <a:cubicBezTo>
                      <a:pt x="32152" y="13795"/>
                      <a:pt x="31389" y="15110"/>
                      <a:pt x="30700" y="16221"/>
                    </a:cubicBezTo>
                    <a:cubicBezTo>
                      <a:pt x="30683" y="16250"/>
                      <a:pt x="30671" y="16280"/>
                      <a:pt x="30666" y="16314"/>
                    </a:cubicBezTo>
                    <a:cubicBezTo>
                      <a:pt x="21461" y="16052"/>
                      <a:pt x="12267" y="15571"/>
                      <a:pt x="3067" y="15231"/>
                    </a:cubicBezTo>
                    <a:cubicBezTo>
                      <a:pt x="3058" y="15217"/>
                      <a:pt x="3045" y="15207"/>
                      <a:pt x="3033" y="15196"/>
                    </a:cubicBezTo>
                    <a:cubicBezTo>
                      <a:pt x="2090" y="14522"/>
                      <a:pt x="1143" y="13517"/>
                      <a:pt x="1388" y="12257"/>
                    </a:cubicBezTo>
                    <a:cubicBezTo>
                      <a:pt x="1542" y="11464"/>
                      <a:pt x="2140" y="10988"/>
                      <a:pt x="2774" y="10988"/>
                    </a:cubicBezTo>
                    <a:cubicBezTo>
                      <a:pt x="3156" y="10988"/>
                      <a:pt x="3550" y="11161"/>
                      <a:pt x="3868" y="11542"/>
                    </a:cubicBezTo>
                    <a:cubicBezTo>
                      <a:pt x="3871" y="11545"/>
                      <a:pt x="3874" y="11545"/>
                      <a:pt x="3877" y="11548"/>
                    </a:cubicBezTo>
                    <a:cubicBezTo>
                      <a:pt x="3894" y="11584"/>
                      <a:pt x="3908" y="11621"/>
                      <a:pt x="3924" y="11658"/>
                    </a:cubicBezTo>
                    <a:cubicBezTo>
                      <a:pt x="3971" y="11754"/>
                      <a:pt x="4057" y="11794"/>
                      <a:pt x="4147" y="11794"/>
                    </a:cubicBezTo>
                    <a:cubicBezTo>
                      <a:pt x="4323" y="11794"/>
                      <a:pt x="4512" y="11639"/>
                      <a:pt x="4439" y="11441"/>
                    </a:cubicBezTo>
                    <a:cubicBezTo>
                      <a:pt x="3313" y="8367"/>
                      <a:pt x="3382" y="4881"/>
                      <a:pt x="6859" y="3409"/>
                    </a:cubicBezTo>
                    <a:cubicBezTo>
                      <a:pt x="7480" y="3146"/>
                      <a:pt x="8095" y="3026"/>
                      <a:pt x="8687" y="3026"/>
                    </a:cubicBezTo>
                    <a:cubicBezTo>
                      <a:pt x="11160" y="3026"/>
                      <a:pt x="13229" y="5123"/>
                      <a:pt x="13688" y="7659"/>
                    </a:cubicBezTo>
                    <a:cubicBezTo>
                      <a:pt x="13719" y="7827"/>
                      <a:pt x="13862" y="7904"/>
                      <a:pt x="14009" y="7904"/>
                    </a:cubicBezTo>
                    <a:cubicBezTo>
                      <a:pt x="14193" y="7904"/>
                      <a:pt x="14382" y="7783"/>
                      <a:pt x="14364" y="7569"/>
                    </a:cubicBezTo>
                    <a:cubicBezTo>
                      <a:pt x="14353" y="7446"/>
                      <a:pt x="14338" y="7325"/>
                      <a:pt x="14319" y="7204"/>
                    </a:cubicBezTo>
                    <a:cubicBezTo>
                      <a:pt x="15288" y="3822"/>
                      <a:pt x="18986" y="764"/>
                      <a:pt x="22601" y="764"/>
                    </a:cubicBezTo>
                    <a:close/>
                    <a:moveTo>
                      <a:pt x="22670" y="0"/>
                    </a:moveTo>
                    <a:cubicBezTo>
                      <a:pt x="19011" y="0"/>
                      <a:pt x="15203" y="2784"/>
                      <a:pt x="14077" y="6233"/>
                    </a:cubicBezTo>
                    <a:cubicBezTo>
                      <a:pt x="13279" y="3933"/>
                      <a:pt x="11034" y="2265"/>
                      <a:pt x="8622" y="2265"/>
                    </a:cubicBezTo>
                    <a:cubicBezTo>
                      <a:pt x="8030" y="2265"/>
                      <a:pt x="7428" y="2365"/>
                      <a:pt x="6834" y="2582"/>
                    </a:cubicBezTo>
                    <a:cubicBezTo>
                      <a:pt x="3352" y="3851"/>
                      <a:pt x="2472" y="7230"/>
                      <a:pt x="3419" y="10359"/>
                    </a:cubicBezTo>
                    <a:cubicBezTo>
                      <a:pt x="3233" y="10296"/>
                      <a:pt x="3034" y="10266"/>
                      <a:pt x="2833" y="10266"/>
                    </a:cubicBezTo>
                    <a:cubicBezTo>
                      <a:pt x="2096" y="10266"/>
                      <a:pt x="1320" y="10671"/>
                      <a:pt x="953" y="11332"/>
                    </a:cubicBezTo>
                    <a:cubicBezTo>
                      <a:pt x="0" y="13046"/>
                      <a:pt x="1273" y="14830"/>
                      <a:pt x="2763" y="15658"/>
                    </a:cubicBezTo>
                    <a:cubicBezTo>
                      <a:pt x="2767" y="15662"/>
                      <a:pt x="2771" y="15660"/>
                      <a:pt x="2776" y="15663"/>
                    </a:cubicBezTo>
                    <a:cubicBezTo>
                      <a:pt x="2816" y="15698"/>
                      <a:pt x="2866" y="15720"/>
                      <a:pt x="2920" y="15724"/>
                    </a:cubicBezTo>
                    <a:cubicBezTo>
                      <a:pt x="12190" y="16507"/>
                      <a:pt x="21512" y="16838"/>
                      <a:pt x="30810" y="17086"/>
                    </a:cubicBezTo>
                    <a:cubicBezTo>
                      <a:pt x="30814" y="17086"/>
                      <a:pt x="30818" y="17086"/>
                      <a:pt x="30822" y="17086"/>
                    </a:cubicBezTo>
                    <a:cubicBezTo>
                      <a:pt x="31106" y="17086"/>
                      <a:pt x="31217" y="16826"/>
                      <a:pt x="31164" y="16608"/>
                    </a:cubicBezTo>
                    <a:cubicBezTo>
                      <a:pt x="31168" y="16602"/>
                      <a:pt x="31176" y="16599"/>
                      <a:pt x="31181" y="16593"/>
                    </a:cubicBezTo>
                    <a:cubicBezTo>
                      <a:pt x="32101" y="15401"/>
                      <a:pt x="32766" y="13811"/>
                      <a:pt x="31560" y="12563"/>
                    </a:cubicBezTo>
                    <a:cubicBezTo>
                      <a:pt x="30999" y="11982"/>
                      <a:pt x="30256" y="11725"/>
                      <a:pt x="29499" y="11725"/>
                    </a:cubicBezTo>
                    <a:cubicBezTo>
                      <a:pt x="29075" y="11725"/>
                      <a:pt x="28647" y="11805"/>
                      <a:pt x="28243" y="11954"/>
                    </a:cubicBezTo>
                    <a:cubicBezTo>
                      <a:pt x="30275" y="7939"/>
                      <a:pt x="29802" y="2266"/>
                      <a:pt x="25042" y="430"/>
                    </a:cubicBezTo>
                    <a:cubicBezTo>
                      <a:pt x="24279" y="136"/>
                      <a:pt x="23478" y="0"/>
                      <a:pt x="2267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21"/>
            <p:cNvGrpSpPr/>
            <p:nvPr/>
          </p:nvGrpSpPr>
          <p:grpSpPr>
            <a:xfrm>
              <a:off x="4114622" y="474596"/>
              <a:ext cx="141868" cy="100403"/>
              <a:chOff x="4114622" y="474596"/>
              <a:chExt cx="141868" cy="100403"/>
            </a:xfrm>
          </p:grpSpPr>
          <p:sp>
            <p:nvSpPr>
              <p:cNvPr id="363" name="Google Shape;363;p21"/>
              <p:cNvSpPr/>
              <p:nvPr/>
            </p:nvSpPr>
            <p:spPr>
              <a:xfrm>
                <a:off x="4114622" y="474596"/>
                <a:ext cx="70851" cy="90839"/>
              </a:xfrm>
              <a:custGeom>
                <a:rect b="b" l="l" r="r" t="t"/>
                <a:pathLst>
                  <a:path extrusionOk="0" h="2745" w="2141">
                    <a:moveTo>
                      <a:pt x="117" y="0"/>
                    </a:moveTo>
                    <a:cubicBezTo>
                      <a:pt x="43" y="0"/>
                      <a:pt x="0" y="122"/>
                      <a:pt x="77" y="158"/>
                    </a:cubicBezTo>
                    <a:cubicBezTo>
                      <a:pt x="1111" y="639"/>
                      <a:pt x="1641" y="1527"/>
                      <a:pt x="1802" y="2624"/>
                    </a:cubicBezTo>
                    <a:cubicBezTo>
                      <a:pt x="1814" y="2707"/>
                      <a:pt x="1883" y="2745"/>
                      <a:pt x="1954" y="2745"/>
                    </a:cubicBezTo>
                    <a:cubicBezTo>
                      <a:pt x="2045" y="2745"/>
                      <a:pt x="2140" y="2685"/>
                      <a:pt x="2134" y="2579"/>
                    </a:cubicBezTo>
                    <a:cubicBezTo>
                      <a:pt x="2071" y="1420"/>
                      <a:pt x="1205" y="403"/>
                      <a:pt x="142" y="5"/>
                    </a:cubicBezTo>
                    <a:cubicBezTo>
                      <a:pt x="133" y="2"/>
                      <a:pt x="125" y="0"/>
                      <a:pt x="1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1"/>
              <p:cNvSpPr/>
              <p:nvPr/>
            </p:nvSpPr>
            <p:spPr>
              <a:xfrm>
                <a:off x="4199339" y="480752"/>
                <a:ext cx="57151" cy="94247"/>
              </a:xfrm>
              <a:custGeom>
                <a:rect b="b" l="l" r="r" t="t"/>
                <a:pathLst>
                  <a:path extrusionOk="0" h="2848" w="1727">
                    <a:moveTo>
                      <a:pt x="207" y="1"/>
                    </a:moveTo>
                    <a:cubicBezTo>
                      <a:pt x="75" y="1"/>
                      <a:pt x="0" y="200"/>
                      <a:pt x="132" y="300"/>
                    </a:cubicBezTo>
                    <a:cubicBezTo>
                      <a:pt x="898" y="879"/>
                      <a:pt x="1182" y="1693"/>
                      <a:pt x="1121" y="2626"/>
                    </a:cubicBezTo>
                    <a:cubicBezTo>
                      <a:pt x="1113" y="2766"/>
                      <a:pt x="1240" y="2847"/>
                      <a:pt x="1361" y="2847"/>
                    </a:cubicBezTo>
                    <a:cubicBezTo>
                      <a:pt x="1456" y="2847"/>
                      <a:pt x="1546" y="2797"/>
                      <a:pt x="1564" y="2686"/>
                    </a:cubicBezTo>
                    <a:cubicBezTo>
                      <a:pt x="1726" y="1643"/>
                      <a:pt x="1184" y="572"/>
                      <a:pt x="291" y="27"/>
                    </a:cubicBezTo>
                    <a:cubicBezTo>
                      <a:pt x="261" y="9"/>
                      <a:pt x="233" y="1"/>
                      <a:pt x="2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5" name="Google Shape;365;p21"/>
          <p:cNvGrpSpPr/>
          <p:nvPr/>
        </p:nvGrpSpPr>
        <p:grpSpPr>
          <a:xfrm>
            <a:off x="4554058" y="287028"/>
            <a:ext cx="820760" cy="899951"/>
            <a:chOff x="4554058" y="287028"/>
            <a:chExt cx="820760" cy="899951"/>
          </a:xfrm>
        </p:grpSpPr>
        <p:grpSp>
          <p:nvGrpSpPr>
            <p:cNvPr id="366" name="Google Shape;366;p21"/>
            <p:cNvGrpSpPr/>
            <p:nvPr/>
          </p:nvGrpSpPr>
          <p:grpSpPr>
            <a:xfrm>
              <a:off x="4554058" y="287028"/>
              <a:ext cx="820760" cy="807258"/>
              <a:chOff x="4554058" y="287028"/>
              <a:chExt cx="820760" cy="807258"/>
            </a:xfrm>
          </p:grpSpPr>
          <p:sp>
            <p:nvSpPr>
              <p:cNvPr id="367" name="Google Shape;367;p21"/>
              <p:cNvSpPr/>
              <p:nvPr/>
            </p:nvSpPr>
            <p:spPr>
              <a:xfrm>
                <a:off x="4642315" y="348977"/>
                <a:ext cx="463924" cy="360179"/>
              </a:xfrm>
              <a:custGeom>
                <a:rect b="b" l="l" r="r" t="t"/>
                <a:pathLst>
                  <a:path extrusionOk="0" h="10884" w="14019">
                    <a:moveTo>
                      <a:pt x="6184" y="691"/>
                    </a:moveTo>
                    <a:cubicBezTo>
                      <a:pt x="10445" y="691"/>
                      <a:pt x="14018" y="6447"/>
                      <a:pt x="9536" y="9535"/>
                    </a:cubicBezTo>
                    <a:lnTo>
                      <a:pt x="9537" y="9535"/>
                    </a:lnTo>
                    <a:cubicBezTo>
                      <a:pt x="9519" y="9550"/>
                      <a:pt x="9502" y="9569"/>
                      <a:pt x="9487" y="9587"/>
                    </a:cubicBezTo>
                    <a:cubicBezTo>
                      <a:pt x="8640" y="9967"/>
                      <a:pt x="7748" y="10160"/>
                      <a:pt x="6864" y="10160"/>
                    </a:cubicBezTo>
                    <a:cubicBezTo>
                      <a:pt x="5431" y="10160"/>
                      <a:pt x="4015" y="9652"/>
                      <a:pt x="2835" y="8608"/>
                    </a:cubicBezTo>
                    <a:cubicBezTo>
                      <a:pt x="709" y="6729"/>
                      <a:pt x="1051" y="3240"/>
                      <a:pt x="3327" y="1634"/>
                    </a:cubicBezTo>
                    <a:cubicBezTo>
                      <a:pt x="4259" y="975"/>
                      <a:pt x="5239" y="691"/>
                      <a:pt x="6184" y="691"/>
                    </a:cubicBezTo>
                    <a:close/>
                    <a:moveTo>
                      <a:pt x="6279" y="0"/>
                    </a:moveTo>
                    <a:cubicBezTo>
                      <a:pt x="5009" y="0"/>
                      <a:pt x="3744" y="397"/>
                      <a:pt x="2708" y="1238"/>
                    </a:cubicBezTo>
                    <a:cubicBezTo>
                      <a:pt x="426" y="3093"/>
                      <a:pt x="0" y="6574"/>
                      <a:pt x="2040" y="8777"/>
                    </a:cubicBezTo>
                    <a:cubicBezTo>
                      <a:pt x="3204" y="10033"/>
                      <a:pt x="5123" y="10883"/>
                      <a:pt x="6939" y="10883"/>
                    </a:cubicBezTo>
                    <a:cubicBezTo>
                      <a:pt x="7881" y="10883"/>
                      <a:pt x="8795" y="10655"/>
                      <a:pt x="9562" y="10135"/>
                    </a:cubicBezTo>
                    <a:cubicBezTo>
                      <a:pt x="9619" y="10175"/>
                      <a:pt x="9685" y="10198"/>
                      <a:pt x="9756" y="10198"/>
                    </a:cubicBezTo>
                    <a:cubicBezTo>
                      <a:pt x="9821" y="10198"/>
                      <a:pt x="9890" y="10178"/>
                      <a:pt x="9957" y="10132"/>
                    </a:cubicBezTo>
                    <a:cubicBezTo>
                      <a:pt x="12601" y="8316"/>
                      <a:pt x="13052" y="4786"/>
                      <a:pt x="11072" y="2280"/>
                    </a:cubicBezTo>
                    <a:cubicBezTo>
                      <a:pt x="9908" y="808"/>
                      <a:pt x="8090" y="0"/>
                      <a:pt x="627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1"/>
              <p:cNvSpPr/>
              <p:nvPr/>
            </p:nvSpPr>
            <p:spPr>
              <a:xfrm>
                <a:off x="4554058" y="287028"/>
                <a:ext cx="820760" cy="807258"/>
              </a:xfrm>
              <a:custGeom>
                <a:rect b="b" l="l" r="r" t="t"/>
                <a:pathLst>
                  <a:path extrusionOk="0" h="24394" w="24802">
                    <a:moveTo>
                      <a:pt x="9264" y="721"/>
                    </a:moveTo>
                    <a:cubicBezTo>
                      <a:pt x="11400" y="721"/>
                      <a:pt x="13528" y="1569"/>
                      <a:pt x="14937" y="3265"/>
                    </a:cubicBezTo>
                    <a:cubicBezTo>
                      <a:pt x="16118" y="4685"/>
                      <a:pt x="16644" y="6645"/>
                      <a:pt x="16353" y="8466"/>
                    </a:cubicBezTo>
                    <a:cubicBezTo>
                      <a:pt x="15998" y="10689"/>
                      <a:pt x="14395" y="12153"/>
                      <a:pt x="12694" y="13462"/>
                    </a:cubicBezTo>
                    <a:cubicBezTo>
                      <a:pt x="12664" y="13488"/>
                      <a:pt x="12639" y="13518"/>
                      <a:pt x="12618" y="13550"/>
                    </a:cubicBezTo>
                    <a:cubicBezTo>
                      <a:pt x="11361" y="13984"/>
                      <a:pt x="10047" y="14249"/>
                      <a:pt x="8775" y="14249"/>
                    </a:cubicBezTo>
                    <a:cubicBezTo>
                      <a:pt x="6553" y="14249"/>
                      <a:pt x="4456" y="13443"/>
                      <a:pt x="3003" y="11326"/>
                    </a:cubicBezTo>
                    <a:cubicBezTo>
                      <a:pt x="832" y="8166"/>
                      <a:pt x="1814" y="4144"/>
                      <a:pt x="4920" y="2028"/>
                    </a:cubicBezTo>
                    <a:cubicBezTo>
                      <a:pt x="6198" y="1157"/>
                      <a:pt x="7733" y="721"/>
                      <a:pt x="9264" y="721"/>
                    </a:cubicBezTo>
                    <a:close/>
                    <a:moveTo>
                      <a:pt x="15451" y="11932"/>
                    </a:moveTo>
                    <a:cubicBezTo>
                      <a:pt x="16663" y="13613"/>
                      <a:pt x="18004" y="15196"/>
                      <a:pt x="19319" y="16797"/>
                    </a:cubicBezTo>
                    <a:cubicBezTo>
                      <a:pt x="20181" y="17844"/>
                      <a:pt x="23942" y="21362"/>
                      <a:pt x="22884" y="23133"/>
                    </a:cubicBezTo>
                    <a:cubicBezTo>
                      <a:pt x="22656" y="23319"/>
                      <a:pt x="22292" y="23393"/>
                      <a:pt x="21889" y="23393"/>
                    </a:cubicBezTo>
                    <a:cubicBezTo>
                      <a:pt x="21166" y="23393"/>
                      <a:pt x="20318" y="23152"/>
                      <a:pt x="19913" y="22879"/>
                    </a:cubicBezTo>
                    <a:cubicBezTo>
                      <a:pt x="19372" y="22514"/>
                      <a:pt x="18917" y="21877"/>
                      <a:pt x="18488" y="21393"/>
                    </a:cubicBezTo>
                    <a:cubicBezTo>
                      <a:pt x="17798" y="20616"/>
                      <a:pt x="17138" y="19814"/>
                      <a:pt x="16507" y="18987"/>
                    </a:cubicBezTo>
                    <a:cubicBezTo>
                      <a:pt x="15295" y="17400"/>
                      <a:pt x="14324" y="15634"/>
                      <a:pt x="13116" y="14052"/>
                    </a:cubicBezTo>
                    <a:cubicBezTo>
                      <a:pt x="13958" y="13404"/>
                      <a:pt x="14774" y="12718"/>
                      <a:pt x="15451" y="11932"/>
                    </a:cubicBezTo>
                    <a:close/>
                    <a:moveTo>
                      <a:pt x="9240" y="1"/>
                    </a:moveTo>
                    <a:cubicBezTo>
                      <a:pt x="7656" y="1"/>
                      <a:pt x="6066" y="429"/>
                      <a:pt x="4710" y="1294"/>
                    </a:cubicBezTo>
                    <a:cubicBezTo>
                      <a:pt x="1295" y="3475"/>
                      <a:pt x="1" y="7779"/>
                      <a:pt x="2125" y="11324"/>
                    </a:cubicBezTo>
                    <a:cubicBezTo>
                      <a:pt x="3552" y="13705"/>
                      <a:pt x="6259" y="15078"/>
                      <a:pt x="8964" y="15078"/>
                    </a:cubicBezTo>
                    <a:cubicBezTo>
                      <a:pt x="10259" y="15078"/>
                      <a:pt x="11554" y="14763"/>
                      <a:pt x="12708" y="14093"/>
                    </a:cubicBezTo>
                    <a:cubicBezTo>
                      <a:pt x="13477" y="16028"/>
                      <a:pt x="18426" y="24393"/>
                      <a:pt x="21721" y="24393"/>
                    </a:cubicBezTo>
                    <a:cubicBezTo>
                      <a:pt x="22063" y="24393"/>
                      <a:pt x="22387" y="24303"/>
                      <a:pt x="22687" y="24107"/>
                    </a:cubicBezTo>
                    <a:cubicBezTo>
                      <a:pt x="22719" y="24118"/>
                      <a:pt x="22753" y="24125"/>
                      <a:pt x="22788" y="24125"/>
                    </a:cubicBezTo>
                    <a:cubicBezTo>
                      <a:pt x="22850" y="24125"/>
                      <a:pt x="22916" y="24105"/>
                      <a:pt x="22982" y="24055"/>
                    </a:cubicBezTo>
                    <a:cubicBezTo>
                      <a:pt x="24802" y="22709"/>
                      <a:pt x="23491" y="20728"/>
                      <a:pt x="22396" y="19391"/>
                    </a:cubicBezTo>
                    <a:cubicBezTo>
                      <a:pt x="20231" y="16749"/>
                      <a:pt x="18113" y="14028"/>
                      <a:pt x="15767" y="11545"/>
                    </a:cubicBezTo>
                    <a:cubicBezTo>
                      <a:pt x="16367" y="10761"/>
                      <a:pt x="16824" y="9874"/>
                      <a:pt x="17026" y="8831"/>
                    </a:cubicBezTo>
                    <a:cubicBezTo>
                      <a:pt x="17398" y="6921"/>
                      <a:pt x="16943" y="4850"/>
                      <a:pt x="15825" y="3261"/>
                    </a:cubicBezTo>
                    <a:cubicBezTo>
                      <a:pt x="14304" y="1100"/>
                      <a:pt x="11779" y="1"/>
                      <a:pt x="9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9" name="Google Shape;369;p21"/>
            <p:cNvGrpSpPr/>
            <p:nvPr/>
          </p:nvGrpSpPr>
          <p:grpSpPr>
            <a:xfrm>
              <a:off x="5063947" y="1041305"/>
              <a:ext cx="89912" cy="145673"/>
              <a:chOff x="5063947" y="1041305"/>
              <a:chExt cx="89912" cy="145673"/>
            </a:xfrm>
          </p:grpSpPr>
          <p:sp>
            <p:nvSpPr>
              <p:cNvPr id="370" name="Google Shape;370;p21"/>
              <p:cNvSpPr/>
              <p:nvPr/>
            </p:nvSpPr>
            <p:spPr>
              <a:xfrm>
                <a:off x="5063947" y="1041305"/>
                <a:ext cx="81110" cy="80481"/>
              </a:xfrm>
              <a:custGeom>
                <a:rect b="b" l="l" r="r" t="t"/>
                <a:pathLst>
                  <a:path extrusionOk="0" h="2432" w="2451">
                    <a:moveTo>
                      <a:pt x="176" y="1"/>
                    </a:moveTo>
                    <a:cubicBezTo>
                      <a:pt x="87" y="1"/>
                      <a:pt x="1" y="70"/>
                      <a:pt x="36" y="182"/>
                    </a:cubicBezTo>
                    <a:cubicBezTo>
                      <a:pt x="344" y="1198"/>
                      <a:pt x="1120" y="2083"/>
                      <a:pt x="2142" y="2423"/>
                    </a:cubicBezTo>
                    <a:cubicBezTo>
                      <a:pt x="2159" y="2429"/>
                      <a:pt x="2176" y="2431"/>
                      <a:pt x="2192" y="2431"/>
                    </a:cubicBezTo>
                    <a:cubicBezTo>
                      <a:pt x="2354" y="2431"/>
                      <a:pt x="2451" y="2170"/>
                      <a:pt x="2281" y="2094"/>
                    </a:cubicBezTo>
                    <a:cubicBezTo>
                      <a:pt x="1373" y="1688"/>
                      <a:pt x="674" y="1052"/>
                      <a:pt x="322" y="102"/>
                    </a:cubicBezTo>
                    <a:cubicBezTo>
                      <a:pt x="296" y="32"/>
                      <a:pt x="235" y="1"/>
                      <a:pt x="1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1"/>
              <p:cNvSpPr/>
              <p:nvPr/>
            </p:nvSpPr>
            <p:spPr>
              <a:xfrm>
                <a:off x="5073643" y="1111958"/>
                <a:ext cx="80216" cy="75021"/>
              </a:xfrm>
              <a:custGeom>
                <a:rect b="b" l="l" r="r" t="t"/>
                <a:pathLst>
                  <a:path extrusionOk="0" h="2267" w="2424">
                    <a:moveTo>
                      <a:pt x="167" y="0"/>
                    </a:moveTo>
                    <a:cubicBezTo>
                      <a:pt x="84" y="0"/>
                      <a:pt x="1" y="54"/>
                      <a:pt x="11" y="152"/>
                    </a:cubicBezTo>
                    <a:cubicBezTo>
                      <a:pt x="133" y="1253"/>
                      <a:pt x="1029" y="2135"/>
                      <a:pt x="2127" y="2265"/>
                    </a:cubicBezTo>
                    <a:cubicBezTo>
                      <a:pt x="2136" y="2266"/>
                      <a:pt x="2144" y="2267"/>
                      <a:pt x="2152" y="2267"/>
                    </a:cubicBezTo>
                    <a:cubicBezTo>
                      <a:pt x="2376" y="2267"/>
                      <a:pt x="2424" y="1866"/>
                      <a:pt x="2186" y="1833"/>
                    </a:cubicBezTo>
                    <a:cubicBezTo>
                      <a:pt x="1242" y="1703"/>
                      <a:pt x="521" y="1047"/>
                      <a:pt x="317" y="110"/>
                    </a:cubicBezTo>
                    <a:cubicBezTo>
                      <a:pt x="301" y="35"/>
                      <a:pt x="234" y="0"/>
                      <a:pt x="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72" name="Google Shape;372;p21"/>
          <p:cNvGrpSpPr/>
          <p:nvPr/>
        </p:nvGrpSpPr>
        <p:grpSpPr>
          <a:xfrm>
            <a:off x="7100592" y="-366483"/>
            <a:ext cx="638917" cy="1022558"/>
            <a:chOff x="7100592" y="-366483"/>
            <a:chExt cx="638917" cy="1022558"/>
          </a:xfrm>
        </p:grpSpPr>
        <p:sp>
          <p:nvSpPr>
            <p:cNvPr id="373" name="Google Shape;373;p21"/>
            <p:cNvSpPr/>
            <p:nvPr/>
          </p:nvSpPr>
          <p:spPr>
            <a:xfrm>
              <a:off x="7100592" y="-366483"/>
              <a:ext cx="638917" cy="1022558"/>
            </a:xfrm>
            <a:custGeom>
              <a:rect b="b" l="l" r="r" t="t"/>
              <a:pathLst>
                <a:path extrusionOk="0" h="30900" w="19307">
                  <a:moveTo>
                    <a:pt x="17084" y="802"/>
                  </a:moveTo>
                  <a:cubicBezTo>
                    <a:pt x="17169" y="5620"/>
                    <a:pt x="17483" y="10439"/>
                    <a:pt x="17739" y="15251"/>
                  </a:cubicBezTo>
                  <a:cubicBezTo>
                    <a:pt x="17999" y="20175"/>
                    <a:pt x="18113" y="25147"/>
                    <a:pt x="18594" y="30054"/>
                  </a:cubicBezTo>
                  <a:cubicBezTo>
                    <a:pt x="17813" y="29155"/>
                    <a:pt x="17025" y="28262"/>
                    <a:pt x="16232" y="27375"/>
                  </a:cubicBezTo>
                  <a:cubicBezTo>
                    <a:pt x="16275" y="27328"/>
                    <a:pt x="16319" y="27283"/>
                    <a:pt x="16365" y="27242"/>
                  </a:cubicBezTo>
                  <a:cubicBezTo>
                    <a:pt x="16508" y="27119"/>
                    <a:pt x="16669" y="27043"/>
                    <a:pt x="16828" y="26949"/>
                  </a:cubicBezTo>
                  <a:cubicBezTo>
                    <a:pt x="17066" y="26811"/>
                    <a:pt x="16918" y="26503"/>
                    <a:pt x="16693" y="26503"/>
                  </a:cubicBezTo>
                  <a:cubicBezTo>
                    <a:pt x="16657" y="26503"/>
                    <a:pt x="16620" y="26511"/>
                    <a:pt x="16581" y="26528"/>
                  </a:cubicBezTo>
                  <a:cubicBezTo>
                    <a:pt x="16344" y="26637"/>
                    <a:pt x="16120" y="26831"/>
                    <a:pt x="15946" y="27055"/>
                  </a:cubicBezTo>
                  <a:cubicBezTo>
                    <a:pt x="15658" y="26732"/>
                    <a:pt x="15370" y="26409"/>
                    <a:pt x="15082" y="26087"/>
                  </a:cubicBezTo>
                  <a:cubicBezTo>
                    <a:pt x="15347" y="25866"/>
                    <a:pt x="15609" y="25640"/>
                    <a:pt x="15854" y="25402"/>
                  </a:cubicBezTo>
                  <a:cubicBezTo>
                    <a:pt x="15992" y="25267"/>
                    <a:pt x="15863" y="25086"/>
                    <a:pt x="15713" y="25086"/>
                  </a:cubicBezTo>
                  <a:cubicBezTo>
                    <a:pt x="15671" y="25086"/>
                    <a:pt x="15627" y="25101"/>
                    <a:pt x="15587" y="25134"/>
                  </a:cubicBezTo>
                  <a:cubicBezTo>
                    <a:pt x="15331" y="25350"/>
                    <a:pt x="15085" y="25583"/>
                    <a:pt x="14843" y="25819"/>
                  </a:cubicBezTo>
                  <a:cubicBezTo>
                    <a:pt x="14511" y="25450"/>
                    <a:pt x="14181" y="25078"/>
                    <a:pt x="13847" y="24709"/>
                  </a:cubicBezTo>
                  <a:cubicBezTo>
                    <a:pt x="14031" y="24499"/>
                    <a:pt x="14216" y="24287"/>
                    <a:pt x="14386" y="24067"/>
                  </a:cubicBezTo>
                  <a:cubicBezTo>
                    <a:pt x="14502" y="23918"/>
                    <a:pt x="14380" y="23721"/>
                    <a:pt x="14239" y="23721"/>
                  </a:cubicBezTo>
                  <a:cubicBezTo>
                    <a:pt x="14195" y="23721"/>
                    <a:pt x="14149" y="23740"/>
                    <a:pt x="14108" y="23787"/>
                  </a:cubicBezTo>
                  <a:cubicBezTo>
                    <a:pt x="13927" y="23992"/>
                    <a:pt x="13759" y="24206"/>
                    <a:pt x="13590" y="24422"/>
                  </a:cubicBezTo>
                  <a:cubicBezTo>
                    <a:pt x="13365" y="24174"/>
                    <a:pt x="13141" y="23921"/>
                    <a:pt x="12918" y="23673"/>
                  </a:cubicBezTo>
                  <a:cubicBezTo>
                    <a:pt x="13180" y="23482"/>
                    <a:pt x="13409" y="23234"/>
                    <a:pt x="13530" y="22943"/>
                  </a:cubicBezTo>
                  <a:cubicBezTo>
                    <a:pt x="13586" y="22808"/>
                    <a:pt x="13469" y="22717"/>
                    <a:pt x="13351" y="22717"/>
                  </a:cubicBezTo>
                  <a:cubicBezTo>
                    <a:pt x="13289" y="22717"/>
                    <a:pt x="13226" y="22742"/>
                    <a:pt x="13187" y="22799"/>
                  </a:cubicBezTo>
                  <a:cubicBezTo>
                    <a:pt x="13082" y="22956"/>
                    <a:pt x="12996" y="23117"/>
                    <a:pt x="12864" y="23257"/>
                  </a:cubicBezTo>
                  <a:cubicBezTo>
                    <a:pt x="12809" y="23313"/>
                    <a:pt x="12749" y="23367"/>
                    <a:pt x="12686" y="23417"/>
                  </a:cubicBezTo>
                  <a:cubicBezTo>
                    <a:pt x="12333" y="23025"/>
                    <a:pt x="11982" y="22633"/>
                    <a:pt x="11628" y="22243"/>
                  </a:cubicBezTo>
                  <a:cubicBezTo>
                    <a:pt x="11797" y="22099"/>
                    <a:pt x="11953" y="21943"/>
                    <a:pt x="12097" y="21773"/>
                  </a:cubicBezTo>
                  <a:cubicBezTo>
                    <a:pt x="12208" y="21641"/>
                    <a:pt x="12096" y="21465"/>
                    <a:pt x="11966" y="21465"/>
                  </a:cubicBezTo>
                  <a:cubicBezTo>
                    <a:pt x="11925" y="21465"/>
                    <a:pt x="11883" y="21481"/>
                    <a:pt x="11846" y="21521"/>
                  </a:cubicBezTo>
                  <a:cubicBezTo>
                    <a:pt x="11695" y="21679"/>
                    <a:pt x="11550" y="21837"/>
                    <a:pt x="11400" y="21992"/>
                  </a:cubicBezTo>
                  <a:cubicBezTo>
                    <a:pt x="11031" y="21584"/>
                    <a:pt x="10662" y="21178"/>
                    <a:pt x="10294" y="20772"/>
                  </a:cubicBezTo>
                  <a:cubicBezTo>
                    <a:pt x="10319" y="20751"/>
                    <a:pt x="10348" y="20734"/>
                    <a:pt x="10374" y="20711"/>
                  </a:cubicBezTo>
                  <a:cubicBezTo>
                    <a:pt x="10539" y="20566"/>
                    <a:pt x="10731" y="20402"/>
                    <a:pt x="10844" y="20209"/>
                  </a:cubicBezTo>
                  <a:cubicBezTo>
                    <a:pt x="10925" y="20069"/>
                    <a:pt x="10808" y="19938"/>
                    <a:pt x="10680" y="19938"/>
                  </a:cubicBezTo>
                  <a:cubicBezTo>
                    <a:pt x="10637" y="19938"/>
                    <a:pt x="10593" y="19952"/>
                    <a:pt x="10554" y="19987"/>
                  </a:cubicBezTo>
                  <a:cubicBezTo>
                    <a:pt x="10404" y="20118"/>
                    <a:pt x="10285" y="20293"/>
                    <a:pt x="10141" y="20434"/>
                  </a:cubicBezTo>
                  <a:cubicBezTo>
                    <a:pt x="10113" y="20461"/>
                    <a:pt x="10081" y="20483"/>
                    <a:pt x="10054" y="20509"/>
                  </a:cubicBezTo>
                  <a:lnTo>
                    <a:pt x="9805" y="20232"/>
                  </a:lnTo>
                  <a:cubicBezTo>
                    <a:pt x="9519" y="19918"/>
                    <a:pt x="9236" y="19601"/>
                    <a:pt x="8951" y="19287"/>
                  </a:cubicBezTo>
                  <a:cubicBezTo>
                    <a:pt x="9245" y="19010"/>
                    <a:pt x="9544" y="18726"/>
                    <a:pt x="9772" y="18409"/>
                  </a:cubicBezTo>
                  <a:cubicBezTo>
                    <a:pt x="9876" y="18265"/>
                    <a:pt x="9738" y="18131"/>
                    <a:pt x="9597" y="18131"/>
                  </a:cubicBezTo>
                  <a:cubicBezTo>
                    <a:pt x="9552" y="18131"/>
                    <a:pt x="9506" y="18145"/>
                    <a:pt x="9469" y="18176"/>
                  </a:cubicBezTo>
                  <a:cubicBezTo>
                    <a:pt x="9253" y="18352"/>
                    <a:pt x="9076" y="18591"/>
                    <a:pt x="8891" y="18800"/>
                  </a:cubicBezTo>
                  <a:lnTo>
                    <a:pt x="8703" y="19013"/>
                  </a:lnTo>
                  <a:cubicBezTo>
                    <a:pt x="8357" y="18628"/>
                    <a:pt x="8009" y="18247"/>
                    <a:pt x="7663" y="17861"/>
                  </a:cubicBezTo>
                  <a:cubicBezTo>
                    <a:pt x="7854" y="17672"/>
                    <a:pt x="8043" y="17479"/>
                    <a:pt x="8207" y="17273"/>
                  </a:cubicBezTo>
                  <a:cubicBezTo>
                    <a:pt x="8320" y="17129"/>
                    <a:pt x="8211" y="16947"/>
                    <a:pt x="8071" y="16947"/>
                  </a:cubicBezTo>
                  <a:cubicBezTo>
                    <a:pt x="8028" y="16947"/>
                    <a:pt x="7982" y="16964"/>
                    <a:pt x="7938" y="17005"/>
                  </a:cubicBezTo>
                  <a:cubicBezTo>
                    <a:pt x="7750" y="17181"/>
                    <a:pt x="7577" y="17378"/>
                    <a:pt x="7410" y="17581"/>
                  </a:cubicBezTo>
                  <a:cubicBezTo>
                    <a:pt x="7108" y="17245"/>
                    <a:pt x="6807" y="16911"/>
                    <a:pt x="6506" y="16577"/>
                  </a:cubicBezTo>
                  <a:cubicBezTo>
                    <a:pt x="6707" y="16403"/>
                    <a:pt x="6912" y="16227"/>
                    <a:pt x="7082" y="16029"/>
                  </a:cubicBezTo>
                  <a:cubicBezTo>
                    <a:pt x="7212" y="15877"/>
                    <a:pt x="7092" y="15700"/>
                    <a:pt x="6941" y="15700"/>
                  </a:cubicBezTo>
                  <a:cubicBezTo>
                    <a:pt x="6896" y="15700"/>
                    <a:pt x="6849" y="15715"/>
                    <a:pt x="6805" y="15750"/>
                  </a:cubicBezTo>
                  <a:cubicBezTo>
                    <a:pt x="6606" y="15910"/>
                    <a:pt x="6427" y="16103"/>
                    <a:pt x="6249" y="16294"/>
                  </a:cubicBezTo>
                  <a:cubicBezTo>
                    <a:pt x="5981" y="15998"/>
                    <a:pt x="5716" y="15701"/>
                    <a:pt x="5445" y="15406"/>
                  </a:cubicBezTo>
                  <a:cubicBezTo>
                    <a:pt x="5595" y="15298"/>
                    <a:pt x="5736" y="15182"/>
                    <a:pt x="5871" y="15057"/>
                  </a:cubicBezTo>
                  <a:cubicBezTo>
                    <a:pt x="5982" y="14952"/>
                    <a:pt x="5880" y="14769"/>
                    <a:pt x="5753" y="14769"/>
                  </a:cubicBezTo>
                  <a:cubicBezTo>
                    <a:pt x="5726" y="14769"/>
                    <a:pt x="5698" y="14777"/>
                    <a:pt x="5670" y="14796"/>
                  </a:cubicBezTo>
                  <a:cubicBezTo>
                    <a:pt x="5512" y="14908"/>
                    <a:pt x="5361" y="15030"/>
                    <a:pt x="5218" y="15161"/>
                  </a:cubicBezTo>
                  <a:cubicBezTo>
                    <a:pt x="4897" y="14810"/>
                    <a:pt x="4577" y="14459"/>
                    <a:pt x="4252" y="14113"/>
                  </a:cubicBezTo>
                  <a:cubicBezTo>
                    <a:pt x="4446" y="13969"/>
                    <a:pt x="4652" y="13842"/>
                    <a:pt x="4866" y="13732"/>
                  </a:cubicBezTo>
                  <a:cubicBezTo>
                    <a:pt x="5009" y="13655"/>
                    <a:pt x="4935" y="13423"/>
                    <a:pt x="4793" y="13423"/>
                  </a:cubicBezTo>
                  <a:cubicBezTo>
                    <a:pt x="4777" y="13423"/>
                    <a:pt x="4759" y="13426"/>
                    <a:pt x="4741" y="13433"/>
                  </a:cubicBezTo>
                  <a:cubicBezTo>
                    <a:pt x="4483" y="13534"/>
                    <a:pt x="4246" y="13696"/>
                    <a:pt x="4044" y="13891"/>
                  </a:cubicBezTo>
                  <a:cubicBezTo>
                    <a:pt x="3737" y="13565"/>
                    <a:pt x="3433" y="13235"/>
                    <a:pt x="3122" y="12914"/>
                  </a:cubicBezTo>
                  <a:cubicBezTo>
                    <a:pt x="3305" y="12756"/>
                    <a:pt x="3472" y="12578"/>
                    <a:pt x="3619" y="12388"/>
                  </a:cubicBezTo>
                  <a:cubicBezTo>
                    <a:pt x="3708" y="12274"/>
                    <a:pt x="3583" y="12133"/>
                    <a:pt x="3463" y="12133"/>
                  </a:cubicBezTo>
                  <a:cubicBezTo>
                    <a:pt x="3424" y="12133"/>
                    <a:pt x="3385" y="12148"/>
                    <a:pt x="3354" y="12183"/>
                  </a:cubicBezTo>
                  <a:cubicBezTo>
                    <a:pt x="3204" y="12355"/>
                    <a:pt x="3048" y="12516"/>
                    <a:pt x="2887" y="12669"/>
                  </a:cubicBezTo>
                  <a:cubicBezTo>
                    <a:pt x="2552" y="12324"/>
                    <a:pt x="2213" y="11983"/>
                    <a:pt x="1873" y="11643"/>
                  </a:cubicBezTo>
                  <a:cubicBezTo>
                    <a:pt x="2151" y="11419"/>
                    <a:pt x="2458" y="11266"/>
                    <a:pt x="2802" y="11142"/>
                  </a:cubicBezTo>
                  <a:cubicBezTo>
                    <a:pt x="3005" y="11067"/>
                    <a:pt x="2950" y="10776"/>
                    <a:pt x="2758" y="10776"/>
                  </a:cubicBezTo>
                  <a:cubicBezTo>
                    <a:pt x="2741" y="10776"/>
                    <a:pt x="2723" y="10778"/>
                    <a:pt x="2704" y="10783"/>
                  </a:cubicBezTo>
                  <a:cubicBezTo>
                    <a:pt x="2301" y="10889"/>
                    <a:pt x="1938" y="11123"/>
                    <a:pt x="1638" y="11413"/>
                  </a:cubicBezTo>
                  <a:cubicBezTo>
                    <a:pt x="1347" y="11128"/>
                    <a:pt x="1057" y="10842"/>
                    <a:pt x="761" y="10563"/>
                  </a:cubicBezTo>
                  <a:cubicBezTo>
                    <a:pt x="3561" y="9148"/>
                    <a:pt x="6214" y="7392"/>
                    <a:pt x="8896" y="5772"/>
                  </a:cubicBezTo>
                  <a:cubicBezTo>
                    <a:pt x="11625" y="4124"/>
                    <a:pt x="14413" y="2543"/>
                    <a:pt x="17084" y="802"/>
                  </a:cubicBezTo>
                  <a:close/>
                  <a:moveTo>
                    <a:pt x="17347" y="1"/>
                  </a:moveTo>
                  <a:cubicBezTo>
                    <a:pt x="17282" y="1"/>
                    <a:pt x="17217" y="21"/>
                    <a:pt x="17166" y="61"/>
                  </a:cubicBezTo>
                  <a:cubicBezTo>
                    <a:pt x="17132" y="48"/>
                    <a:pt x="17095" y="41"/>
                    <a:pt x="17056" y="41"/>
                  </a:cubicBezTo>
                  <a:cubicBezTo>
                    <a:pt x="17001" y="41"/>
                    <a:pt x="16941" y="56"/>
                    <a:pt x="16880" y="90"/>
                  </a:cubicBezTo>
                  <a:cubicBezTo>
                    <a:pt x="14037" y="1664"/>
                    <a:pt x="11290" y="3433"/>
                    <a:pt x="8508" y="5113"/>
                  </a:cubicBezTo>
                  <a:cubicBezTo>
                    <a:pt x="5733" y="6787"/>
                    <a:pt x="2841" y="8367"/>
                    <a:pt x="215" y="10267"/>
                  </a:cubicBezTo>
                  <a:cubicBezTo>
                    <a:pt x="0" y="10423"/>
                    <a:pt x="109" y="10710"/>
                    <a:pt x="317" y="10734"/>
                  </a:cubicBezTo>
                  <a:cubicBezTo>
                    <a:pt x="993" y="11571"/>
                    <a:pt x="1691" y="12392"/>
                    <a:pt x="2402" y="13202"/>
                  </a:cubicBezTo>
                  <a:cubicBezTo>
                    <a:pt x="2414" y="13237"/>
                    <a:pt x="2440" y="13266"/>
                    <a:pt x="2474" y="13284"/>
                  </a:cubicBezTo>
                  <a:cubicBezTo>
                    <a:pt x="3206" y="14119"/>
                    <a:pt x="3955" y="14940"/>
                    <a:pt x="4708" y="15760"/>
                  </a:cubicBezTo>
                  <a:cubicBezTo>
                    <a:pt x="4721" y="15782"/>
                    <a:pt x="4739" y="15802"/>
                    <a:pt x="4760" y="15816"/>
                  </a:cubicBezTo>
                  <a:cubicBezTo>
                    <a:pt x="6274" y="17460"/>
                    <a:pt x="7807" y="19086"/>
                    <a:pt x="9297" y="20739"/>
                  </a:cubicBezTo>
                  <a:cubicBezTo>
                    <a:pt x="9824" y="21322"/>
                    <a:pt x="10345" y="21910"/>
                    <a:pt x="10870" y="22495"/>
                  </a:cubicBezTo>
                  <a:cubicBezTo>
                    <a:pt x="10791" y="22581"/>
                    <a:pt x="10877" y="22726"/>
                    <a:pt x="10978" y="22726"/>
                  </a:cubicBezTo>
                  <a:cubicBezTo>
                    <a:pt x="11001" y="22726"/>
                    <a:pt x="11024" y="22719"/>
                    <a:pt x="11046" y="22702"/>
                  </a:cubicBezTo>
                  <a:lnTo>
                    <a:pt x="11051" y="22699"/>
                  </a:lnTo>
                  <a:cubicBezTo>
                    <a:pt x="13464" y="25395"/>
                    <a:pt x="15866" y="28101"/>
                    <a:pt x="18292" y="30786"/>
                  </a:cubicBezTo>
                  <a:cubicBezTo>
                    <a:pt x="18365" y="30866"/>
                    <a:pt x="18447" y="30900"/>
                    <a:pt x="18526" y="30900"/>
                  </a:cubicBezTo>
                  <a:cubicBezTo>
                    <a:pt x="18707" y="30900"/>
                    <a:pt x="18873" y="30727"/>
                    <a:pt x="18882" y="30533"/>
                  </a:cubicBezTo>
                  <a:cubicBezTo>
                    <a:pt x="18915" y="30542"/>
                    <a:pt x="18950" y="30547"/>
                    <a:pt x="18984" y="30547"/>
                  </a:cubicBezTo>
                  <a:cubicBezTo>
                    <a:pt x="19150" y="30547"/>
                    <a:pt x="19307" y="30440"/>
                    <a:pt x="19303" y="30215"/>
                  </a:cubicBezTo>
                  <a:cubicBezTo>
                    <a:pt x="19216" y="25229"/>
                    <a:pt x="18764" y="20229"/>
                    <a:pt x="18497" y="15249"/>
                  </a:cubicBezTo>
                  <a:cubicBezTo>
                    <a:pt x="18231" y="10261"/>
                    <a:pt x="18059" y="5260"/>
                    <a:pt x="17655" y="281"/>
                  </a:cubicBezTo>
                  <a:cubicBezTo>
                    <a:pt x="17639" y="95"/>
                    <a:pt x="17491" y="1"/>
                    <a:pt x="173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1"/>
            <p:cNvSpPr/>
            <p:nvPr/>
          </p:nvSpPr>
          <p:spPr>
            <a:xfrm>
              <a:off x="7316454" y="-154591"/>
              <a:ext cx="302929" cy="469417"/>
            </a:xfrm>
            <a:custGeom>
              <a:rect b="b" l="l" r="r" t="t"/>
              <a:pathLst>
                <a:path extrusionOk="0" h="14185" w="9154">
                  <a:moveTo>
                    <a:pt x="6932" y="755"/>
                  </a:moveTo>
                  <a:lnTo>
                    <a:pt x="6932" y="755"/>
                  </a:lnTo>
                  <a:cubicBezTo>
                    <a:pt x="6641" y="4878"/>
                    <a:pt x="8093" y="8902"/>
                    <a:pt x="7885" y="13043"/>
                  </a:cubicBezTo>
                  <a:cubicBezTo>
                    <a:pt x="6012" y="9891"/>
                    <a:pt x="3474" y="6776"/>
                    <a:pt x="588" y="4547"/>
                  </a:cubicBezTo>
                  <a:lnTo>
                    <a:pt x="588" y="4546"/>
                  </a:lnTo>
                  <a:cubicBezTo>
                    <a:pt x="608" y="4554"/>
                    <a:pt x="629" y="4559"/>
                    <a:pt x="650" y="4559"/>
                  </a:cubicBezTo>
                  <a:cubicBezTo>
                    <a:pt x="663" y="4559"/>
                    <a:pt x="676" y="4557"/>
                    <a:pt x="688" y="4553"/>
                  </a:cubicBezTo>
                  <a:cubicBezTo>
                    <a:pt x="1815" y="4272"/>
                    <a:pt x="2818" y="3408"/>
                    <a:pt x="3789" y="2786"/>
                  </a:cubicBezTo>
                  <a:cubicBezTo>
                    <a:pt x="4839" y="2112"/>
                    <a:pt x="5902" y="1455"/>
                    <a:pt x="6932" y="755"/>
                  </a:cubicBezTo>
                  <a:close/>
                  <a:moveTo>
                    <a:pt x="7017" y="1"/>
                  </a:moveTo>
                  <a:cubicBezTo>
                    <a:pt x="6968" y="1"/>
                    <a:pt x="6915" y="14"/>
                    <a:pt x="6860" y="48"/>
                  </a:cubicBezTo>
                  <a:cubicBezTo>
                    <a:pt x="5705" y="737"/>
                    <a:pt x="4586" y="1486"/>
                    <a:pt x="3454" y="2213"/>
                  </a:cubicBezTo>
                  <a:cubicBezTo>
                    <a:pt x="2481" y="2838"/>
                    <a:pt x="1270" y="3394"/>
                    <a:pt x="542" y="4302"/>
                  </a:cubicBezTo>
                  <a:cubicBezTo>
                    <a:pt x="488" y="4369"/>
                    <a:pt x="496" y="4459"/>
                    <a:pt x="544" y="4512"/>
                  </a:cubicBezTo>
                  <a:lnTo>
                    <a:pt x="544" y="4512"/>
                  </a:lnTo>
                  <a:cubicBezTo>
                    <a:pt x="481" y="4463"/>
                    <a:pt x="417" y="4413"/>
                    <a:pt x="354" y="4365"/>
                  </a:cubicBezTo>
                  <a:cubicBezTo>
                    <a:pt x="319" y="4339"/>
                    <a:pt x="284" y="4328"/>
                    <a:pt x="252" y="4328"/>
                  </a:cubicBezTo>
                  <a:cubicBezTo>
                    <a:pt x="107" y="4328"/>
                    <a:pt x="0" y="4544"/>
                    <a:pt x="115" y="4673"/>
                  </a:cubicBezTo>
                  <a:cubicBezTo>
                    <a:pt x="2838" y="7712"/>
                    <a:pt x="5398" y="10637"/>
                    <a:pt x="7686" y="14031"/>
                  </a:cubicBezTo>
                  <a:cubicBezTo>
                    <a:pt x="7759" y="14139"/>
                    <a:pt x="7860" y="14184"/>
                    <a:pt x="7960" y="14184"/>
                  </a:cubicBezTo>
                  <a:cubicBezTo>
                    <a:pt x="8076" y="14184"/>
                    <a:pt x="8191" y="14123"/>
                    <a:pt x="8254" y="14028"/>
                  </a:cubicBezTo>
                  <a:cubicBezTo>
                    <a:pt x="8363" y="14006"/>
                    <a:pt x="8456" y="13936"/>
                    <a:pt x="8475" y="13806"/>
                  </a:cubicBezTo>
                  <a:cubicBezTo>
                    <a:pt x="9153" y="9289"/>
                    <a:pt x="7516" y="4753"/>
                    <a:pt x="7398" y="239"/>
                  </a:cubicBezTo>
                  <a:cubicBezTo>
                    <a:pt x="7394" y="100"/>
                    <a:pt x="7298" y="36"/>
                    <a:pt x="7197" y="36"/>
                  </a:cubicBezTo>
                  <a:cubicBezTo>
                    <a:pt x="7184" y="36"/>
                    <a:pt x="7170" y="37"/>
                    <a:pt x="7156" y="40"/>
                  </a:cubicBezTo>
                  <a:cubicBezTo>
                    <a:pt x="7114" y="16"/>
                    <a:pt x="7068" y="1"/>
                    <a:pt x="701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1"/>
            <p:cNvSpPr/>
            <p:nvPr/>
          </p:nvSpPr>
          <p:spPr>
            <a:xfrm>
              <a:off x="7166347" y="-209426"/>
              <a:ext cx="119332" cy="80183"/>
            </a:xfrm>
            <a:custGeom>
              <a:rect b="b" l="l" r="r" t="t"/>
              <a:pathLst>
                <a:path extrusionOk="0" h="2423" w="3606">
                  <a:moveTo>
                    <a:pt x="3350" y="0"/>
                  </a:moveTo>
                  <a:cubicBezTo>
                    <a:pt x="3319" y="0"/>
                    <a:pt x="3287" y="10"/>
                    <a:pt x="3253" y="30"/>
                  </a:cubicBezTo>
                  <a:cubicBezTo>
                    <a:pt x="2184" y="704"/>
                    <a:pt x="1142" y="1446"/>
                    <a:pt x="112" y="2178"/>
                  </a:cubicBezTo>
                  <a:cubicBezTo>
                    <a:pt x="0" y="2257"/>
                    <a:pt x="65" y="2422"/>
                    <a:pt x="174" y="2422"/>
                  </a:cubicBezTo>
                  <a:cubicBezTo>
                    <a:pt x="195" y="2422"/>
                    <a:pt x="218" y="2416"/>
                    <a:pt x="242" y="2401"/>
                  </a:cubicBezTo>
                  <a:cubicBezTo>
                    <a:pt x="1318" y="1740"/>
                    <a:pt x="2404" y="1074"/>
                    <a:pt x="3441" y="354"/>
                  </a:cubicBezTo>
                  <a:cubicBezTo>
                    <a:pt x="3605" y="241"/>
                    <a:pt x="3508" y="0"/>
                    <a:pt x="33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1"/>
            <p:cNvSpPr/>
            <p:nvPr/>
          </p:nvSpPr>
          <p:spPr>
            <a:xfrm>
              <a:off x="7173991" y="-234708"/>
              <a:ext cx="72870" cy="53643"/>
            </a:xfrm>
            <a:custGeom>
              <a:rect b="b" l="l" r="r" t="t"/>
              <a:pathLst>
                <a:path extrusionOk="0" h="1621" w="2202">
                  <a:moveTo>
                    <a:pt x="1912" y="0"/>
                  </a:moveTo>
                  <a:cubicBezTo>
                    <a:pt x="1876" y="0"/>
                    <a:pt x="1839" y="13"/>
                    <a:pt x="1801" y="41"/>
                  </a:cubicBezTo>
                  <a:cubicBezTo>
                    <a:pt x="1241" y="468"/>
                    <a:pt x="682" y="899"/>
                    <a:pt x="124" y="1332"/>
                  </a:cubicBezTo>
                  <a:cubicBezTo>
                    <a:pt x="1" y="1428"/>
                    <a:pt x="115" y="1620"/>
                    <a:pt x="246" y="1620"/>
                  </a:cubicBezTo>
                  <a:cubicBezTo>
                    <a:pt x="273" y="1620"/>
                    <a:pt x="300" y="1612"/>
                    <a:pt x="326" y="1594"/>
                  </a:cubicBezTo>
                  <a:cubicBezTo>
                    <a:pt x="891" y="1200"/>
                    <a:pt x="1455" y="805"/>
                    <a:pt x="2017" y="409"/>
                  </a:cubicBezTo>
                  <a:cubicBezTo>
                    <a:pt x="2202" y="278"/>
                    <a:pt x="2081" y="0"/>
                    <a:pt x="19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 name="Google Shape;377;p21"/>
          <p:cNvGrpSpPr/>
          <p:nvPr/>
        </p:nvGrpSpPr>
        <p:grpSpPr>
          <a:xfrm>
            <a:off x="5910718" y="-131360"/>
            <a:ext cx="105830" cy="85015"/>
            <a:chOff x="5910718" y="-131360"/>
            <a:chExt cx="105830" cy="85015"/>
          </a:xfrm>
        </p:grpSpPr>
        <p:sp>
          <p:nvSpPr>
            <p:cNvPr id="378" name="Google Shape;378;p21"/>
            <p:cNvSpPr/>
            <p:nvPr/>
          </p:nvSpPr>
          <p:spPr>
            <a:xfrm>
              <a:off x="5910718" y="-129342"/>
              <a:ext cx="37097" cy="58342"/>
            </a:xfrm>
            <a:custGeom>
              <a:rect b="b" l="l" r="r" t="t"/>
              <a:pathLst>
                <a:path extrusionOk="0" h="1763" w="1121">
                  <a:moveTo>
                    <a:pt x="181" y="1"/>
                  </a:moveTo>
                  <a:cubicBezTo>
                    <a:pt x="92" y="1"/>
                    <a:pt x="1" y="100"/>
                    <a:pt x="51" y="208"/>
                  </a:cubicBezTo>
                  <a:lnTo>
                    <a:pt x="737" y="1672"/>
                  </a:lnTo>
                  <a:cubicBezTo>
                    <a:pt x="767" y="1736"/>
                    <a:pt x="819" y="1763"/>
                    <a:pt x="873" y="1763"/>
                  </a:cubicBezTo>
                  <a:cubicBezTo>
                    <a:pt x="992" y="1763"/>
                    <a:pt x="1120" y="1633"/>
                    <a:pt x="1045" y="1492"/>
                  </a:cubicBezTo>
                  <a:lnTo>
                    <a:pt x="287" y="70"/>
                  </a:lnTo>
                  <a:cubicBezTo>
                    <a:pt x="261" y="21"/>
                    <a:pt x="221" y="1"/>
                    <a:pt x="1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1"/>
            <p:cNvSpPr/>
            <p:nvPr/>
          </p:nvSpPr>
          <p:spPr>
            <a:xfrm>
              <a:off x="5974255" y="-131360"/>
              <a:ext cx="42292" cy="85015"/>
            </a:xfrm>
            <a:custGeom>
              <a:rect b="b" l="l" r="r" t="t"/>
              <a:pathLst>
                <a:path extrusionOk="0" h="2569" w="1278">
                  <a:moveTo>
                    <a:pt x="215" y="1"/>
                  </a:moveTo>
                  <a:cubicBezTo>
                    <a:pt x="98" y="1"/>
                    <a:pt x="0" y="146"/>
                    <a:pt x="102" y="258"/>
                  </a:cubicBezTo>
                  <a:cubicBezTo>
                    <a:pt x="634" y="837"/>
                    <a:pt x="812" y="1546"/>
                    <a:pt x="658" y="2312"/>
                  </a:cubicBezTo>
                  <a:cubicBezTo>
                    <a:pt x="627" y="2466"/>
                    <a:pt x="753" y="2568"/>
                    <a:pt x="873" y="2568"/>
                  </a:cubicBezTo>
                  <a:cubicBezTo>
                    <a:pt x="952" y="2568"/>
                    <a:pt x="1028" y="2524"/>
                    <a:pt x="1055" y="2421"/>
                  </a:cubicBezTo>
                  <a:cubicBezTo>
                    <a:pt x="1277" y="1565"/>
                    <a:pt x="978" y="627"/>
                    <a:pt x="318" y="42"/>
                  </a:cubicBezTo>
                  <a:cubicBezTo>
                    <a:pt x="285" y="13"/>
                    <a:pt x="249" y="1"/>
                    <a:pt x="2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21"/>
          <p:cNvGrpSpPr/>
          <p:nvPr/>
        </p:nvGrpSpPr>
        <p:grpSpPr>
          <a:xfrm>
            <a:off x="3894690" y="-306155"/>
            <a:ext cx="432221" cy="578920"/>
            <a:chOff x="3894690" y="-306155"/>
            <a:chExt cx="432221" cy="578920"/>
          </a:xfrm>
        </p:grpSpPr>
        <p:sp>
          <p:nvSpPr>
            <p:cNvPr id="381" name="Google Shape;381;p21"/>
            <p:cNvSpPr/>
            <p:nvPr/>
          </p:nvSpPr>
          <p:spPr>
            <a:xfrm>
              <a:off x="3975568" y="-294506"/>
              <a:ext cx="351343" cy="567272"/>
            </a:xfrm>
            <a:custGeom>
              <a:rect b="b" l="l" r="r" t="t"/>
              <a:pathLst>
                <a:path extrusionOk="0" h="17142" w="10617">
                  <a:moveTo>
                    <a:pt x="5069" y="801"/>
                  </a:moveTo>
                  <a:cubicBezTo>
                    <a:pt x="5234" y="801"/>
                    <a:pt x="5366" y="893"/>
                    <a:pt x="5604" y="1176"/>
                  </a:cubicBezTo>
                  <a:cubicBezTo>
                    <a:pt x="6229" y="1915"/>
                    <a:pt x="6375" y="3445"/>
                    <a:pt x="6629" y="4358"/>
                  </a:cubicBezTo>
                  <a:cubicBezTo>
                    <a:pt x="7672" y="8120"/>
                    <a:pt x="8686" y="11891"/>
                    <a:pt x="9769" y="15641"/>
                  </a:cubicBezTo>
                  <a:cubicBezTo>
                    <a:pt x="9190" y="15832"/>
                    <a:pt x="8427" y="16198"/>
                    <a:pt x="7801" y="16198"/>
                  </a:cubicBezTo>
                  <a:cubicBezTo>
                    <a:pt x="7598" y="16198"/>
                    <a:pt x="7409" y="16160"/>
                    <a:pt x="7246" y="16064"/>
                  </a:cubicBezTo>
                  <a:cubicBezTo>
                    <a:pt x="6512" y="15635"/>
                    <a:pt x="6312" y="13529"/>
                    <a:pt x="6107" y="12713"/>
                  </a:cubicBezTo>
                  <a:cubicBezTo>
                    <a:pt x="5552" y="10518"/>
                    <a:pt x="4999" y="8324"/>
                    <a:pt x="4445" y="6129"/>
                  </a:cubicBezTo>
                  <a:cubicBezTo>
                    <a:pt x="4405" y="5970"/>
                    <a:pt x="4259" y="5885"/>
                    <a:pt x="4114" y="5885"/>
                  </a:cubicBezTo>
                  <a:cubicBezTo>
                    <a:pt x="4000" y="5885"/>
                    <a:pt x="3887" y="5937"/>
                    <a:pt x="3824" y="6048"/>
                  </a:cubicBezTo>
                  <a:cubicBezTo>
                    <a:pt x="3448" y="6720"/>
                    <a:pt x="3207" y="7615"/>
                    <a:pt x="2252" y="7615"/>
                  </a:cubicBezTo>
                  <a:cubicBezTo>
                    <a:pt x="2236" y="7615"/>
                    <a:pt x="2221" y="7615"/>
                    <a:pt x="2206" y="7614"/>
                  </a:cubicBezTo>
                  <a:cubicBezTo>
                    <a:pt x="1749" y="7601"/>
                    <a:pt x="985" y="7020"/>
                    <a:pt x="559" y="6803"/>
                  </a:cubicBezTo>
                  <a:cubicBezTo>
                    <a:pt x="1265" y="5168"/>
                    <a:pt x="1742" y="3220"/>
                    <a:pt x="2849" y="1853"/>
                  </a:cubicBezTo>
                  <a:cubicBezTo>
                    <a:pt x="3428" y="1139"/>
                    <a:pt x="3556" y="1160"/>
                    <a:pt x="4361" y="972"/>
                  </a:cubicBezTo>
                  <a:cubicBezTo>
                    <a:pt x="4715" y="889"/>
                    <a:pt x="4908" y="801"/>
                    <a:pt x="5069" y="801"/>
                  </a:cubicBezTo>
                  <a:close/>
                  <a:moveTo>
                    <a:pt x="5172" y="1"/>
                  </a:moveTo>
                  <a:cubicBezTo>
                    <a:pt x="4210" y="1"/>
                    <a:pt x="2909" y="426"/>
                    <a:pt x="2429" y="796"/>
                  </a:cubicBezTo>
                  <a:cubicBezTo>
                    <a:pt x="1971" y="1150"/>
                    <a:pt x="1821" y="1799"/>
                    <a:pt x="1625" y="2310"/>
                  </a:cubicBezTo>
                  <a:cubicBezTo>
                    <a:pt x="1066" y="3764"/>
                    <a:pt x="530" y="5222"/>
                    <a:pt x="40" y="6700"/>
                  </a:cubicBezTo>
                  <a:cubicBezTo>
                    <a:pt x="0" y="6819"/>
                    <a:pt x="64" y="6922"/>
                    <a:pt x="156" y="6980"/>
                  </a:cubicBezTo>
                  <a:cubicBezTo>
                    <a:pt x="150" y="7057"/>
                    <a:pt x="179" y="7137"/>
                    <a:pt x="270" y="7192"/>
                  </a:cubicBezTo>
                  <a:cubicBezTo>
                    <a:pt x="815" y="7523"/>
                    <a:pt x="2014" y="8570"/>
                    <a:pt x="2787" y="8570"/>
                  </a:cubicBezTo>
                  <a:cubicBezTo>
                    <a:pt x="2848" y="8570"/>
                    <a:pt x="2906" y="8564"/>
                    <a:pt x="2961" y="8550"/>
                  </a:cubicBezTo>
                  <a:cubicBezTo>
                    <a:pt x="3405" y="8440"/>
                    <a:pt x="3748" y="7806"/>
                    <a:pt x="4019" y="7222"/>
                  </a:cubicBezTo>
                  <a:cubicBezTo>
                    <a:pt x="4434" y="8884"/>
                    <a:pt x="4849" y="10544"/>
                    <a:pt x="5267" y="12205"/>
                  </a:cubicBezTo>
                  <a:cubicBezTo>
                    <a:pt x="5647" y="13722"/>
                    <a:pt x="5835" y="15559"/>
                    <a:pt x="6515" y="16968"/>
                  </a:cubicBezTo>
                  <a:cubicBezTo>
                    <a:pt x="6569" y="17078"/>
                    <a:pt x="6699" y="17135"/>
                    <a:pt x="6816" y="17139"/>
                  </a:cubicBezTo>
                  <a:cubicBezTo>
                    <a:pt x="6850" y="17141"/>
                    <a:pt x="6884" y="17141"/>
                    <a:pt x="6918" y="17141"/>
                  </a:cubicBezTo>
                  <a:cubicBezTo>
                    <a:pt x="7932" y="17141"/>
                    <a:pt x="9116" y="16566"/>
                    <a:pt x="10061" y="16282"/>
                  </a:cubicBezTo>
                  <a:cubicBezTo>
                    <a:pt x="10076" y="16276"/>
                    <a:pt x="10090" y="16268"/>
                    <a:pt x="10104" y="16259"/>
                  </a:cubicBezTo>
                  <a:cubicBezTo>
                    <a:pt x="10135" y="16267"/>
                    <a:pt x="10168" y="16271"/>
                    <a:pt x="10201" y="16271"/>
                  </a:cubicBezTo>
                  <a:cubicBezTo>
                    <a:pt x="10406" y="16271"/>
                    <a:pt x="10617" y="16107"/>
                    <a:pt x="10547" y="15848"/>
                  </a:cubicBezTo>
                  <a:cubicBezTo>
                    <a:pt x="9779" y="12980"/>
                    <a:pt x="8955" y="10123"/>
                    <a:pt x="8156" y="7265"/>
                  </a:cubicBezTo>
                  <a:cubicBezTo>
                    <a:pt x="7741" y="5776"/>
                    <a:pt x="7324" y="4289"/>
                    <a:pt x="6908" y="2802"/>
                  </a:cubicBezTo>
                  <a:cubicBezTo>
                    <a:pt x="6730" y="2167"/>
                    <a:pt x="6650" y="591"/>
                    <a:pt x="6021" y="186"/>
                  </a:cubicBezTo>
                  <a:cubicBezTo>
                    <a:pt x="5817" y="55"/>
                    <a:pt x="5516" y="1"/>
                    <a:pt x="51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 name="Google Shape;382;p21"/>
            <p:cNvGrpSpPr/>
            <p:nvPr/>
          </p:nvGrpSpPr>
          <p:grpSpPr>
            <a:xfrm>
              <a:off x="3894690" y="-306155"/>
              <a:ext cx="98086" cy="107551"/>
              <a:chOff x="3894690" y="-306155"/>
              <a:chExt cx="98086" cy="107551"/>
            </a:xfrm>
          </p:grpSpPr>
          <p:sp>
            <p:nvSpPr>
              <p:cNvPr id="383" name="Google Shape;383;p21"/>
              <p:cNvSpPr/>
              <p:nvPr/>
            </p:nvSpPr>
            <p:spPr>
              <a:xfrm>
                <a:off x="3925797" y="-273029"/>
                <a:ext cx="66979" cy="74425"/>
              </a:xfrm>
              <a:custGeom>
                <a:rect b="b" l="l" r="r" t="t"/>
                <a:pathLst>
                  <a:path extrusionOk="0" h="2249" w="2024">
                    <a:moveTo>
                      <a:pt x="1749" y="0"/>
                    </a:moveTo>
                    <a:cubicBezTo>
                      <a:pt x="1701" y="0"/>
                      <a:pt x="1652" y="17"/>
                      <a:pt x="1610" y="56"/>
                    </a:cubicBezTo>
                    <a:cubicBezTo>
                      <a:pt x="1028" y="591"/>
                      <a:pt x="544" y="1337"/>
                      <a:pt x="89" y="1979"/>
                    </a:cubicBezTo>
                    <a:cubicBezTo>
                      <a:pt x="0" y="2104"/>
                      <a:pt x="127" y="2248"/>
                      <a:pt x="253" y="2248"/>
                    </a:cubicBezTo>
                    <a:cubicBezTo>
                      <a:pt x="295" y="2248"/>
                      <a:pt x="337" y="2233"/>
                      <a:pt x="371" y="2196"/>
                    </a:cubicBezTo>
                    <a:cubicBezTo>
                      <a:pt x="905" y="1614"/>
                      <a:pt x="1530" y="988"/>
                      <a:pt x="1931" y="305"/>
                    </a:cubicBezTo>
                    <a:cubicBezTo>
                      <a:pt x="2023" y="151"/>
                      <a:pt x="1891" y="0"/>
                      <a:pt x="174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1"/>
              <p:cNvSpPr/>
              <p:nvPr/>
            </p:nvSpPr>
            <p:spPr>
              <a:xfrm>
                <a:off x="3894690" y="-306155"/>
                <a:ext cx="73333" cy="65292"/>
              </a:xfrm>
              <a:custGeom>
                <a:rect b="b" l="l" r="r" t="t"/>
                <a:pathLst>
                  <a:path extrusionOk="0" h="1973" w="2216">
                    <a:moveTo>
                      <a:pt x="1941" y="1"/>
                    </a:moveTo>
                    <a:cubicBezTo>
                      <a:pt x="1907" y="1"/>
                      <a:pt x="1869" y="11"/>
                      <a:pt x="1830" y="36"/>
                    </a:cubicBezTo>
                    <a:cubicBezTo>
                      <a:pt x="1141" y="466"/>
                      <a:pt x="530" y="1108"/>
                      <a:pt x="67" y="1770"/>
                    </a:cubicBezTo>
                    <a:cubicBezTo>
                      <a:pt x="0" y="1864"/>
                      <a:pt x="96" y="1973"/>
                      <a:pt x="191" y="1973"/>
                    </a:cubicBezTo>
                    <a:cubicBezTo>
                      <a:pt x="222" y="1973"/>
                      <a:pt x="253" y="1961"/>
                      <a:pt x="278" y="1933"/>
                    </a:cubicBezTo>
                    <a:cubicBezTo>
                      <a:pt x="822" y="1347"/>
                      <a:pt x="1404" y="875"/>
                      <a:pt x="2040" y="397"/>
                    </a:cubicBezTo>
                    <a:cubicBezTo>
                      <a:pt x="2216" y="267"/>
                      <a:pt x="2115" y="1"/>
                      <a:pt x="19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85" name="Google Shape;385;p21"/>
          <p:cNvGrpSpPr/>
          <p:nvPr/>
        </p:nvGrpSpPr>
        <p:grpSpPr>
          <a:xfrm>
            <a:off x="2775700" y="-243577"/>
            <a:ext cx="641763" cy="660328"/>
            <a:chOff x="2775700" y="-243577"/>
            <a:chExt cx="641763" cy="660328"/>
          </a:xfrm>
        </p:grpSpPr>
        <p:grpSp>
          <p:nvGrpSpPr>
            <p:cNvPr id="386" name="Google Shape;386;p21"/>
            <p:cNvGrpSpPr/>
            <p:nvPr/>
          </p:nvGrpSpPr>
          <p:grpSpPr>
            <a:xfrm>
              <a:off x="2880967" y="-159588"/>
              <a:ext cx="536496" cy="576339"/>
              <a:chOff x="2880967" y="-159588"/>
              <a:chExt cx="536496" cy="576339"/>
            </a:xfrm>
          </p:grpSpPr>
          <p:sp>
            <p:nvSpPr>
              <p:cNvPr id="387" name="Google Shape;387;p21"/>
              <p:cNvSpPr/>
              <p:nvPr/>
            </p:nvSpPr>
            <p:spPr>
              <a:xfrm>
                <a:off x="2880967" y="-159588"/>
                <a:ext cx="536496" cy="576339"/>
              </a:xfrm>
              <a:custGeom>
                <a:rect b="b" l="l" r="r" t="t"/>
                <a:pathLst>
                  <a:path extrusionOk="0" h="17416" w="16212">
                    <a:moveTo>
                      <a:pt x="3148" y="1051"/>
                    </a:moveTo>
                    <a:cubicBezTo>
                      <a:pt x="3766" y="1051"/>
                      <a:pt x="4374" y="1477"/>
                      <a:pt x="5168" y="1975"/>
                    </a:cubicBezTo>
                    <a:cubicBezTo>
                      <a:pt x="6294" y="2680"/>
                      <a:pt x="7409" y="3404"/>
                      <a:pt x="8513" y="4145"/>
                    </a:cubicBezTo>
                    <a:cubicBezTo>
                      <a:pt x="10785" y="5671"/>
                      <a:pt x="13003" y="7271"/>
                      <a:pt x="15168" y="8945"/>
                    </a:cubicBezTo>
                    <a:cubicBezTo>
                      <a:pt x="14621" y="9414"/>
                      <a:pt x="13755" y="10270"/>
                      <a:pt x="13189" y="10273"/>
                    </a:cubicBezTo>
                    <a:cubicBezTo>
                      <a:pt x="13189" y="10273"/>
                      <a:pt x="13189" y="10273"/>
                      <a:pt x="13188" y="10273"/>
                    </a:cubicBezTo>
                    <a:cubicBezTo>
                      <a:pt x="12600" y="10273"/>
                      <a:pt x="11654" y="9293"/>
                      <a:pt x="11148" y="8941"/>
                    </a:cubicBezTo>
                    <a:cubicBezTo>
                      <a:pt x="10723" y="8646"/>
                      <a:pt x="10465" y="8487"/>
                      <a:pt x="10204" y="8487"/>
                    </a:cubicBezTo>
                    <a:cubicBezTo>
                      <a:pt x="9971" y="8487"/>
                      <a:pt x="9736" y="8613"/>
                      <a:pt x="9379" y="8884"/>
                    </a:cubicBezTo>
                    <a:cubicBezTo>
                      <a:pt x="8593" y="9480"/>
                      <a:pt x="7098" y="10342"/>
                      <a:pt x="7058" y="11468"/>
                    </a:cubicBezTo>
                    <a:cubicBezTo>
                      <a:pt x="7023" y="12488"/>
                      <a:pt x="8019" y="13810"/>
                      <a:pt x="8602" y="14690"/>
                    </a:cubicBezTo>
                    <a:cubicBezTo>
                      <a:pt x="8589" y="14695"/>
                      <a:pt x="8576" y="14701"/>
                      <a:pt x="8564" y="14707"/>
                    </a:cubicBezTo>
                    <a:cubicBezTo>
                      <a:pt x="8088" y="15047"/>
                      <a:pt x="7630" y="15413"/>
                      <a:pt x="7169" y="15770"/>
                    </a:cubicBezTo>
                    <a:cubicBezTo>
                      <a:pt x="6792" y="16063"/>
                      <a:pt x="6291" y="16348"/>
                      <a:pt x="5992" y="16734"/>
                    </a:cubicBezTo>
                    <a:cubicBezTo>
                      <a:pt x="5162" y="14281"/>
                      <a:pt x="4144" y="11889"/>
                      <a:pt x="3245" y="9463"/>
                    </a:cubicBezTo>
                    <a:cubicBezTo>
                      <a:pt x="2773" y="8186"/>
                      <a:pt x="2314" y="6905"/>
                      <a:pt x="1869" y="5619"/>
                    </a:cubicBezTo>
                    <a:cubicBezTo>
                      <a:pt x="1381" y="4211"/>
                      <a:pt x="606" y="3086"/>
                      <a:pt x="1687" y="1885"/>
                    </a:cubicBezTo>
                    <a:cubicBezTo>
                      <a:pt x="2232" y="1282"/>
                      <a:pt x="2693" y="1051"/>
                      <a:pt x="3148" y="1051"/>
                    </a:cubicBezTo>
                    <a:close/>
                    <a:moveTo>
                      <a:pt x="3115" y="1"/>
                    </a:moveTo>
                    <a:cubicBezTo>
                      <a:pt x="3114" y="1"/>
                      <a:pt x="3114" y="1"/>
                      <a:pt x="3113" y="1"/>
                    </a:cubicBezTo>
                    <a:cubicBezTo>
                      <a:pt x="2000" y="4"/>
                      <a:pt x="889" y="1565"/>
                      <a:pt x="140" y="2223"/>
                    </a:cubicBezTo>
                    <a:cubicBezTo>
                      <a:pt x="42" y="2311"/>
                      <a:pt x="1" y="2476"/>
                      <a:pt x="41" y="2599"/>
                    </a:cubicBezTo>
                    <a:cubicBezTo>
                      <a:pt x="1664" y="7536"/>
                      <a:pt x="3283" y="12647"/>
                      <a:pt x="5645" y="17291"/>
                    </a:cubicBezTo>
                    <a:cubicBezTo>
                      <a:pt x="5689" y="17378"/>
                      <a:pt x="5767" y="17415"/>
                      <a:pt x="5847" y="17415"/>
                    </a:cubicBezTo>
                    <a:cubicBezTo>
                      <a:pt x="5969" y="17415"/>
                      <a:pt x="6096" y="17331"/>
                      <a:pt x="6120" y="17208"/>
                    </a:cubicBezTo>
                    <a:cubicBezTo>
                      <a:pt x="6645" y="17078"/>
                      <a:pt x="7126" y="16596"/>
                      <a:pt x="7559" y="16277"/>
                    </a:cubicBezTo>
                    <a:cubicBezTo>
                      <a:pt x="8029" y="15929"/>
                      <a:pt x="8504" y="15588"/>
                      <a:pt x="8962" y="15223"/>
                    </a:cubicBezTo>
                    <a:cubicBezTo>
                      <a:pt x="9031" y="15170"/>
                      <a:pt x="9069" y="15086"/>
                      <a:pt x="9062" y="14997"/>
                    </a:cubicBezTo>
                    <a:cubicBezTo>
                      <a:pt x="9184" y="14957"/>
                      <a:pt x="9278" y="14844"/>
                      <a:pt x="9218" y="14695"/>
                    </a:cubicBezTo>
                    <a:cubicBezTo>
                      <a:pt x="8777" y="13601"/>
                      <a:pt x="7820" y="12413"/>
                      <a:pt x="8216" y="11296"/>
                    </a:cubicBezTo>
                    <a:cubicBezTo>
                      <a:pt x="8498" y="10505"/>
                      <a:pt x="8990" y="10045"/>
                      <a:pt x="9700" y="9579"/>
                    </a:cubicBezTo>
                    <a:cubicBezTo>
                      <a:pt x="9940" y="9422"/>
                      <a:pt x="10120" y="9357"/>
                      <a:pt x="10276" y="9357"/>
                    </a:cubicBezTo>
                    <a:cubicBezTo>
                      <a:pt x="10584" y="9357"/>
                      <a:pt x="10807" y="9609"/>
                      <a:pt x="11237" y="9920"/>
                    </a:cubicBezTo>
                    <a:cubicBezTo>
                      <a:pt x="11733" y="10276"/>
                      <a:pt x="12538" y="11125"/>
                      <a:pt x="13171" y="11134"/>
                    </a:cubicBezTo>
                    <a:cubicBezTo>
                      <a:pt x="13175" y="11134"/>
                      <a:pt x="13179" y="11134"/>
                      <a:pt x="13183" y="11134"/>
                    </a:cubicBezTo>
                    <a:cubicBezTo>
                      <a:pt x="14030" y="11134"/>
                      <a:pt x="15138" y="9873"/>
                      <a:pt x="15759" y="9408"/>
                    </a:cubicBezTo>
                    <a:cubicBezTo>
                      <a:pt x="15838" y="9350"/>
                      <a:pt x="15891" y="9266"/>
                      <a:pt x="15910" y="9171"/>
                    </a:cubicBezTo>
                    <a:cubicBezTo>
                      <a:pt x="16110" y="9048"/>
                      <a:pt x="16211" y="8785"/>
                      <a:pt x="15978" y="8604"/>
                    </a:cubicBezTo>
                    <a:cubicBezTo>
                      <a:pt x="12972" y="6279"/>
                      <a:pt x="9878" y="4073"/>
                      <a:pt x="6680" y="2021"/>
                    </a:cubicBezTo>
                    <a:cubicBezTo>
                      <a:pt x="5749" y="1426"/>
                      <a:pt x="4259" y="1"/>
                      <a:pt x="31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1"/>
              <p:cNvSpPr/>
              <p:nvPr/>
            </p:nvSpPr>
            <p:spPr>
              <a:xfrm>
                <a:off x="3004700" y="-35855"/>
                <a:ext cx="152192" cy="171982"/>
              </a:xfrm>
              <a:custGeom>
                <a:rect b="b" l="l" r="r" t="t"/>
                <a:pathLst>
                  <a:path extrusionOk="0" h="5197" w="4599">
                    <a:moveTo>
                      <a:pt x="1007" y="1230"/>
                    </a:moveTo>
                    <a:lnTo>
                      <a:pt x="2094" y="1964"/>
                    </a:lnTo>
                    <a:cubicBezTo>
                      <a:pt x="2607" y="2310"/>
                      <a:pt x="3350" y="2661"/>
                      <a:pt x="3837" y="3099"/>
                    </a:cubicBezTo>
                    <a:cubicBezTo>
                      <a:pt x="3413" y="3678"/>
                      <a:pt x="2639" y="4199"/>
                      <a:pt x="2165" y="4687"/>
                    </a:cubicBezTo>
                    <a:lnTo>
                      <a:pt x="2165" y="4686"/>
                    </a:lnTo>
                    <a:cubicBezTo>
                      <a:pt x="1799" y="3514"/>
                      <a:pt x="1347" y="2401"/>
                      <a:pt x="1007" y="1230"/>
                    </a:cubicBezTo>
                    <a:close/>
                    <a:moveTo>
                      <a:pt x="410" y="1"/>
                    </a:moveTo>
                    <a:cubicBezTo>
                      <a:pt x="189" y="1"/>
                      <a:pt x="0" y="248"/>
                      <a:pt x="50" y="477"/>
                    </a:cubicBezTo>
                    <a:cubicBezTo>
                      <a:pt x="379" y="1999"/>
                      <a:pt x="791" y="3707"/>
                      <a:pt x="1610" y="5047"/>
                    </a:cubicBezTo>
                    <a:cubicBezTo>
                      <a:pt x="1674" y="5152"/>
                      <a:pt x="1776" y="5197"/>
                      <a:pt x="1878" y="5197"/>
                    </a:cubicBezTo>
                    <a:cubicBezTo>
                      <a:pt x="1992" y="5197"/>
                      <a:pt x="2106" y="5141"/>
                      <a:pt x="2166" y="5047"/>
                    </a:cubicBezTo>
                    <a:cubicBezTo>
                      <a:pt x="2218" y="5095"/>
                      <a:pt x="2283" y="5119"/>
                      <a:pt x="2349" y="5119"/>
                    </a:cubicBezTo>
                    <a:cubicBezTo>
                      <a:pt x="2411" y="5119"/>
                      <a:pt x="2472" y="5098"/>
                      <a:pt x="2522" y="5055"/>
                    </a:cubicBezTo>
                    <a:cubicBezTo>
                      <a:pt x="3172" y="4531"/>
                      <a:pt x="4096" y="3940"/>
                      <a:pt x="4532" y="3221"/>
                    </a:cubicBezTo>
                    <a:cubicBezTo>
                      <a:pt x="4588" y="3133"/>
                      <a:pt x="4598" y="2984"/>
                      <a:pt x="4532" y="2895"/>
                    </a:cubicBezTo>
                    <a:cubicBezTo>
                      <a:pt x="4133" y="2358"/>
                      <a:pt x="3433" y="2013"/>
                      <a:pt x="2889" y="1635"/>
                    </a:cubicBezTo>
                    <a:cubicBezTo>
                      <a:pt x="2125" y="1106"/>
                      <a:pt x="1358" y="586"/>
                      <a:pt x="592" y="60"/>
                    </a:cubicBezTo>
                    <a:cubicBezTo>
                      <a:pt x="531" y="19"/>
                      <a:pt x="469" y="1"/>
                      <a:pt x="41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 name="Google Shape;389;p21"/>
            <p:cNvGrpSpPr/>
            <p:nvPr/>
          </p:nvGrpSpPr>
          <p:grpSpPr>
            <a:xfrm>
              <a:off x="2775700" y="-243577"/>
              <a:ext cx="100965" cy="123965"/>
              <a:chOff x="2775700" y="-243577"/>
              <a:chExt cx="100965" cy="123965"/>
            </a:xfrm>
          </p:grpSpPr>
          <p:sp>
            <p:nvSpPr>
              <p:cNvPr id="390" name="Google Shape;390;p21"/>
              <p:cNvSpPr/>
              <p:nvPr/>
            </p:nvSpPr>
            <p:spPr>
              <a:xfrm>
                <a:off x="2805251" y="-184540"/>
                <a:ext cx="71414" cy="64927"/>
              </a:xfrm>
              <a:custGeom>
                <a:rect b="b" l="l" r="r" t="t"/>
                <a:pathLst>
                  <a:path extrusionOk="0" h="1962" w="2158">
                    <a:moveTo>
                      <a:pt x="1845" y="0"/>
                    </a:moveTo>
                    <a:cubicBezTo>
                      <a:pt x="874" y="0"/>
                      <a:pt x="44" y="853"/>
                      <a:pt x="4" y="1812"/>
                    </a:cubicBezTo>
                    <a:cubicBezTo>
                      <a:pt x="0" y="1913"/>
                      <a:pt x="69" y="1962"/>
                      <a:pt x="144" y="1962"/>
                    </a:cubicBezTo>
                    <a:cubicBezTo>
                      <a:pt x="222" y="1962"/>
                      <a:pt x="305" y="1910"/>
                      <a:pt x="318" y="1812"/>
                    </a:cubicBezTo>
                    <a:cubicBezTo>
                      <a:pt x="423" y="1008"/>
                      <a:pt x="1110" y="441"/>
                      <a:pt x="1901" y="397"/>
                    </a:cubicBezTo>
                    <a:cubicBezTo>
                      <a:pt x="2156" y="383"/>
                      <a:pt x="2157" y="11"/>
                      <a:pt x="1901" y="1"/>
                    </a:cubicBezTo>
                    <a:cubicBezTo>
                      <a:pt x="1883" y="1"/>
                      <a:pt x="1864" y="0"/>
                      <a:pt x="184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1"/>
              <p:cNvSpPr/>
              <p:nvPr/>
            </p:nvSpPr>
            <p:spPr>
              <a:xfrm>
                <a:off x="2775700" y="-243577"/>
                <a:ext cx="77999" cy="45833"/>
              </a:xfrm>
              <a:custGeom>
                <a:rect b="b" l="l" r="r" t="t"/>
                <a:pathLst>
                  <a:path extrusionOk="0" h="1385" w="2357">
                    <a:moveTo>
                      <a:pt x="2062" y="0"/>
                    </a:moveTo>
                    <a:cubicBezTo>
                      <a:pt x="2046" y="0"/>
                      <a:pt x="2030" y="2"/>
                      <a:pt x="2013" y="6"/>
                    </a:cubicBezTo>
                    <a:cubicBezTo>
                      <a:pt x="1286" y="159"/>
                      <a:pt x="595" y="594"/>
                      <a:pt x="97" y="1139"/>
                    </a:cubicBezTo>
                    <a:cubicBezTo>
                      <a:pt x="0" y="1247"/>
                      <a:pt x="92" y="1385"/>
                      <a:pt x="204" y="1385"/>
                    </a:cubicBezTo>
                    <a:cubicBezTo>
                      <a:pt x="236" y="1385"/>
                      <a:pt x="271" y="1373"/>
                      <a:pt x="303" y="1344"/>
                    </a:cubicBezTo>
                    <a:cubicBezTo>
                      <a:pt x="845" y="860"/>
                      <a:pt x="1425" y="586"/>
                      <a:pt x="2121" y="395"/>
                    </a:cubicBezTo>
                    <a:cubicBezTo>
                      <a:pt x="2356" y="332"/>
                      <a:pt x="2280" y="0"/>
                      <a:pt x="20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2" name="Google Shape;392;p21"/>
          <p:cNvGrpSpPr/>
          <p:nvPr/>
        </p:nvGrpSpPr>
        <p:grpSpPr>
          <a:xfrm>
            <a:off x="1588573" y="-296128"/>
            <a:ext cx="730914" cy="557013"/>
            <a:chOff x="1588573" y="-296128"/>
            <a:chExt cx="730914" cy="557013"/>
          </a:xfrm>
        </p:grpSpPr>
        <p:sp>
          <p:nvSpPr>
            <p:cNvPr id="393" name="Google Shape;393;p21"/>
            <p:cNvSpPr/>
            <p:nvPr/>
          </p:nvSpPr>
          <p:spPr>
            <a:xfrm>
              <a:off x="1588573" y="-164387"/>
              <a:ext cx="730914" cy="425272"/>
            </a:xfrm>
            <a:custGeom>
              <a:rect b="b" l="l" r="r" t="t"/>
              <a:pathLst>
                <a:path extrusionOk="0" h="12851" w="22087">
                  <a:moveTo>
                    <a:pt x="13076" y="718"/>
                  </a:moveTo>
                  <a:cubicBezTo>
                    <a:pt x="13509" y="718"/>
                    <a:pt x="13943" y="764"/>
                    <a:pt x="14375" y="866"/>
                  </a:cubicBezTo>
                  <a:cubicBezTo>
                    <a:pt x="15560" y="1145"/>
                    <a:pt x="16620" y="1866"/>
                    <a:pt x="17248" y="2852"/>
                  </a:cubicBezTo>
                  <a:cubicBezTo>
                    <a:pt x="12030" y="6069"/>
                    <a:pt x="6472" y="8435"/>
                    <a:pt x="615" y="10509"/>
                  </a:cubicBezTo>
                  <a:cubicBezTo>
                    <a:pt x="2867" y="7586"/>
                    <a:pt x="5282" y="4439"/>
                    <a:pt x="8374" y="2350"/>
                  </a:cubicBezTo>
                  <a:cubicBezTo>
                    <a:pt x="9750" y="1420"/>
                    <a:pt x="11399" y="718"/>
                    <a:pt x="13076" y="718"/>
                  </a:cubicBezTo>
                  <a:close/>
                  <a:moveTo>
                    <a:pt x="17614" y="3581"/>
                  </a:moveTo>
                  <a:cubicBezTo>
                    <a:pt x="17803" y="4084"/>
                    <a:pt x="17878" y="4621"/>
                    <a:pt x="17835" y="5157"/>
                  </a:cubicBezTo>
                  <a:cubicBezTo>
                    <a:pt x="17564" y="8544"/>
                    <a:pt x="13482" y="10809"/>
                    <a:pt x="10569" y="11616"/>
                  </a:cubicBezTo>
                  <a:cubicBezTo>
                    <a:pt x="9383" y="11946"/>
                    <a:pt x="8166" y="12109"/>
                    <a:pt x="6953" y="12109"/>
                  </a:cubicBezTo>
                  <a:cubicBezTo>
                    <a:pt x="5015" y="12109"/>
                    <a:pt x="3085" y="11692"/>
                    <a:pt x="1298" y="10869"/>
                  </a:cubicBezTo>
                  <a:cubicBezTo>
                    <a:pt x="7046" y="9441"/>
                    <a:pt x="12580" y="6798"/>
                    <a:pt x="17614" y="3581"/>
                  </a:cubicBezTo>
                  <a:close/>
                  <a:moveTo>
                    <a:pt x="21577" y="1"/>
                  </a:moveTo>
                  <a:cubicBezTo>
                    <a:pt x="21513" y="1"/>
                    <a:pt x="21444" y="23"/>
                    <a:pt x="21374" y="74"/>
                  </a:cubicBezTo>
                  <a:cubicBezTo>
                    <a:pt x="20235" y="913"/>
                    <a:pt x="19077" y="1701"/>
                    <a:pt x="17902" y="2445"/>
                  </a:cubicBezTo>
                  <a:cubicBezTo>
                    <a:pt x="16885" y="828"/>
                    <a:pt x="14933" y="96"/>
                    <a:pt x="12968" y="96"/>
                  </a:cubicBezTo>
                  <a:cubicBezTo>
                    <a:pt x="12025" y="96"/>
                    <a:pt x="11079" y="265"/>
                    <a:pt x="10232" y="586"/>
                  </a:cubicBezTo>
                  <a:cubicBezTo>
                    <a:pt x="6008" y="2188"/>
                    <a:pt x="2525" y="6640"/>
                    <a:pt x="172" y="10326"/>
                  </a:cubicBezTo>
                  <a:cubicBezTo>
                    <a:pt x="85" y="10464"/>
                    <a:pt x="153" y="10584"/>
                    <a:pt x="264" y="10634"/>
                  </a:cubicBezTo>
                  <a:cubicBezTo>
                    <a:pt x="1" y="10728"/>
                    <a:pt x="78" y="11097"/>
                    <a:pt x="329" y="11097"/>
                  </a:cubicBezTo>
                  <a:cubicBezTo>
                    <a:pt x="348" y="11097"/>
                    <a:pt x="368" y="11095"/>
                    <a:pt x="388" y="11091"/>
                  </a:cubicBezTo>
                  <a:cubicBezTo>
                    <a:pt x="399" y="11189"/>
                    <a:pt x="451" y="11279"/>
                    <a:pt x="568" y="11339"/>
                  </a:cubicBezTo>
                  <a:cubicBezTo>
                    <a:pt x="2577" y="12341"/>
                    <a:pt x="4772" y="12851"/>
                    <a:pt x="6973" y="12851"/>
                  </a:cubicBezTo>
                  <a:cubicBezTo>
                    <a:pt x="8775" y="12851"/>
                    <a:pt x="10581" y="12509"/>
                    <a:pt x="12290" y="11815"/>
                  </a:cubicBezTo>
                  <a:cubicBezTo>
                    <a:pt x="15194" y="10636"/>
                    <a:pt x="19164" y="7787"/>
                    <a:pt x="18542" y="4150"/>
                  </a:cubicBezTo>
                  <a:cubicBezTo>
                    <a:pt x="18486" y="3813"/>
                    <a:pt x="18394" y="3482"/>
                    <a:pt x="18268" y="3162"/>
                  </a:cubicBezTo>
                  <a:cubicBezTo>
                    <a:pt x="19463" y="2381"/>
                    <a:pt x="20627" y="1572"/>
                    <a:pt x="21762" y="736"/>
                  </a:cubicBezTo>
                  <a:cubicBezTo>
                    <a:pt x="22087" y="497"/>
                    <a:pt x="21882" y="1"/>
                    <a:pt x="215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4" name="Google Shape;394;p21"/>
            <p:cNvGrpSpPr/>
            <p:nvPr/>
          </p:nvGrpSpPr>
          <p:grpSpPr>
            <a:xfrm>
              <a:off x="2028140" y="-296128"/>
              <a:ext cx="162319" cy="81341"/>
              <a:chOff x="2028140" y="-296128"/>
              <a:chExt cx="162319" cy="81341"/>
            </a:xfrm>
          </p:grpSpPr>
          <p:sp>
            <p:nvSpPr>
              <p:cNvPr id="395" name="Google Shape;395;p21"/>
              <p:cNvSpPr/>
              <p:nvPr/>
            </p:nvSpPr>
            <p:spPr>
              <a:xfrm>
                <a:off x="2028140" y="-264690"/>
                <a:ext cx="106194" cy="43153"/>
              </a:xfrm>
              <a:custGeom>
                <a:rect b="b" l="l" r="r" t="t"/>
                <a:pathLst>
                  <a:path extrusionOk="0" h="1304" w="3209">
                    <a:moveTo>
                      <a:pt x="650" y="1"/>
                    </a:moveTo>
                    <a:cubicBezTo>
                      <a:pt x="470" y="1"/>
                      <a:pt x="289" y="16"/>
                      <a:pt x="112" y="48"/>
                    </a:cubicBezTo>
                    <a:cubicBezTo>
                      <a:pt x="0" y="66"/>
                      <a:pt x="27" y="242"/>
                      <a:pt x="136" y="242"/>
                    </a:cubicBezTo>
                    <a:cubicBezTo>
                      <a:pt x="137" y="242"/>
                      <a:pt x="137" y="242"/>
                      <a:pt x="138" y="242"/>
                    </a:cubicBezTo>
                    <a:cubicBezTo>
                      <a:pt x="167" y="242"/>
                      <a:pt x="195" y="242"/>
                      <a:pt x="224" y="242"/>
                    </a:cubicBezTo>
                    <a:cubicBezTo>
                      <a:pt x="1263" y="242"/>
                      <a:pt x="2097" y="542"/>
                      <a:pt x="2875" y="1259"/>
                    </a:cubicBezTo>
                    <a:cubicBezTo>
                      <a:pt x="2908" y="1291"/>
                      <a:pt x="2945" y="1304"/>
                      <a:pt x="2981" y="1304"/>
                    </a:cubicBezTo>
                    <a:cubicBezTo>
                      <a:pt x="3103" y="1304"/>
                      <a:pt x="3209" y="1150"/>
                      <a:pt x="3098" y="1036"/>
                    </a:cubicBezTo>
                    <a:cubicBezTo>
                      <a:pt x="2473" y="388"/>
                      <a:pt x="1557" y="1"/>
                      <a:pt x="65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1"/>
              <p:cNvSpPr/>
              <p:nvPr/>
            </p:nvSpPr>
            <p:spPr>
              <a:xfrm>
                <a:off x="2090619" y="-296128"/>
                <a:ext cx="99840" cy="81341"/>
              </a:xfrm>
              <a:custGeom>
                <a:rect b="b" l="l" r="r" t="t"/>
                <a:pathLst>
                  <a:path extrusionOk="0" h="2458" w="3017">
                    <a:moveTo>
                      <a:pt x="170" y="1"/>
                    </a:moveTo>
                    <a:cubicBezTo>
                      <a:pt x="0" y="1"/>
                      <a:pt x="6" y="255"/>
                      <a:pt x="175" y="269"/>
                    </a:cubicBezTo>
                    <a:cubicBezTo>
                      <a:pt x="1380" y="368"/>
                      <a:pt x="2336" y="1192"/>
                      <a:pt x="2673" y="2343"/>
                    </a:cubicBezTo>
                    <a:cubicBezTo>
                      <a:pt x="2697" y="2423"/>
                      <a:pt x="2759" y="2458"/>
                      <a:pt x="2823" y="2458"/>
                    </a:cubicBezTo>
                    <a:cubicBezTo>
                      <a:pt x="2919" y="2458"/>
                      <a:pt x="3016" y="2379"/>
                      <a:pt x="2987" y="2255"/>
                    </a:cubicBezTo>
                    <a:cubicBezTo>
                      <a:pt x="2685" y="969"/>
                      <a:pt x="1484" y="36"/>
                      <a:pt x="175" y="1"/>
                    </a:cubicBezTo>
                    <a:cubicBezTo>
                      <a:pt x="173" y="1"/>
                      <a:pt x="172" y="1"/>
                      <a:pt x="17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7" name="Google Shape;397;p21"/>
          <p:cNvGrpSpPr/>
          <p:nvPr/>
        </p:nvGrpSpPr>
        <p:grpSpPr>
          <a:xfrm>
            <a:off x="1739309" y="566891"/>
            <a:ext cx="853058" cy="594507"/>
            <a:chOff x="1739309" y="566891"/>
            <a:chExt cx="853058" cy="594507"/>
          </a:xfrm>
        </p:grpSpPr>
        <p:grpSp>
          <p:nvGrpSpPr>
            <p:cNvPr id="398" name="Google Shape;398;p21"/>
            <p:cNvGrpSpPr/>
            <p:nvPr/>
          </p:nvGrpSpPr>
          <p:grpSpPr>
            <a:xfrm>
              <a:off x="1753572" y="566891"/>
              <a:ext cx="838796" cy="594507"/>
              <a:chOff x="1753572" y="566891"/>
              <a:chExt cx="838796" cy="594507"/>
            </a:xfrm>
          </p:grpSpPr>
          <p:sp>
            <p:nvSpPr>
              <p:cNvPr id="399" name="Google Shape;399;p21"/>
              <p:cNvSpPr/>
              <p:nvPr/>
            </p:nvSpPr>
            <p:spPr>
              <a:xfrm>
                <a:off x="1753572" y="566891"/>
                <a:ext cx="838796" cy="594507"/>
              </a:xfrm>
              <a:custGeom>
                <a:rect b="b" l="l" r="r" t="t"/>
                <a:pathLst>
                  <a:path extrusionOk="0" h="17965" w="25347">
                    <a:moveTo>
                      <a:pt x="12832" y="685"/>
                    </a:moveTo>
                    <a:cubicBezTo>
                      <a:pt x="13661" y="685"/>
                      <a:pt x="14497" y="764"/>
                      <a:pt x="15325" y="911"/>
                    </a:cubicBezTo>
                    <a:cubicBezTo>
                      <a:pt x="18804" y="1532"/>
                      <a:pt x="22034" y="3239"/>
                      <a:pt x="23291" y="6724"/>
                    </a:cubicBezTo>
                    <a:cubicBezTo>
                      <a:pt x="24519" y="10121"/>
                      <a:pt x="23761" y="13754"/>
                      <a:pt x="23017" y="17166"/>
                    </a:cubicBezTo>
                    <a:cubicBezTo>
                      <a:pt x="22507" y="17090"/>
                      <a:pt x="21998" y="17005"/>
                      <a:pt x="21490" y="16924"/>
                    </a:cubicBezTo>
                    <a:cubicBezTo>
                      <a:pt x="21537" y="16708"/>
                      <a:pt x="21582" y="16494"/>
                      <a:pt x="21626" y="16278"/>
                    </a:cubicBezTo>
                    <a:cubicBezTo>
                      <a:pt x="21668" y="16073"/>
                      <a:pt x="21492" y="15943"/>
                      <a:pt x="21333" y="15943"/>
                    </a:cubicBezTo>
                    <a:cubicBezTo>
                      <a:pt x="21226" y="15943"/>
                      <a:pt x="21128" y="16002"/>
                      <a:pt x="21110" y="16135"/>
                    </a:cubicBezTo>
                    <a:cubicBezTo>
                      <a:pt x="21078" y="16373"/>
                      <a:pt x="21046" y="16610"/>
                      <a:pt x="21017" y="16848"/>
                    </a:cubicBezTo>
                    <a:cubicBezTo>
                      <a:pt x="20415" y="16748"/>
                      <a:pt x="19813" y="16645"/>
                      <a:pt x="19211" y="16541"/>
                    </a:cubicBezTo>
                    <a:cubicBezTo>
                      <a:pt x="19289" y="16270"/>
                      <a:pt x="19363" y="15990"/>
                      <a:pt x="19358" y="15730"/>
                    </a:cubicBezTo>
                    <a:cubicBezTo>
                      <a:pt x="19356" y="15584"/>
                      <a:pt x="19214" y="15477"/>
                      <a:pt x="19082" y="15477"/>
                    </a:cubicBezTo>
                    <a:cubicBezTo>
                      <a:pt x="19005" y="15477"/>
                      <a:pt x="18931" y="15514"/>
                      <a:pt x="18891" y="15602"/>
                    </a:cubicBezTo>
                    <a:cubicBezTo>
                      <a:pt x="18776" y="15857"/>
                      <a:pt x="18730" y="16157"/>
                      <a:pt x="18692" y="16449"/>
                    </a:cubicBezTo>
                    <a:cubicBezTo>
                      <a:pt x="18064" y="16339"/>
                      <a:pt x="17436" y="16230"/>
                      <a:pt x="16809" y="16116"/>
                    </a:cubicBezTo>
                    <a:cubicBezTo>
                      <a:pt x="16999" y="15815"/>
                      <a:pt x="17154" y="15483"/>
                      <a:pt x="17241" y="15174"/>
                    </a:cubicBezTo>
                    <a:cubicBezTo>
                      <a:pt x="17295" y="14981"/>
                      <a:pt x="17151" y="14864"/>
                      <a:pt x="17002" y="14864"/>
                    </a:cubicBezTo>
                    <a:cubicBezTo>
                      <a:pt x="16901" y="14864"/>
                      <a:pt x="16798" y="14917"/>
                      <a:pt x="16751" y="15037"/>
                    </a:cubicBezTo>
                    <a:cubicBezTo>
                      <a:pt x="16658" y="15278"/>
                      <a:pt x="16587" y="15521"/>
                      <a:pt x="16479" y="15756"/>
                    </a:cubicBezTo>
                    <a:cubicBezTo>
                      <a:pt x="16434" y="15849"/>
                      <a:pt x="16385" y="15939"/>
                      <a:pt x="16336" y="16028"/>
                    </a:cubicBezTo>
                    <a:cubicBezTo>
                      <a:pt x="15622" y="15897"/>
                      <a:pt x="14910" y="15760"/>
                      <a:pt x="14198" y="15622"/>
                    </a:cubicBezTo>
                    <a:cubicBezTo>
                      <a:pt x="14236" y="15524"/>
                      <a:pt x="14275" y="15428"/>
                      <a:pt x="14316" y="15333"/>
                    </a:cubicBezTo>
                    <a:cubicBezTo>
                      <a:pt x="14409" y="15117"/>
                      <a:pt x="14547" y="14915"/>
                      <a:pt x="14610" y="14688"/>
                    </a:cubicBezTo>
                    <a:cubicBezTo>
                      <a:pt x="14653" y="14537"/>
                      <a:pt x="14511" y="14390"/>
                      <a:pt x="14372" y="14390"/>
                    </a:cubicBezTo>
                    <a:cubicBezTo>
                      <a:pt x="14318" y="14390"/>
                      <a:pt x="14266" y="14412"/>
                      <a:pt x="14224" y="14463"/>
                    </a:cubicBezTo>
                    <a:cubicBezTo>
                      <a:pt x="13996" y="14746"/>
                      <a:pt x="13860" y="15151"/>
                      <a:pt x="13786" y="15541"/>
                    </a:cubicBezTo>
                    <a:cubicBezTo>
                      <a:pt x="13097" y="15406"/>
                      <a:pt x="12408" y="15270"/>
                      <a:pt x="11718" y="15132"/>
                    </a:cubicBezTo>
                    <a:cubicBezTo>
                      <a:pt x="11823" y="14801"/>
                      <a:pt x="11944" y="14481"/>
                      <a:pt x="12104" y="14167"/>
                    </a:cubicBezTo>
                    <a:cubicBezTo>
                      <a:pt x="12208" y="13966"/>
                      <a:pt x="12051" y="13808"/>
                      <a:pt x="11888" y="13808"/>
                    </a:cubicBezTo>
                    <a:cubicBezTo>
                      <a:pt x="11797" y="13808"/>
                      <a:pt x="11704" y="13858"/>
                      <a:pt x="11654" y="13977"/>
                    </a:cubicBezTo>
                    <a:cubicBezTo>
                      <a:pt x="11509" y="14324"/>
                      <a:pt x="11397" y="14682"/>
                      <a:pt x="11322" y="15051"/>
                    </a:cubicBezTo>
                    <a:cubicBezTo>
                      <a:pt x="10659" y="14916"/>
                      <a:pt x="9995" y="14783"/>
                      <a:pt x="9334" y="14645"/>
                    </a:cubicBezTo>
                    <a:cubicBezTo>
                      <a:pt x="9513" y="14307"/>
                      <a:pt x="9692" y="13964"/>
                      <a:pt x="9807" y="13611"/>
                    </a:cubicBezTo>
                    <a:cubicBezTo>
                      <a:pt x="9862" y="13440"/>
                      <a:pt x="9718" y="13319"/>
                      <a:pt x="9574" y="13319"/>
                    </a:cubicBezTo>
                    <a:cubicBezTo>
                      <a:pt x="9498" y="13319"/>
                      <a:pt x="9422" y="13352"/>
                      <a:pt x="9375" y="13429"/>
                    </a:cubicBezTo>
                    <a:cubicBezTo>
                      <a:pt x="9165" y="13769"/>
                      <a:pt x="9012" y="14163"/>
                      <a:pt x="8862" y="14546"/>
                    </a:cubicBezTo>
                    <a:cubicBezTo>
                      <a:pt x="8202" y="14408"/>
                      <a:pt x="7540" y="14268"/>
                      <a:pt x="6880" y="14126"/>
                    </a:cubicBezTo>
                    <a:cubicBezTo>
                      <a:pt x="6946" y="13919"/>
                      <a:pt x="7009" y="13712"/>
                      <a:pt x="7076" y="13507"/>
                    </a:cubicBezTo>
                    <a:cubicBezTo>
                      <a:pt x="7136" y="13323"/>
                      <a:pt x="6976" y="13199"/>
                      <a:pt x="6823" y="13199"/>
                    </a:cubicBezTo>
                    <a:cubicBezTo>
                      <a:pt x="6723" y="13199"/>
                      <a:pt x="6626" y="13252"/>
                      <a:pt x="6595" y="13376"/>
                    </a:cubicBezTo>
                    <a:cubicBezTo>
                      <a:pt x="6540" y="13591"/>
                      <a:pt x="6480" y="13811"/>
                      <a:pt x="6422" y="14028"/>
                    </a:cubicBezTo>
                    <a:cubicBezTo>
                      <a:pt x="5872" y="13910"/>
                      <a:pt x="5323" y="13792"/>
                      <a:pt x="4771" y="13673"/>
                    </a:cubicBezTo>
                    <a:cubicBezTo>
                      <a:pt x="4898" y="13285"/>
                      <a:pt x="5009" y="12879"/>
                      <a:pt x="5058" y="12490"/>
                    </a:cubicBezTo>
                    <a:cubicBezTo>
                      <a:pt x="5076" y="12346"/>
                      <a:pt x="4972" y="12277"/>
                      <a:pt x="4860" y="12277"/>
                    </a:cubicBezTo>
                    <a:cubicBezTo>
                      <a:pt x="4761" y="12277"/>
                      <a:pt x="4654" y="12330"/>
                      <a:pt x="4615" y="12431"/>
                    </a:cubicBezTo>
                    <a:cubicBezTo>
                      <a:pt x="4477" y="12783"/>
                      <a:pt x="4388" y="13184"/>
                      <a:pt x="4318" y="13575"/>
                    </a:cubicBezTo>
                    <a:cubicBezTo>
                      <a:pt x="3743" y="13451"/>
                      <a:pt x="3169" y="13325"/>
                      <a:pt x="2595" y="13199"/>
                    </a:cubicBezTo>
                    <a:cubicBezTo>
                      <a:pt x="2775" y="12827"/>
                      <a:pt x="2947" y="12438"/>
                      <a:pt x="3076" y="12054"/>
                    </a:cubicBezTo>
                    <a:cubicBezTo>
                      <a:pt x="3127" y="11899"/>
                      <a:pt x="2981" y="11774"/>
                      <a:pt x="2845" y="11774"/>
                    </a:cubicBezTo>
                    <a:cubicBezTo>
                      <a:pt x="2775" y="11774"/>
                      <a:pt x="2708" y="11807"/>
                      <a:pt x="2671" y="11884"/>
                    </a:cubicBezTo>
                    <a:cubicBezTo>
                      <a:pt x="2486" y="12273"/>
                      <a:pt x="2336" y="12696"/>
                      <a:pt x="2201" y="13114"/>
                    </a:cubicBezTo>
                    <a:lnTo>
                      <a:pt x="535" y="12751"/>
                    </a:lnTo>
                    <a:cubicBezTo>
                      <a:pt x="1876" y="9530"/>
                      <a:pt x="2904" y="6293"/>
                      <a:pt x="5364" y="3685"/>
                    </a:cubicBezTo>
                    <a:cubicBezTo>
                      <a:pt x="7359" y="1569"/>
                      <a:pt x="10052" y="685"/>
                      <a:pt x="12832" y="685"/>
                    </a:cubicBezTo>
                    <a:close/>
                    <a:moveTo>
                      <a:pt x="12796" y="1"/>
                    </a:moveTo>
                    <a:cubicBezTo>
                      <a:pt x="10248" y="1"/>
                      <a:pt x="7710" y="688"/>
                      <a:pt x="5736" y="2383"/>
                    </a:cubicBezTo>
                    <a:cubicBezTo>
                      <a:pt x="2935" y="4789"/>
                      <a:pt x="578" y="9076"/>
                      <a:pt x="115" y="12743"/>
                    </a:cubicBezTo>
                    <a:cubicBezTo>
                      <a:pt x="112" y="12767"/>
                      <a:pt x="114" y="12792"/>
                      <a:pt x="120" y="12817"/>
                    </a:cubicBezTo>
                    <a:cubicBezTo>
                      <a:pt x="0" y="12959"/>
                      <a:pt x="14" y="13210"/>
                      <a:pt x="250" y="13279"/>
                    </a:cubicBezTo>
                    <a:cubicBezTo>
                      <a:pt x="7001" y="15267"/>
                      <a:pt x="14004" y="16604"/>
                      <a:pt x="20975" y="17644"/>
                    </a:cubicBezTo>
                    <a:cubicBezTo>
                      <a:pt x="21012" y="17695"/>
                      <a:pt x="21076" y="17723"/>
                      <a:pt x="21140" y="17723"/>
                    </a:cubicBezTo>
                    <a:cubicBezTo>
                      <a:pt x="21184" y="17723"/>
                      <a:pt x="21227" y="17711"/>
                      <a:pt x="21263" y="17685"/>
                    </a:cubicBezTo>
                    <a:cubicBezTo>
                      <a:pt x="21887" y="17779"/>
                      <a:pt x="22512" y="17872"/>
                      <a:pt x="23133" y="17960"/>
                    </a:cubicBezTo>
                    <a:cubicBezTo>
                      <a:pt x="23155" y="17963"/>
                      <a:pt x="23176" y="17964"/>
                      <a:pt x="23196" y="17964"/>
                    </a:cubicBezTo>
                    <a:cubicBezTo>
                      <a:pt x="23444" y="17964"/>
                      <a:pt x="23601" y="17749"/>
                      <a:pt x="23613" y="17548"/>
                    </a:cubicBezTo>
                    <a:cubicBezTo>
                      <a:pt x="23668" y="17502"/>
                      <a:pt x="23705" y="17439"/>
                      <a:pt x="23722" y="17368"/>
                    </a:cubicBezTo>
                    <a:cubicBezTo>
                      <a:pt x="24572" y="13628"/>
                      <a:pt x="25347" y="9588"/>
                      <a:pt x="23763" y="5926"/>
                    </a:cubicBezTo>
                    <a:cubicBezTo>
                      <a:pt x="22259" y="2449"/>
                      <a:pt x="18807" y="783"/>
                      <a:pt x="15224" y="201"/>
                    </a:cubicBezTo>
                    <a:cubicBezTo>
                      <a:pt x="14426" y="71"/>
                      <a:pt x="13610" y="1"/>
                      <a:pt x="127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1"/>
              <p:cNvSpPr/>
              <p:nvPr/>
            </p:nvSpPr>
            <p:spPr>
              <a:xfrm>
                <a:off x="1978502" y="690823"/>
                <a:ext cx="424312" cy="302234"/>
              </a:xfrm>
              <a:custGeom>
                <a:rect b="b" l="l" r="r" t="t"/>
                <a:pathLst>
                  <a:path extrusionOk="0" h="9133" w="12822">
                    <a:moveTo>
                      <a:pt x="6900" y="673"/>
                    </a:moveTo>
                    <a:cubicBezTo>
                      <a:pt x="7010" y="673"/>
                      <a:pt x="7122" y="676"/>
                      <a:pt x="7234" y="681"/>
                    </a:cubicBezTo>
                    <a:cubicBezTo>
                      <a:pt x="11530" y="896"/>
                      <a:pt x="12036" y="4720"/>
                      <a:pt x="11720" y="8162"/>
                    </a:cubicBezTo>
                    <a:cubicBezTo>
                      <a:pt x="11248" y="8021"/>
                      <a:pt x="10697" y="7992"/>
                      <a:pt x="10247" y="7906"/>
                    </a:cubicBezTo>
                    <a:cubicBezTo>
                      <a:pt x="9116" y="7688"/>
                      <a:pt x="7986" y="7476"/>
                      <a:pt x="6854" y="7264"/>
                    </a:cubicBezTo>
                    <a:cubicBezTo>
                      <a:pt x="4765" y="6871"/>
                      <a:pt x="2675" y="6482"/>
                      <a:pt x="573" y="6168"/>
                    </a:cubicBezTo>
                    <a:cubicBezTo>
                      <a:pt x="1244" y="3083"/>
                      <a:pt x="3626" y="673"/>
                      <a:pt x="6900" y="673"/>
                    </a:cubicBezTo>
                    <a:close/>
                    <a:moveTo>
                      <a:pt x="6928" y="1"/>
                    </a:moveTo>
                    <a:cubicBezTo>
                      <a:pt x="3349" y="1"/>
                      <a:pt x="357" y="2743"/>
                      <a:pt x="11" y="6336"/>
                    </a:cubicBezTo>
                    <a:cubicBezTo>
                      <a:pt x="0" y="6446"/>
                      <a:pt x="66" y="6524"/>
                      <a:pt x="154" y="6561"/>
                    </a:cubicBezTo>
                    <a:cubicBezTo>
                      <a:pt x="183" y="6583"/>
                      <a:pt x="216" y="6598"/>
                      <a:pt x="252" y="6607"/>
                    </a:cubicBezTo>
                    <a:cubicBezTo>
                      <a:pt x="2152" y="7064"/>
                      <a:pt x="4067" y="7451"/>
                      <a:pt x="5983" y="7836"/>
                    </a:cubicBezTo>
                    <a:cubicBezTo>
                      <a:pt x="6885" y="8018"/>
                      <a:pt x="7787" y="8197"/>
                      <a:pt x="8691" y="8373"/>
                    </a:cubicBezTo>
                    <a:cubicBezTo>
                      <a:pt x="9472" y="8528"/>
                      <a:pt x="10760" y="8561"/>
                      <a:pt x="11550" y="8903"/>
                    </a:cubicBezTo>
                    <a:cubicBezTo>
                      <a:pt x="11581" y="8970"/>
                      <a:pt x="11634" y="9026"/>
                      <a:pt x="11702" y="9058"/>
                    </a:cubicBezTo>
                    <a:lnTo>
                      <a:pt x="11758" y="9085"/>
                    </a:lnTo>
                    <a:cubicBezTo>
                      <a:pt x="11822" y="9117"/>
                      <a:pt x="11886" y="9133"/>
                      <a:pt x="11947" y="9133"/>
                    </a:cubicBezTo>
                    <a:cubicBezTo>
                      <a:pt x="12073" y="9133"/>
                      <a:pt x="12189" y="9068"/>
                      <a:pt x="12273" y="8951"/>
                    </a:cubicBezTo>
                    <a:lnTo>
                      <a:pt x="12321" y="8886"/>
                    </a:lnTo>
                    <a:cubicBezTo>
                      <a:pt x="12363" y="8825"/>
                      <a:pt x="12382" y="8750"/>
                      <a:pt x="12374" y="8675"/>
                    </a:cubicBezTo>
                    <a:cubicBezTo>
                      <a:pt x="12382" y="8656"/>
                      <a:pt x="12388" y="8638"/>
                      <a:pt x="12391" y="8618"/>
                    </a:cubicBezTo>
                    <a:cubicBezTo>
                      <a:pt x="12821" y="4733"/>
                      <a:pt x="12224" y="424"/>
                      <a:pt x="7524" y="26"/>
                    </a:cubicBezTo>
                    <a:cubicBezTo>
                      <a:pt x="7323" y="9"/>
                      <a:pt x="7125" y="1"/>
                      <a:pt x="692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1" name="Google Shape;401;p21"/>
            <p:cNvGrpSpPr/>
            <p:nvPr/>
          </p:nvGrpSpPr>
          <p:grpSpPr>
            <a:xfrm>
              <a:off x="1739309" y="617821"/>
              <a:ext cx="85081" cy="113673"/>
              <a:chOff x="1739309" y="617821"/>
              <a:chExt cx="85081" cy="113673"/>
            </a:xfrm>
          </p:grpSpPr>
          <p:sp>
            <p:nvSpPr>
              <p:cNvPr id="402" name="Google Shape;402;p21"/>
              <p:cNvSpPr/>
              <p:nvPr/>
            </p:nvSpPr>
            <p:spPr>
              <a:xfrm>
                <a:off x="1764923" y="657466"/>
                <a:ext cx="59467" cy="74028"/>
              </a:xfrm>
              <a:custGeom>
                <a:rect b="b" l="l" r="r" t="t"/>
                <a:pathLst>
                  <a:path extrusionOk="0" h="2237" w="1797">
                    <a:moveTo>
                      <a:pt x="1588" y="1"/>
                    </a:moveTo>
                    <a:cubicBezTo>
                      <a:pt x="1562" y="1"/>
                      <a:pt x="1536" y="9"/>
                      <a:pt x="1510" y="29"/>
                    </a:cubicBezTo>
                    <a:cubicBezTo>
                      <a:pt x="837" y="548"/>
                      <a:pt x="354" y="1284"/>
                      <a:pt x="39" y="2068"/>
                    </a:cubicBezTo>
                    <a:cubicBezTo>
                      <a:pt x="1" y="2160"/>
                      <a:pt x="95" y="2237"/>
                      <a:pt x="180" y="2237"/>
                    </a:cubicBezTo>
                    <a:cubicBezTo>
                      <a:pt x="223" y="2237"/>
                      <a:pt x="264" y="2217"/>
                      <a:pt x="284" y="2170"/>
                    </a:cubicBezTo>
                    <a:cubicBezTo>
                      <a:pt x="610" y="1414"/>
                      <a:pt x="1097" y="826"/>
                      <a:pt x="1696" y="268"/>
                    </a:cubicBezTo>
                    <a:cubicBezTo>
                      <a:pt x="1796" y="173"/>
                      <a:pt x="1702" y="1"/>
                      <a:pt x="15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1"/>
              <p:cNvSpPr/>
              <p:nvPr/>
            </p:nvSpPr>
            <p:spPr>
              <a:xfrm>
                <a:off x="1739309" y="617821"/>
                <a:ext cx="55298" cy="57449"/>
              </a:xfrm>
              <a:custGeom>
                <a:rect b="b" l="l" r="r" t="t"/>
                <a:pathLst>
                  <a:path extrusionOk="0" h="1736" w="1671">
                    <a:moveTo>
                      <a:pt x="1416" y="1"/>
                    </a:moveTo>
                    <a:cubicBezTo>
                      <a:pt x="1388" y="1"/>
                      <a:pt x="1359" y="9"/>
                      <a:pt x="1330" y="28"/>
                    </a:cubicBezTo>
                    <a:cubicBezTo>
                      <a:pt x="788" y="394"/>
                      <a:pt x="353" y="947"/>
                      <a:pt x="58" y="1524"/>
                    </a:cubicBezTo>
                    <a:cubicBezTo>
                      <a:pt x="1" y="1636"/>
                      <a:pt x="92" y="1736"/>
                      <a:pt x="186" y="1736"/>
                    </a:cubicBezTo>
                    <a:cubicBezTo>
                      <a:pt x="228" y="1736"/>
                      <a:pt x="271" y="1715"/>
                      <a:pt x="301" y="1667"/>
                    </a:cubicBezTo>
                    <a:cubicBezTo>
                      <a:pt x="641" y="1125"/>
                      <a:pt x="1059" y="714"/>
                      <a:pt x="1545" y="305"/>
                    </a:cubicBezTo>
                    <a:cubicBezTo>
                      <a:pt x="1671" y="198"/>
                      <a:pt x="1555" y="1"/>
                      <a:pt x="141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4" name="Google Shape;404;p21"/>
          <p:cNvGrpSpPr/>
          <p:nvPr/>
        </p:nvGrpSpPr>
        <p:grpSpPr>
          <a:xfrm>
            <a:off x="291413" y="-295003"/>
            <a:ext cx="420937" cy="645006"/>
            <a:chOff x="291413" y="-295003"/>
            <a:chExt cx="420937" cy="645006"/>
          </a:xfrm>
        </p:grpSpPr>
        <p:sp>
          <p:nvSpPr>
            <p:cNvPr id="405" name="Google Shape;405;p21"/>
            <p:cNvSpPr/>
            <p:nvPr/>
          </p:nvSpPr>
          <p:spPr>
            <a:xfrm>
              <a:off x="291413" y="-295003"/>
              <a:ext cx="420937" cy="498274"/>
            </a:xfrm>
            <a:custGeom>
              <a:rect b="b" l="l" r="r" t="t"/>
              <a:pathLst>
                <a:path extrusionOk="0" h="15057" w="12720">
                  <a:moveTo>
                    <a:pt x="8495" y="811"/>
                  </a:moveTo>
                  <a:cubicBezTo>
                    <a:pt x="8826" y="1462"/>
                    <a:pt x="9135" y="2114"/>
                    <a:pt x="9433" y="2770"/>
                  </a:cubicBezTo>
                  <a:cubicBezTo>
                    <a:pt x="7201" y="4197"/>
                    <a:pt x="5260" y="5404"/>
                    <a:pt x="2592" y="5934"/>
                  </a:cubicBezTo>
                  <a:cubicBezTo>
                    <a:pt x="2591" y="5934"/>
                    <a:pt x="2589" y="5935"/>
                    <a:pt x="2588" y="5935"/>
                  </a:cubicBezTo>
                  <a:cubicBezTo>
                    <a:pt x="2148" y="5298"/>
                    <a:pt x="1667" y="4690"/>
                    <a:pt x="1150" y="4116"/>
                  </a:cubicBezTo>
                  <a:cubicBezTo>
                    <a:pt x="1152" y="4115"/>
                    <a:pt x="1154" y="4115"/>
                    <a:pt x="1157" y="4115"/>
                  </a:cubicBezTo>
                  <a:cubicBezTo>
                    <a:pt x="1159" y="4115"/>
                    <a:pt x="1161" y="4115"/>
                    <a:pt x="1163" y="4114"/>
                  </a:cubicBezTo>
                  <a:cubicBezTo>
                    <a:pt x="3740" y="3350"/>
                    <a:pt x="6202" y="2209"/>
                    <a:pt x="8495" y="811"/>
                  </a:cubicBezTo>
                  <a:close/>
                  <a:moveTo>
                    <a:pt x="10658" y="8127"/>
                  </a:moveTo>
                  <a:cubicBezTo>
                    <a:pt x="10937" y="8127"/>
                    <a:pt x="11224" y="8170"/>
                    <a:pt x="11512" y="8227"/>
                  </a:cubicBezTo>
                  <a:cubicBezTo>
                    <a:pt x="11670" y="8726"/>
                    <a:pt x="11823" y="9228"/>
                    <a:pt x="11969" y="9738"/>
                  </a:cubicBezTo>
                  <a:cubicBezTo>
                    <a:pt x="11990" y="9823"/>
                    <a:pt x="12044" y="9896"/>
                    <a:pt x="12119" y="9942"/>
                  </a:cubicBezTo>
                  <a:cubicBezTo>
                    <a:pt x="11914" y="10848"/>
                    <a:pt x="10995" y="11516"/>
                    <a:pt x="10157" y="11516"/>
                  </a:cubicBezTo>
                  <a:cubicBezTo>
                    <a:pt x="9588" y="11516"/>
                    <a:pt x="9056" y="11208"/>
                    <a:pt x="8812" y="10455"/>
                  </a:cubicBezTo>
                  <a:cubicBezTo>
                    <a:pt x="8602" y="9804"/>
                    <a:pt x="8863" y="9035"/>
                    <a:pt x="9368" y="8590"/>
                  </a:cubicBezTo>
                  <a:cubicBezTo>
                    <a:pt x="9764" y="8240"/>
                    <a:pt x="10202" y="8127"/>
                    <a:pt x="10658" y="8127"/>
                  </a:cubicBezTo>
                  <a:close/>
                  <a:moveTo>
                    <a:pt x="3446" y="11407"/>
                  </a:moveTo>
                  <a:cubicBezTo>
                    <a:pt x="3786" y="11407"/>
                    <a:pt x="4095" y="11506"/>
                    <a:pt x="4303" y="11734"/>
                  </a:cubicBezTo>
                  <a:cubicBezTo>
                    <a:pt x="4353" y="11789"/>
                    <a:pt x="4424" y="11821"/>
                    <a:pt x="4497" y="11821"/>
                  </a:cubicBezTo>
                  <a:cubicBezTo>
                    <a:pt x="4509" y="11821"/>
                    <a:pt x="4521" y="11820"/>
                    <a:pt x="4533" y="11818"/>
                  </a:cubicBezTo>
                  <a:cubicBezTo>
                    <a:pt x="4669" y="12275"/>
                    <a:pt x="4793" y="12737"/>
                    <a:pt x="4901" y="13212"/>
                  </a:cubicBezTo>
                  <a:cubicBezTo>
                    <a:pt x="4925" y="13322"/>
                    <a:pt x="5003" y="13394"/>
                    <a:pt x="5097" y="13434"/>
                  </a:cubicBezTo>
                  <a:cubicBezTo>
                    <a:pt x="4734" y="14057"/>
                    <a:pt x="4065" y="14389"/>
                    <a:pt x="3368" y="14389"/>
                  </a:cubicBezTo>
                  <a:cubicBezTo>
                    <a:pt x="2800" y="14389"/>
                    <a:pt x="2212" y="14168"/>
                    <a:pt x="1758" y="13704"/>
                  </a:cubicBezTo>
                  <a:cubicBezTo>
                    <a:pt x="689" y="12614"/>
                    <a:pt x="2256" y="11407"/>
                    <a:pt x="3446" y="11407"/>
                  </a:cubicBezTo>
                  <a:close/>
                  <a:moveTo>
                    <a:pt x="8465" y="1"/>
                  </a:moveTo>
                  <a:cubicBezTo>
                    <a:pt x="8337" y="1"/>
                    <a:pt x="8214" y="111"/>
                    <a:pt x="8230" y="252"/>
                  </a:cubicBezTo>
                  <a:cubicBezTo>
                    <a:pt x="8213" y="256"/>
                    <a:pt x="8195" y="262"/>
                    <a:pt x="8178" y="270"/>
                  </a:cubicBezTo>
                  <a:cubicBezTo>
                    <a:pt x="5885" y="1618"/>
                    <a:pt x="3521" y="2698"/>
                    <a:pt x="1030" y="3630"/>
                  </a:cubicBezTo>
                  <a:cubicBezTo>
                    <a:pt x="941" y="3661"/>
                    <a:pt x="879" y="3738"/>
                    <a:pt x="865" y="3830"/>
                  </a:cubicBezTo>
                  <a:cubicBezTo>
                    <a:pt x="842" y="3821"/>
                    <a:pt x="818" y="3818"/>
                    <a:pt x="794" y="3818"/>
                  </a:cubicBezTo>
                  <a:cubicBezTo>
                    <a:pt x="625" y="3818"/>
                    <a:pt x="452" y="4006"/>
                    <a:pt x="575" y="4171"/>
                  </a:cubicBezTo>
                  <a:cubicBezTo>
                    <a:pt x="2148" y="6262"/>
                    <a:pt x="3390" y="8455"/>
                    <a:pt x="4230" y="10869"/>
                  </a:cubicBezTo>
                  <a:cubicBezTo>
                    <a:pt x="3996" y="10752"/>
                    <a:pt x="3728" y="10698"/>
                    <a:pt x="3445" y="10698"/>
                  </a:cubicBezTo>
                  <a:cubicBezTo>
                    <a:pt x="1925" y="10698"/>
                    <a:pt x="1" y="12248"/>
                    <a:pt x="889" y="13754"/>
                  </a:cubicBezTo>
                  <a:cubicBezTo>
                    <a:pt x="1404" y="14627"/>
                    <a:pt x="2407" y="15057"/>
                    <a:pt x="3366" y="15057"/>
                  </a:cubicBezTo>
                  <a:cubicBezTo>
                    <a:pt x="4595" y="15057"/>
                    <a:pt x="5753" y="14352"/>
                    <a:pt x="5723" y="12968"/>
                  </a:cubicBezTo>
                  <a:cubicBezTo>
                    <a:pt x="5723" y="12958"/>
                    <a:pt x="5729" y="12949"/>
                    <a:pt x="5728" y="12936"/>
                  </a:cubicBezTo>
                  <a:cubicBezTo>
                    <a:pt x="5726" y="12930"/>
                    <a:pt x="5723" y="12924"/>
                    <a:pt x="5723" y="12918"/>
                  </a:cubicBezTo>
                  <a:cubicBezTo>
                    <a:pt x="5718" y="12808"/>
                    <a:pt x="5708" y="12697"/>
                    <a:pt x="5691" y="12589"/>
                  </a:cubicBezTo>
                  <a:cubicBezTo>
                    <a:pt x="5676" y="12505"/>
                    <a:pt x="5619" y="12472"/>
                    <a:pt x="5558" y="12472"/>
                  </a:cubicBezTo>
                  <a:cubicBezTo>
                    <a:pt x="5555" y="12472"/>
                    <a:pt x="5553" y="12472"/>
                    <a:pt x="5550" y="12472"/>
                  </a:cubicBezTo>
                  <a:cubicBezTo>
                    <a:pt x="5504" y="12380"/>
                    <a:pt x="5458" y="12290"/>
                    <a:pt x="5418" y="12203"/>
                  </a:cubicBezTo>
                  <a:cubicBezTo>
                    <a:pt x="5412" y="12189"/>
                    <a:pt x="5404" y="12178"/>
                    <a:pt x="5394" y="12169"/>
                  </a:cubicBezTo>
                  <a:cubicBezTo>
                    <a:pt x="5343" y="11965"/>
                    <a:pt x="5293" y="11763"/>
                    <a:pt x="5233" y="11564"/>
                  </a:cubicBezTo>
                  <a:cubicBezTo>
                    <a:pt x="5121" y="11178"/>
                    <a:pt x="4999" y="10797"/>
                    <a:pt x="4864" y="10420"/>
                  </a:cubicBezTo>
                  <a:cubicBezTo>
                    <a:pt x="4587" y="9636"/>
                    <a:pt x="4260" y="8868"/>
                    <a:pt x="3890" y="8124"/>
                  </a:cubicBezTo>
                  <a:cubicBezTo>
                    <a:pt x="3585" y="7524"/>
                    <a:pt x="3248" y="6940"/>
                    <a:pt x="2877" y="6377"/>
                  </a:cubicBezTo>
                  <a:cubicBezTo>
                    <a:pt x="5262" y="6043"/>
                    <a:pt x="7959" y="5098"/>
                    <a:pt x="9696" y="3367"/>
                  </a:cubicBezTo>
                  <a:cubicBezTo>
                    <a:pt x="10284" y="4718"/>
                    <a:pt x="10802" y="6090"/>
                    <a:pt x="11269" y="7495"/>
                  </a:cubicBezTo>
                  <a:cubicBezTo>
                    <a:pt x="11084" y="7447"/>
                    <a:pt x="10897" y="7425"/>
                    <a:pt x="10710" y="7425"/>
                  </a:cubicBezTo>
                  <a:cubicBezTo>
                    <a:pt x="8966" y="7425"/>
                    <a:pt x="7318" y="9384"/>
                    <a:pt x="8362" y="11120"/>
                  </a:cubicBezTo>
                  <a:cubicBezTo>
                    <a:pt x="8771" y="11798"/>
                    <a:pt x="9512" y="12210"/>
                    <a:pt x="10273" y="12210"/>
                  </a:cubicBezTo>
                  <a:cubicBezTo>
                    <a:pt x="10536" y="12210"/>
                    <a:pt x="10801" y="12161"/>
                    <a:pt x="11056" y="12057"/>
                  </a:cubicBezTo>
                  <a:cubicBezTo>
                    <a:pt x="11947" y="11694"/>
                    <a:pt x="12719" y="10766"/>
                    <a:pt x="12643" y="9789"/>
                  </a:cubicBezTo>
                  <a:cubicBezTo>
                    <a:pt x="12683" y="9714"/>
                    <a:pt x="12693" y="9625"/>
                    <a:pt x="12675" y="9542"/>
                  </a:cubicBezTo>
                  <a:cubicBezTo>
                    <a:pt x="11950" y="6207"/>
                    <a:pt x="10541" y="2950"/>
                    <a:pt x="8654" y="109"/>
                  </a:cubicBezTo>
                  <a:cubicBezTo>
                    <a:pt x="8604" y="33"/>
                    <a:pt x="8534" y="1"/>
                    <a:pt x="84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21"/>
            <p:cNvGrpSpPr/>
            <p:nvPr/>
          </p:nvGrpSpPr>
          <p:grpSpPr>
            <a:xfrm>
              <a:off x="317622" y="261977"/>
              <a:ext cx="171618" cy="88026"/>
              <a:chOff x="317622" y="261977"/>
              <a:chExt cx="171618" cy="88026"/>
            </a:xfrm>
          </p:grpSpPr>
          <p:sp>
            <p:nvSpPr>
              <p:cNvPr id="407" name="Google Shape;407;p21"/>
              <p:cNvSpPr/>
              <p:nvPr/>
            </p:nvSpPr>
            <p:spPr>
              <a:xfrm>
                <a:off x="317622" y="261977"/>
                <a:ext cx="146732" cy="34879"/>
              </a:xfrm>
              <a:custGeom>
                <a:rect b="b" l="l" r="r" t="t"/>
                <a:pathLst>
                  <a:path extrusionOk="0" h="1054" w="4434">
                    <a:moveTo>
                      <a:pt x="140" y="0"/>
                    </a:moveTo>
                    <a:cubicBezTo>
                      <a:pt x="66" y="0"/>
                      <a:pt x="1" y="106"/>
                      <a:pt x="70" y="163"/>
                    </a:cubicBezTo>
                    <a:cubicBezTo>
                      <a:pt x="808" y="752"/>
                      <a:pt x="1715" y="1054"/>
                      <a:pt x="2630" y="1054"/>
                    </a:cubicBezTo>
                    <a:cubicBezTo>
                      <a:pt x="3193" y="1054"/>
                      <a:pt x="3759" y="939"/>
                      <a:pt x="4291" y="708"/>
                    </a:cubicBezTo>
                    <a:cubicBezTo>
                      <a:pt x="4433" y="646"/>
                      <a:pt x="4356" y="416"/>
                      <a:pt x="4222" y="416"/>
                    </a:cubicBezTo>
                    <a:cubicBezTo>
                      <a:pt x="4206" y="416"/>
                      <a:pt x="4190" y="419"/>
                      <a:pt x="4173" y="426"/>
                    </a:cubicBezTo>
                    <a:cubicBezTo>
                      <a:pt x="3620" y="654"/>
                      <a:pt x="3067" y="768"/>
                      <a:pt x="2524" y="768"/>
                    </a:cubicBezTo>
                    <a:cubicBezTo>
                      <a:pt x="1714" y="768"/>
                      <a:pt x="924" y="515"/>
                      <a:pt x="185" y="14"/>
                    </a:cubicBezTo>
                    <a:cubicBezTo>
                      <a:pt x="170" y="4"/>
                      <a:pt x="155" y="0"/>
                      <a:pt x="1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1"/>
              <p:cNvSpPr/>
              <p:nvPr/>
            </p:nvSpPr>
            <p:spPr>
              <a:xfrm>
                <a:off x="371629" y="323099"/>
                <a:ext cx="117611" cy="26904"/>
              </a:xfrm>
              <a:custGeom>
                <a:rect b="b" l="l" r="r" t="t"/>
                <a:pathLst>
                  <a:path extrusionOk="0" h="813" w="3554">
                    <a:moveTo>
                      <a:pt x="3298" y="1"/>
                    </a:moveTo>
                    <a:cubicBezTo>
                      <a:pt x="3271" y="1"/>
                      <a:pt x="3243" y="7"/>
                      <a:pt x="3215" y="22"/>
                    </a:cubicBezTo>
                    <a:cubicBezTo>
                      <a:pt x="2616" y="331"/>
                      <a:pt x="2004" y="499"/>
                      <a:pt x="1377" y="499"/>
                    </a:cubicBezTo>
                    <a:cubicBezTo>
                      <a:pt x="995" y="499"/>
                      <a:pt x="607" y="436"/>
                      <a:pt x="213" y="305"/>
                    </a:cubicBezTo>
                    <a:cubicBezTo>
                      <a:pt x="197" y="300"/>
                      <a:pt x="182" y="297"/>
                      <a:pt x="168" y="297"/>
                    </a:cubicBezTo>
                    <a:cubicBezTo>
                      <a:pt x="40" y="297"/>
                      <a:pt x="0" y="507"/>
                      <a:pt x="142" y="559"/>
                    </a:cubicBezTo>
                    <a:cubicBezTo>
                      <a:pt x="594" y="726"/>
                      <a:pt x="1071" y="813"/>
                      <a:pt x="1545" y="813"/>
                    </a:cubicBezTo>
                    <a:cubicBezTo>
                      <a:pt x="2186" y="813"/>
                      <a:pt x="2823" y="654"/>
                      <a:pt x="3389" y="319"/>
                    </a:cubicBezTo>
                    <a:cubicBezTo>
                      <a:pt x="3553" y="222"/>
                      <a:pt x="3453" y="1"/>
                      <a:pt x="32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9" name="Google Shape;409;p21"/>
          <p:cNvGrpSpPr/>
          <p:nvPr/>
        </p:nvGrpSpPr>
        <p:grpSpPr>
          <a:xfrm>
            <a:off x="1214230" y="1280862"/>
            <a:ext cx="693917" cy="709106"/>
            <a:chOff x="1214230" y="1280862"/>
            <a:chExt cx="693917" cy="709106"/>
          </a:xfrm>
        </p:grpSpPr>
        <p:sp>
          <p:nvSpPr>
            <p:cNvPr id="410" name="Google Shape;410;p21"/>
            <p:cNvSpPr/>
            <p:nvPr/>
          </p:nvSpPr>
          <p:spPr>
            <a:xfrm>
              <a:off x="1265424" y="1280862"/>
              <a:ext cx="642723" cy="709106"/>
            </a:xfrm>
            <a:custGeom>
              <a:rect b="b" l="l" r="r" t="t"/>
              <a:pathLst>
                <a:path extrusionOk="0" h="21428" w="19422">
                  <a:moveTo>
                    <a:pt x="11308" y="8253"/>
                  </a:moveTo>
                  <a:cubicBezTo>
                    <a:pt x="11936" y="10788"/>
                    <a:pt x="13471" y="13229"/>
                    <a:pt x="14823" y="15298"/>
                  </a:cubicBezTo>
                  <a:cubicBezTo>
                    <a:pt x="14873" y="15379"/>
                    <a:pt x="14961" y="15427"/>
                    <a:pt x="15053" y="15427"/>
                  </a:cubicBezTo>
                  <a:cubicBezTo>
                    <a:pt x="15066" y="15427"/>
                    <a:pt x="15078" y="15426"/>
                    <a:pt x="15091" y="15424"/>
                  </a:cubicBezTo>
                  <a:lnTo>
                    <a:pt x="15091" y="15424"/>
                  </a:lnTo>
                  <a:cubicBezTo>
                    <a:pt x="14714" y="15724"/>
                    <a:pt x="14284" y="15938"/>
                    <a:pt x="13820" y="16092"/>
                  </a:cubicBezTo>
                  <a:cubicBezTo>
                    <a:pt x="13560" y="14630"/>
                    <a:pt x="12011" y="13200"/>
                    <a:pt x="11128" y="12143"/>
                  </a:cubicBezTo>
                  <a:cubicBezTo>
                    <a:pt x="10213" y="11051"/>
                    <a:pt x="9244" y="9974"/>
                    <a:pt x="8217" y="8964"/>
                  </a:cubicBezTo>
                  <a:cubicBezTo>
                    <a:pt x="9048" y="8434"/>
                    <a:pt x="10454" y="8287"/>
                    <a:pt x="11308" y="8253"/>
                  </a:cubicBezTo>
                  <a:close/>
                  <a:moveTo>
                    <a:pt x="11166" y="759"/>
                  </a:moveTo>
                  <a:cubicBezTo>
                    <a:pt x="12502" y="759"/>
                    <a:pt x="13804" y="1049"/>
                    <a:pt x="14874" y="1756"/>
                  </a:cubicBezTo>
                  <a:cubicBezTo>
                    <a:pt x="18211" y="3960"/>
                    <a:pt x="16891" y="8322"/>
                    <a:pt x="14502" y="10604"/>
                  </a:cubicBezTo>
                  <a:cubicBezTo>
                    <a:pt x="14318" y="10780"/>
                    <a:pt x="14371" y="11008"/>
                    <a:pt x="14514" y="11144"/>
                  </a:cubicBezTo>
                  <a:lnTo>
                    <a:pt x="14514" y="11148"/>
                  </a:lnTo>
                  <a:cubicBezTo>
                    <a:pt x="14771" y="12270"/>
                    <a:pt x="15312" y="13414"/>
                    <a:pt x="15972" y="14355"/>
                  </a:cubicBezTo>
                  <a:cubicBezTo>
                    <a:pt x="15807" y="14670"/>
                    <a:pt x="15594" y="14957"/>
                    <a:pt x="15339" y="15205"/>
                  </a:cubicBezTo>
                  <a:cubicBezTo>
                    <a:pt x="15355" y="15139"/>
                    <a:pt x="15342" y="15070"/>
                    <a:pt x="15309" y="15012"/>
                  </a:cubicBezTo>
                  <a:cubicBezTo>
                    <a:pt x="14013" y="12722"/>
                    <a:pt x="12926" y="10607"/>
                    <a:pt x="12213" y="8224"/>
                  </a:cubicBezTo>
                  <a:cubicBezTo>
                    <a:pt x="12832" y="8179"/>
                    <a:pt x="13390" y="8029"/>
                    <a:pt x="13866" y="7556"/>
                  </a:cubicBezTo>
                  <a:cubicBezTo>
                    <a:pt x="14074" y="7348"/>
                    <a:pt x="13877" y="7062"/>
                    <a:pt x="13650" y="7062"/>
                  </a:cubicBezTo>
                  <a:cubicBezTo>
                    <a:pt x="13584" y="7062"/>
                    <a:pt x="13516" y="7086"/>
                    <a:pt x="13454" y="7142"/>
                  </a:cubicBezTo>
                  <a:cubicBezTo>
                    <a:pt x="13034" y="7525"/>
                    <a:pt x="12558" y="7626"/>
                    <a:pt x="12060" y="7649"/>
                  </a:cubicBezTo>
                  <a:cubicBezTo>
                    <a:pt x="11890" y="7014"/>
                    <a:pt x="11739" y="6363"/>
                    <a:pt x="11624" y="5678"/>
                  </a:cubicBezTo>
                  <a:cubicBezTo>
                    <a:pt x="11598" y="5524"/>
                    <a:pt x="11483" y="5456"/>
                    <a:pt x="11359" y="5456"/>
                  </a:cubicBezTo>
                  <a:cubicBezTo>
                    <a:pt x="11198" y="5456"/>
                    <a:pt x="11023" y="5571"/>
                    <a:pt x="11017" y="5759"/>
                  </a:cubicBezTo>
                  <a:cubicBezTo>
                    <a:pt x="11002" y="6395"/>
                    <a:pt x="11056" y="7029"/>
                    <a:pt x="11175" y="7652"/>
                  </a:cubicBezTo>
                  <a:cubicBezTo>
                    <a:pt x="11066" y="7652"/>
                    <a:pt x="10956" y="7656"/>
                    <a:pt x="10847" y="7662"/>
                  </a:cubicBezTo>
                  <a:cubicBezTo>
                    <a:pt x="10179" y="7700"/>
                    <a:pt x="9539" y="7841"/>
                    <a:pt x="8925" y="8107"/>
                  </a:cubicBezTo>
                  <a:cubicBezTo>
                    <a:pt x="8599" y="8250"/>
                    <a:pt x="8231" y="8434"/>
                    <a:pt x="7913" y="8666"/>
                  </a:cubicBezTo>
                  <a:cubicBezTo>
                    <a:pt x="7262" y="8043"/>
                    <a:pt x="6588" y="7446"/>
                    <a:pt x="5886" y="6890"/>
                  </a:cubicBezTo>
                  <a:cubicBezTo>
                    <a:pt x="5816" y="6822"/>
                    <a:pt x="5736" y="6794"/>
                    <a:pt x="5660" y="6794"/>
                  </a:cubicBezTo>
                  <a:cubicBezTo>
                    <a:pt x="5393" y="6794"/>
                    <a:pt x="5157" y="7138"/>
                    <a:pt x="5406" y="7372"/>
                  </a:cubicBezTo>
                  <a:cubicBezTo>
                    <a:pt x="6061" y="7989"/>
                    <a:pt x="6720" y="8596"/>
                    <a:pt x="7371" y="9213"/>
                  </a:cubicBezTo>
                  <a:cubicBezTo>
                    <a:pt x="7193" y="9481"/>
                    <a:pt x="7103" y="9792"/>
                    <a:pt x="7176" y="10154"/>
                  </a:cubicBezTo>
                  <a:cubicBezTo>
                    <a:pt x="7194" y="10247"/>
                    <a:pt x="7272" y="10289"/>
                    <a:pt x="7353" y="10289"/>
                  </a:cubicBezTo>
                  <a:cubicBezTo>
                    <a:pt x="7453" y="10289"/>
                    <a:pt x="7557" y="10222"/>
                    <a:pt x="7550" y="10103"/>
                  </a:cubicBezTo>
                  <a:cubicBezTo>
                    <a:pt x="7536" y="9896"/>
                    <a:pt x="7582" y="9689"/>
                    <a:pt x="7681" y="9509"/>
                  </a:cubicBezTo>
                  <a:cubicBezTo>
                    <a:pt x="8345" y="10141"/>
                    <a:pt x="8997" y="10786"/>
                    <a:pt x="9620" y="11466"/>
                  </a:cubicBezTo>
                  <a:cubicBezTo>
                    <a:pt x="10248" y="12151"/>
                    <a:pt x="10855" y="12852"/>
                    <a:pt x="11443" y="13571"/>
                  </a:cubicBezTo>
                  <a:cubicBezTo>
                    <a:pt x="12057" y="14324"/>
                    <a:pt x="13051" y="15226"/>
                    <a:pt x="13315" y="16232"/>
                  </a:cubicBezTo>
                  <a:cubicBezTo>
                    <a:pt x="12639" y="16387"/>
                    <a:pt x="11919" y="16439"/>
                    <a:pt x="11221" y="16456"/>
                  </a:cubicBezTo>
                  <a:lnTo>
                    <a:pt x="11221" y="16454"/>
                  </a:lnTo>
                  <a:cubicBezTo>
                    <a:pt x="11212" y="16454"/>
                    <a:pt x="11207" y="16459"/>
                    <a:pt x="11200" y="16459"/>
                  </a:cubicBezTo>
                  <a:cubicBezTo>
                    <a:pt x="10864" y="15477"/>
                    <a:pt x="10264" y="14327"/>
                    <a:pt x="9437" y="13687"/>
                  </a:cubicBezTo>
                  <a:cubicBezTo>
                    <a:pt x="9373" y="13639"/>
                    <a:pt x="9295" y="13613"/>
                    <a:pt x="9216" y="13613"/>
                  </a:cubicBezTo>
                  <a:cubicBezTo>
                    <a:pt x="9211" y="13613"/>
                    <a:pt x="9207" y="13613"/>
                    <a:pt x="9202" y="13613"/>
                  </a:cubicBezTo>
                  <a:cubicBezTo>
                    <a:pt x="9159" y="13584"/>
                    <a:pt x="9110" y="13566"/>
                    <a:pt x="9058" y="13563"/>
                  </a:cubicBezTo>
                  <a:cubicBezTo>
                    <a:pt x="5974" y="13373"/>
                    <a:pt x="1299" y="12894"/>
                    <a:pt x="1191" y="8826"/>
                  </a:cubicBezTo>
                  <a:cubicBezTo>
                    <a:pt x="1109" y="5810"/>
                    <a:pt x="3647" y="3257"/>
                    <a:pt x="6154" y="1987"/>
                  </a:cubicBezTo>
                  <a:cubicBezTo>
                    <a:pt x="7581" y="1265"/>
                    <a:pt x="9403" y="759"/>
                    <a:pt x="11166" y="759"/>
                  </a:cubicBezTo>
                  <a:close/>
                  <a:moveTo>
                    <a:pt x="18109" y="16291"/>
                  </a:moveTo>
                  <a:cubicBezTo>
                    <a:pt x="18265" y="16487"/>
                    <a:pt x="18409" y="16693"/>
                    <a:pt x="18517" y="16920"/>
                  </a:cubicBezTo>
                  <a:cubicBezTo>
                    <a:pt x="18579" y="17052"/>
                    <a:pt x="18631" y="17188"/>
                    <a:pt x="18674" y="17328"/>
                  </a:cubicBezTo>
                  <a:cubicBezTo>
                    <a:pt x="18694" y="17395"/>
                    <a:pt x="18712" y="17462"/>
                    <a:pt x="18729" y="17528"/>
                  </a:cubicBezTo>
                  <a:cubicBezTo>
                    <a:pt x="18634" y="17571"/>
                    <a:pt x="18568" y="17658"/>
                    <a:pt x="18553" y="17761"/>
                  </a:cubicBezTo>
                  <a:cubicBezTo>
                    <a:pt x="18543" y="17834"/>
                    <a:pt x="18559" y="17910"/>
                    <a:pt x="18599" y="17972"/>
                  </a:cubicBezTo>
                  <a:cubicBezTo>
                    <a:pt x="17318" y="19750"/>
                    <a:pt x="15738" y="20868"/>
                    <a:pt x="13415" y="20868"/>
                  </a:cubicBezTo>
                  <a:cubicBezTo>
                    <a:pt x="13369" y="20868"/>
                    <a:pt x="13322" y="20868"/>
                    <a:pt x="13275" y="20867"/>
                  </a:cubicBezTo>
                  <a:cubicBezTo>
                    <a:pt x="13255" y="20869"/>
                    <a:pt x="13235" y="20872"/>
                    <a:pt x="13217" y="20878"/>
                  </a:cubicBezTo>
                  <a:cubicBezTo>
                    <a:pt x="12520" y="20486"/>
                    <a:pt x="12178" y="19948"/>
                    <a:pt x="12160" y="19129"/>
                  </a:cubicBezTo>
                  <a:lnTo>
                    <a:pt x="12160" y="19129"/>
                  </a:lnTo>
                  <a:cubicBezTo>
                    <a:pt x="12171" y="19132"/>
                    <a:pt x="12177" y="19139"/>
                    <a:pt x="12189" y="19141"/>
                  </a:cubicBezTo>
                  <a:cubicBezTo>
                    <a:pt x="12369" y="19158"/>
                    <a:pt x="12548" y="19166"/>
                    <a:pt x="12726" y="19166"/>
                  </a:cubicBezTo>
                  <a:cubicBezTo>
                    <a:pt x="14857" y="19166"/>
                    <a:pt x="16839" y="17971"/>
                    <a:pt x="18109" y="16291"/>
                  </a:cubicBezTo>
                  <a:close/>
                  <a:moveTo>
                    <a:pt x="11201" y="1"/>
                  </a:moveTo>
                  <a:cubicBezTo>
                    <a:pt x="9458" y="1"/>
                    <a:pt x="7673" y="442"/>
                    <a:pt x="6260" y="1082"/>
                  </a:cubicBezTo>
                  <a:cubicBezTo>
                    <a:pt x="3185" y="2474"/>
                    <a:pt x="1" y="5677"/>
                    <a:pt x="458" y="9345"/>
                  </a:cubicBezTo>
                  <a:cubicBezTo>
                    <a:pt x="962" y="13377"/>
                    <a:pt x="5312" y="14132"/>
                    <a:pt x="8667" y="14132"/>
                  </a:cubicBezTo>
                  <a:cubicBezTo>
                    <a:pt x="8750" y="14132"/>
                    <a:pt x="8833" y="14132"/>
                    <a:pt x="8914" y="14131"/>
                  </a:cubicBezTo>
                  <a:cubicBezTo>
                    <a:pt x="9219" y="14557"/>
                    <a:pt x="9591" y="14934"/>
                    <a:pt x="9904" y="15356"/>
                  </a:cubicBezTo>
                  <a:cubicBezTo>
                    <a:pt x="10225" y="15791"/>
                    <a:pt x="10484" y="16254"/>
                    <a:pt x="10746" y="16726"/>
                  </a:cubicBezTo>
                  <a:cubicBezTo>
                    <a:pt x="10794" y="16812"/>
                    <a:pt x="10874" y="16847"/>
                    <a:pt x="10957" y="16847"/>
                  </a:cubicBezTo>
                  <a:cubicBezTo>
                    <a:pt x="10980" y="16847"/>
                    <a:pt x="11003" y="16844"/>
                    <a:pt x="11026" y="16839"/>
                  </a:cubicBezTo>
                  <a:cubicBezTo>
                    <a:pt x="11045" y="16866"/>
                    <a:pt x="11068" y="16891"/>
                    <a:pt x="11095" y="16909"/>
                  </a:cubicBezTo>
                  <a:cubicBezTo>
                    <a:pt x="10654" y="17672"/>
                    <a:pt x="10838" y="18908"/>
                    <a:pt x="11719" y="19245"/>
                  </a:cubicBezTo>
                  <a:cubicBezTo>
                    <a:pt x="11598" y="20138"/>
                    <a:pt x="12218" y="21153"/>
                    <a:pt x="13079" y="21417"/>
                  </a:cubicBezTo>
                  <a:cubicBezTo>
                    <a:pt x="13103" y="21424"/>
                    <a:pt x="13127" y="21428"/>
                    <a:pt x="13152" y="21428"/>
                  </a:cubicBezTo>
                  <a:cubicBezTo>
                    <a:pt x="13222" y="21428"/>
                    <a:pt x="13290" y="21398"/>
                    <a:pt x="13338" y="21343"/>
                  </a:cubicBezTo>
                  <a:cubicBezTo>
                    <a:pt x="13525" y="21364"/>
                    <a:pt x="13715" y="21374"/>
                    <a:pt x="13907" y="21374"/>
                  </a:cubicBezTo>
                  <a:cubicBezTo>
                    <a:pt x="16171" y="21374"/>
                    <a:pt x="18674" y="19990"/>
                    <a:pt x="19384" y="17776"/>
                  </a:cubicBezTo>
                  <a:cubicBezTo>
                    <a:pt x="19421" y="17661"/>
                    <a:pt x="19383" y="17566"/>
                    <a:pt x="19311" y="17508"/>
                  </a:cubicBezTo>
                  <a:cubicBezTo>
                    <a:pt x="19202" y="16889"/>
                    <a:pt x="18778" y="16277"/>
                    <a:pt x="18311" y="15885"/>
                  </a:cubicBezTo>
                  <a:cubicBezTo>
                    <a:pt x="18298" y="15874"/>
                    <a:pt x="18285" y="15866"/>
                    <a:pt x="18269" y="15860"/>
                  </a:cubicBezTo>
                  <a:cubicBezTo>
                    <a:pt x="18320" y="15094"/>
                    <a:pt x="17670" y="14335"/>
                    <a:pt x="16949" y="14168"/>
                  </a:cubicBezTo>
                  <a:cubicBezTo>
                    <a:pt x="16934" y="14164"/>
                    <a:pt x="16919" y="14163"/>
                    <a:pt x="16905" y="14163"/>
                  </a:cubicBezTo>
                  <a:cubicBezTo>
                    <a:pt x="16715" y="14163"/>
                    <a:pt x="16591" y="14444"/>
                    <a:pt x="16793" y="14537"/>
                  </a:cubicBezTo>
                  <a:cubicBezTo>
                    <a:pt x="17079" y="14669"/>
                    <a:pt x="17318" y="14856"/>
                    <a:pt x="17490" y="15124"/>
                  </a:cubicBezTo>
                  <a:cubicBezTo>
                    <a:pt x="17643" y="15362"/>
                    <a:pt x="17680" y="15600"/>
                    <a:pt x="17709" y="15863"/>
                  </a:cubicBezTo>
                  <a:cubicBezTo>
                    <a:pt x="17660" y="15885"/>
                    <a:pt x="17617" y="15918"/>
                    <a:pt x="17585" y="15960"/>
                  </a:cubicBezTo>
                  <a:cubicBezTo>
                    <a:pt x="16240" y="17738"/>
                    <a:pt x="14358" y="18545"/>
                    <a:pt x="12189" y="18770"/>
                  </a:cubicBezTo>
                  <a:cubicBezTo>
                    <a:pt x="12140" y="18773"/>
                    <a:pt x="12094" y="18795"/>
                    <a:pt x="12060" y="18830"/>
                  </a:cubicBezTo>
                  <a:cubicBezTo>
                    <a:pt x="12053" y="18815"/>
                    <a:pt x="12042" y="18799"/>
                    <a:pt x="12031" y="18786"/>
                  </a:cubicBezTo>
                  <a:cubicBezTo>
                    <a:pt x="11780" y="18524"/>
                    <a:pt x="11543" y="18334"/>
                    <a:pt x="11463" y="17959"/>
                  </a:cubicBezTo>
                  <a:cubicBezTo>
                    <a:pt x="11388" y="17615"/>
                    <a:pt x="11458" y="17277"/>
                    <a:pt x="11630" y="16977"/>
                  </a:cubicBezTo>
                  <a:cubicBezTo>
                    <a:pt x="11729" y="16980"/>
                    <a:pt x="11829" y="16982"/>
                    <a:pt x="11929" y="16982"/>
                  </a:cubicBezTo>
                  <a:cubicBezTo>
                    <a:pt x="12489" y="16982"/>
                    <a:pt x="13053" y="16929"/>
                    <a:pt x="13592" y="16810"/>
                  </a:cubicBezTo>
                  <a:cubicBezTo>
                    <a:pt x="13604" y="16812"/>
                    <a:pt x="13616" y="16813"/>
                    <a:pt x="13628" y="16813"/>
                  </a:cubicBezTo>
                  <a:cubicBezTo>
                    <a:pt x="13676" y="16813"/>
                    <a:pt x="13723" y="16798"/>
                    <a:pt x="13762" y="16770"/>
                  </a:cubicBezTo>
                  <a:cubicBezTo>
                    <a:pt x="14966" y="16468"/>
                    <a:pt x="16029" y="15808"/>
                    <a:pt x="16618" y="14586"/>
                  </a:cubicBezTo>
                  <a:cubicBezTo>
                    <a:pt x="16664" y="14499"/>
                    <a:pt x="16667" y="14396"/>
                    <a:pt x="16629" y="14304"/>
                  </a:cubicBezTo>
                  <a:cubicBezTo>
                    <a:pt x="16669" y="14214"/>
                    <a:pt x="16673" y="14105"/>
                    <a:pt x="16608" y="13989"/>
                  </a:cubicBezTo>
                  <a:cubicBezTo>
                    <a:pt x="16068" y="13038"/>
                    <a:pt x="15588" y="12079"/>
                    <a:pt x="15102" y="11103"/>
                  </a:cubicBezTo>
                  <a:cubicBezTo>
                    <a:pt x="17520" y="8757"/>
                    <a:pt x="18795" y="4863"/>
                    <a:pt x="16349" y="2032"/>
                  </a:cubicBezTo>
                  <a:cubicBezTo>
                    <a:pt x="15079" y="562"/>
                    <a:pt x="13166" y="1"/>
                    <a:pt x="112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1"/>
            <p:cNvSpPr/>
            <p:nvPr/>
          </p:nvSpPr>
          <p:spPr>
            <a:xfrm>
              <a:off x="1216414" y="1365116"/>
              <a:ext cx="83195" cy="91600"/>
            </a:xfrm>
            <a:custGeom>
              <a:rect b="b" l="l" r="r" t="t"/>
              <a:pathLst>
                <a:path extrusionOk="0" h="2768" w="2514">
                  <a:moveTo>
                    <a:pt x="2283" y="0"/>
                  </a:moveTo>
                  <a:cubicBezTo>
                    <a:pt x="2257" y="0"/>
                    <a:pt x="2230" y="8"/>
                    <a:pt x="2204" y="26"/>
                  </a:cubicBezTo>
                  <a:cubicBezTo>
                    <a:pt x="1304" y="668"/>
                    <a:pt x="589" y="1584"/>
                    <a:pt x="63" y="2549"/>
                  </a:cubicBezTo>
                  <a:cubicBezTo>
                    <a:pt x="1" y="2662"/>
                    <a:pt x="101" y="2767"/>
                    <a:pt x="199" y="2767"/>
                  </a:cubicBezTo>
                  <a:cubicBezTo>
                    <a:pt x="243" y="2767"/>
                    <a:pt x="286" y="2746"/>
                    <a:pt x="314" y="2696"/>
                  </a:cubicBezTo>
                  <a:cubicBezTo>
                    <a:pt x="860" y="1735"/>
                    <a:pt x="1572" y="994"/>
                    <a:pt x="2400" y="280"/>
                  </a:cubicBezTo>
                  <a:cubicBezTo>
                    <a:pt x="2513" y="183"/>
                    <a:pt x="2408" y="0"/>
                    <a:pt x="22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1"/>
            <p:cNvSpPr/>
            <p:nvPr/>
          </p:nvSpPr>
          <p:spPr>
            <a:xfrm>
              <a:off x="1214230" y="1326463"/>
              <a:ext cx="63538" cy="48745"/>
            </a:xfrm>
            <a:custGeom>
              <a:rect b="b" l="l" r="r" t="t"/>
              <a:pathLst>
                <a:path extrusionOk="0" h="1473" w="1920">
                  <a:moveTo>
                    <a:pt x="1664" y="1"/>
                  </a:moveTo>
                  <a:cubicBezTo>
                    <a:pt x="1624" y="1"/>
                    <a:pt x="1581" y="15"/>
                    <a:pt x="1538" y="50"/>
                  </a:cubicBezTo>
                  <a:lnTo>
                    <a:pt x="96" y="1243"/>
                  </a:lnTo>
                  <a:cubicBezTo>
                    <a:pt x="1" y="1320"/>
                    <a:pt x="90" y="1473"/>
                    <a:pt x="192" y="1473"/>
                  </a:cubicBezTo>
                  <a:cubicBezTo>
                    <a:pt x="213" y="1473"/>
                    <a:pt x="235" y="1466"/>
                    <a:pt x="256" y="1450"/>
                  </a:cubicBezTo>
                  <a:lnTo>
                    <a:pt x="1756" y="333"/>
                  </a:lnTo>
                  <a:cubicBezTo>
                    <a:pt x="1919" y="211"/>
                    <a:pt x="1815" y="1"/>
                    <a:pt x="16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 name="Google Shape;413;p21"/>
          <p:cNvGrpSpPr/>
          <p:nvPr/>
        </p:nvGrpSpPr>
        <p:grpSpPr>
          <a:xfrm>
            <a:off x="-182869" y="835238"/>
            <a:ext cx="1277205" cy="1131333"/>
            <a:chOff x="-182869" y="835238"/>
            <a:chExt cx="1277205" cy="1131333"/>
          </a:xfrm>
        </p:grpSpPr>
        <p:sp>
          <p:nvSpPr>
            <p:cNvPr id="414" name="Google Shape;414;p21"/>
            <p:cNvSpPr/>
            <p:nvPr/>
          </p:nvSpPr>
          <p:spPr>
            <a:xfrm>
              <a:off x="-182869" y="851983"/>
              <a:ext cx="1277205" cy="1076929"/>
            </a:xfrm>
            <a:custGeom>
              <a:rect b="b" l="l" r="r" t="t"/>
              <a:pathLst>
                <a:path extrusionOk="0" h="32543" w="38595">
                  <a:moveTo>
                    <a:pt x="5482" y="757"/>
                  </a:moveTo>
                  <a:cubicBezTo>
                    <a:pt x="9744" y="757"/>
                    <a:pt x="13979" y="1983"/>
                    <a:pt x="17624" y="4249"/>
                  </a:cubicBezTo>
                  <a:cubicBezTo>
                    <a:pt x="21956" y="6940"/>
                    <a:pt x="24621" y="10679"/>
                    <a:pt x="26212" y="15448"/>
                  </a:cubicBezTo>
                  <a:cubicBezTo>
                    <a:pt x="25337" y="16600"/>
                    <a:pt x="24513" y="17790"/>
                    <a:pt x="23775" y="19030"/>
                  </a:cubicBezTo>
                  <a:cubicBezTo>
                    <a:pt x="23769" y="19040"/>
                    <a:pt x="23771" y="19049"/>
                    <a:pt x="23765" y="19058"/>
                  </a:cubicBezTo>
                  <a:cubicBezTo>
                    <a:pt x="23310" y="19007"/>
                    <a:pt x="22855" y="18981"/>
                    <a:pt x="22401" y="18966"/>
                  </a:cubicBezTo>
                  <a:cubicBezTo>
                    <a:pt x="22388" y="18935"/>
                    <a:pt x="22368" y="18906"/>
                    <a:pt x="22343" y="18883"/>
                  </a:cubicBezTo>
                  <a:cubicBezTo>
                    <a:pt x="18336" y="14967"/>
                    <a:pt x="12853" y="12949"/>
                    <a:pt x="7336" y="12949"/>
                  </a:cubicBezTo>
                  <a:cubicBezTo>
                    <a:pt x="5691" y="12949"/>
                    <a:pt x="4043" y="13129"/>
                    <a:pt x="2431" y="13491"/>
                  </a:cubicBezTo>
                  <a:lnTo>
                    <a:pt x="4986" y="10881"/>
                  </a:lnTo>
                  <a:cubicBezTo>
                    <a:pt x="5145" y="10717"/>
                    <a:pt x="5140" y="10409"/>
                    <a:pt x="4920" y="10291"/>
                  </a:cubicBezTo>
                  <a:cubicBezTo>
                    <a:pt x="3721" y="9649"/>
                    <a:pt x="2497" y="9075"/>
                    <a:pt x="1243" y="8554"/>
                  </a:cubicBezTo>
                  <a:cubicBezTo>
                    <a:pt x="2477" y="7724"/>
                    <a:pt x="3655" y="6814"/>
                    <a:pt x="4771" y="5830"/>
                  </a:cubicBezTo>
                  <a:cubicBezTo>
                    <a:pt x="4941" y="5679"/>
                    <a:pt x="4912" y="5361"/>
                    <a:pt x="4708" y="5254"/>
                  </a:cubicBezTo>
                  <a:cubicBezTo>
                    <a:pt x="3854" y="4805"/>
                    <a:pt x="3001" y="4358"/>
                    <a:pt x="2148" y="3912"/>
                  </a:cubicBezTo>
                  <a:cubicBezTo>
                    <a:pt x="2894" y="3595"/>
                    <a:pt x="3639" y="3278"/>
                    <a:pt x="4385" y="2961"/>
                  </a:cubicBezTo>
                  <a:cubicBezTo>
                    <a:pt x="4644" y="2851"/>
                    <a:pt x="4595" y="2486"/>
                    <a:pt x="4396" y="2354"/>
                  </a:cubicBezTo>
                  <a:lnTo>
                    <a:pt x="2344" y="982"/>
                  </a:lnTo>
                  <a:cubicBezTo>
                    <a:pt x="3386" y="831"/>
                    <a:pt x="4435" y="757"/>
                    <a:pt x="5482" y="757"/>
                  </a:cubicBezTo>
                  <a:close/>
                  <a:moveTo>
                    <a:pt x="28705" y="13579"/>
                  </a:moveTo>
                  <a:cubicBezTo>
                    <a:pt x="29313" y="15774"/>
                    <a:pt x="29856" y="18001"/>
                    <a:pt x="30620" y="20144"/>
                  </a:cubicBezTo>
                  <a:cubicBezTo>
                    <a:pt x="30651" y="20240"/>
                    <a:pt x="30730" y="20312"/>
                    <a:pt x="30830" y="20332"/>
                  </a:cubicBezTo>
                  <a:cubicBezTo>
                    <a:pt x="30883" y="20435"/>
                    <a:pt x="30985" y="20512"/>
                    <a:pt x="31137" y="20512"/>
                  </a:cubicBezTo>
                  <a:cubicBezTo>
                    <a:pt x="31141" y="20512"/>
                    <a:pt x="31145" y="20512"/>
                    <a:pt x="31150" y="20511"/>
                  </a:cubicBezTo>
                  <a:cubicBezTo>
                    <a:pt x="31536" y="20500"/>
                    <a:pt x="31923" y="20494"/>
                    <a:pt x="32309" y="20494"/>
                  </a:cubicBezTo>
                  <a:cubicBezTo>
                    <a:pt x="33975" y="20494"/>
                    <a:pt x="35639" y="20601"/>
                    <a:pt x="37292" y="20818"/>
                  </a:cubicBezTo>
                  <a:cubicBezTo>
                    <a:pt x="35683" y="22270"/>
                    <a:pt x="33947" y="23581"/>
                    <a:pt x="32389" y="25080"/>
                  </a:cubicBezTo>
                  <a:cubicBezTo>
                    <a:pt x="32227" y="25235"/>
                    <a:pt x="32348" y="25481"/>
                    <a:pt x="32528" y="25515"/>
                  </a:cubicBezTo>
                  <a:cubicBezTo>
                    <a:pt x="32828" y="27512"/>
                    <a:pt x="33165" y="29421"/>
                    <a:pt x="33152" y="31432"/>
                  </a:cubicBezTo>
                  <a:cubicBezTo>
                    <a:pt x="31393" y="30242"/>
                    <a:pt x="29673" y="28999"/>
                    <a:pt x="27992" y="27704"/>
                  </a:cubicBezTo>
                  <a:cubicBezTo>
                    <a:pt x="27921" y="27649"/>
                    <a:pt x="27851" y="27626"/>
                    <a:pt x="27785" y="27626"/>
                  </a:cubicBezTo>
                  <a:cubicBezTo>
                    <a:pt x="27637" y="27626"/>
                    <a:pt x="27511" y="27743"/>
                    <a:pt x="27457" y="27892"/>
                  </a:cubicBezTo>
                  <a:cubicBezTo>
                    <a:pt x="27419" y="27894"/>
                    <a:pt x="27384" y="27906"/>
                    <a:pt x="27351" y="27926"/>
                  </a:cubicBezTo>
                  <a:cubicBezTo>
                    <a:pt x="25455" y="29082"/>
                    <a:pt x="23590" y="30644"/>
                    <a:pt x="21519" y="31473"/>
                  </a:cubicBezTo>
                  <a:cubicBezTo>
                    <a:pt x="21317" y="31722"/>
                    <a:pt x="21192" y="31846"/>
                    <a:pt x="21142" y="31846"/>
                  </a:cubicBezTo>
                  <a:cubicBezTo>
                    <a:pt x="21097" y="31846"/>
                    <a:pt x="21115" y="31743"/>
                    <a:pt x="21196" y="31536"/>
                  </a:cubicBezTo>
                  <a:cubicBezTo>
                    <a:pt x="21273" y="31242"/>
                    <a:pt x="21349" y="30949"/>
                    <a:pt x="21424" y="30657"/>
                  </a:cubicBezTo>
                  <a:cubicBezTo>
                    <a:pt x="21576" y="30070"/>
                    <a:pt x="21727" y="29485"/>
                    <a:pt x="21879" y="28900"/>
                  </a:cubicBezTo>
                  <a:cubicBezTo>
                    <a:pt x="22233" y="27532"/>
                    <a:pt x="22591" y="26168"/>
                    <a:pt x="22937" y="24798"/>
                  </a:cubicBezTo>
                  <a:cubicBezTo>
                    <a:pt x="22986" y="24604"/>
                    <a:pt x="22888" y="24460"/>
                    <a:pt x="22751" y="24385"/>
                  </a:cubicBezTo>
                  <a:cubicBezTo>
                    <a:pt x="22769" y="24302"/>
                    <a:pt x="22740" y="24216"/>
                    <a:pt x="22676" y="24161"/>
                  </a:cubicBezTo>
                  <a:cubicBezTo>
                    <a:pt x="21126" y="22746"/>
                    <a:pt x="19395" y="21505"/>
                    <a:pt x="17712" y="20245"/>
                  </a:cubicBezTo>
                  <a:cubicBezTo>
                    <a:pt x="19098" y="19900"/>
                    <a:pt x="20490" y="19733"/>
                    <a:pt x="21901" y="19733"/>
                  </a:cubicBezTo>
                  <a:cubicBezTo>
                    <a:pt x="22587" y="19733"/>
                    <a:pt x="23277" y="19772"/>
                    <a:pt x="23974" y="19850"/>
                  </a:cubicBezTo>
                  <a:cubicBezTo>
                    <a:pt x="23991" y="19852"/>
                    <a:pt x="24007" y="19852"/>
                    <a:pt x="24022" y="19852"/>
                  </a:cubicBezTo>
                  <a:cubicBezTo>
                    <a:pt x="24245" y="19852"/>
                    <a:pt x="24349" y="19673"/>
                    <a:pt x="24340" y="19487"/>
                  </a:cubicBezTo>
                  <a:cubicBezTo>
                    <a:pt x="24368" y="19467"/>
                    <a:pt x="24391" y="19442"/>
                    <a:pt x="24411" y="19416"/>
                  </a:cubicBezTo>
                  <a:cubicBezTo>
                    <a:pt x="25772" y="17402"/>
                    <a:pt x="27151" y="15442"/>
                    <a:pt x="28705" y="13579"/>
                  </a:cubicBezTo>
                  <a:close/>
                  <a:moveTo>
                    <a:pt x="5503" y="0"/>
                  </a:moveTo>
                  <a:cubicBezTo>
                    <a:pt x="4148" y="0"/>
                    <a:pt x="2793" y="125"/>
                    <a:pt x="1457" y="383"/>
                  </a:cubicBezTo>
                  <a:cubicBezTo>
                    <a:pt x="1100" y="451"/>
                    <a:pt x="1131" y="878"/>
                    <a:pt x="1371" y="1036"/>
                  </a:cubicBezTo>
                  <a:cubicBezTo>
                    <a:pt x="1385" y="1131"/>
                    <a:pt x="1440" y="1216"/>
                    <a:pt x="1523" y="1269"/>
                  </a:cubicBezTo>
                  <a:lnTo>
                    <a:pt x="3480" y="2583"/>
                  </a:lnTo>
                  <a:cubicBezTo>
                    <a:pt x="2698" y="2910"/>
                    <a:pt x="1916" y="3238"/>
                    <a:pt x="1134" y="3564"/>
                  </a:cubicBezTo>
                  <a:cubicBezTo>
                    <a:pt x="886" y="3669"/>
                    <a:pt x="898" y="4068"/>
                    <a:pt x="1123" y="4188"/>
                  </a:cubicBezTo>
                  <a:cubicBezTo>
                    <a:pt x="2037" y="4672"/>
                    <a:pt x="2953" y="5156"/>
                    <a:pt x="3869" y="5637"/>
                  </a:cubicBezTo>
                  <a:cubicBezTo>
                    <a:pt x="2737" y="6608"/>
                    <a:pt x="1540" y="7501"/>
                    <a:pt x="285" y="8309"/>
                  </a:cubicBezTo>
                  <a:cubicBezTo>
                    <a:pt x="0" y="8491"/>
                    <a:pt x="66" y="8868"/>
                    <a:pt x="365" y="8988"/>
                  </a:cubicBezTo>
                  <a:cubicBezTo>
                    <a:pt x="1641" y="9498"/>
                    <a:pt x="2889" y="10072"/>
                    <a:pt x="4107" y="10709"/>
                  </a:cubicBezTo>
                  <a:lnTo>
                    <a:pt x="955" y="13919"/>
                  </a:lnTo>
                  <a:cubicBezTo>
                    <a:pt x="724" y="14155"/>
                    <a:pt x="894" y="14573"/>
                    <a:pt x="1205" y="14573"/>
                  </a:cubicBezTo>
                  <a:cubicBezTo>
                    <a:pt x="1238" y="14573"/>
                    <a:pt x="1274" y="14568"/>
                    <a:pt x="1310" y="14558"/>
                  </a:cubicBezTo>
                  <a:cubicBezTo>
                    <a:pt x="3280" y="13989"/>
                    <a:pt x="5279" y="13716"/>
                    <a:pt x="7261" y="13716"/>
                  </a:cubicBezTo>
                  <a:cubicBezTo>
                    <a:pt x="12453" y="13716"/>
                    <a:pt x="17526" y="15593"/>
                    <a:pt x="21645" y="18958"/>
                  </a:cubicBezTo>
                  <a:cubicBezTo>
                    <a:pt x="19988" y="18978"/>
                    <a:pt x="18343" y="19228"/>
                    <a:pt x="16756" y="19703"/>
                  </a:cubicBezTo>
                  <a:cubicBezTo>
                    <a:pt x="16416" y="19804"/>
                    <a:pt x="16391" y="20208"/>
                    <a:pt x="16652" y="20407"/>
                  </a:cubicBezTo>
                  <a:cubicBezTo>
                    <a:pt x="18490" y="21804"/>
                    <a:pt x="20294" y="23303"/>
                    <a:pt x="22245" y="24543"/>
                  </a:cubicBezTo>
                  <a:cubicBezTo>
                    <a:pt x="22234" y="24559"/>
                    <a:pt x="22225" y="24576"/>
                    <a:pt x="22219" y="24595"/>
                  </a:cubicBezTo>
                  <a:cubicBezTo>
                    <a:pt x="21706" y="26544"/>
                    <a:pt x="21210" y="28500"/>
                    <a:pt x="20707" y="30453"/>
                  </a:cubicBezTo>
                  <a:cubicBezTo>
                    <a:pt x="20577" y="30960"/>
                    <a:pt x="20017" y="32050"/>
                    <a:pt x="20683" y="32418"/>
                  </a:cubicBezTo>
                  <a:cubicBezTo>
                    <a:pt x="20782" y="32473"/>
                    <a:pt x="20896" y="32497"/>
                    <a:pt x="21019" y="32497"/>
                  </a:cubicBezTo>
                  <a:cubicBezTo>
                    <a:pt x="21809" y="32497"/>
                    <a:pt x="22999" y="31509"/>
                    <a:pt x="23489" y="31222"/>
                  </a:cubicBezTo>
                  <a:cubicBezTo>
                    <a:pt x="24927" y="30378"/>
                    <a:pt x="26345" y="29470"/>
                    <a:pt x="27620" y="28388"/>
                  </a:cubicBezTo>
                  <a:cubicBezTo>
                    <a:pt x="29473" y="29819"/>
                    <a:pt x="31373" y="31182"/>
                    <a:pt x="33322" y="32482"/>
                  </a:cubicBezTo>
                  <a:cubicBezTo>
                    <a:pt x="33384" y="32524"/>
                    <a:pt x="33451" y="32543"/>
                    <a:pt x="33515" y="32543"/>
                  </a:cubicBezTo>
                  <a:cubicBezTo>
                    <a:pt x="33715" y="32543"/>
                    <a:pt x="33899" y="32366"/>
                    <a:pt x="33908" y="32155"/>
                  </a:cubicBezTo>
                  <a:cubicBezTo>
                    <a:pt x="34023" y="29876"/>
                    <a:pt x="33896" y="27417"/>
                    <a:pt x="33035" y="25276"/>
                  </a:cubicBezTo>
                  <a:cubicBezTo>
                    <a:pt x="35002" y="24068"/>
                    <a:pt x="36743" y="22398"/>
                    <a:pt x="38405" y="20821"/>
                  </a:cubicBezTo>
                  <a:cubicBezTo>
                    <a:pt x="38595" y="20642"/>
                    <a:pt x="38540" y="20228"/>
                    <a:pt x="38247" y="20184"/>
                  </a:cubicBezTo>
                  <a:cubicBezTo>
                    <a:pt x="36273" y="19882"/>
                    <a:pt x="34279" y="19731"/>
                    <a:pt x="32283" y="19731"/>
                  </a:cubicBezTo>
                  <a:cubicBezTo>
                    <a:pt x="31908" y="19731"/>
                    <a:pt x="31533" y="19736"/>
                    <a:pt x="31157" y="19747"/>
                  </a:cubicBezTo>
                  <a:cubicBezTo>
                    <a:pt x="31141" y="19749"/>
                    <a:pt x="31124" y="19750"/>
                    <a:pt x="31107" y="19753"/>
                  </a:cubicBezTo>
                  <a:cubicBezTo>
                    <a:pt x="30666" y="17361"/>
                    <a:pt x="29921" y="15015"/>
                    <a:pt x="29255" y="12679"/>
                  </a:cubicBezTo>
                  <a:cubicBezTo>
                    <a:pt x="29207" y="12509"/>
                    <a:pt x="29030" y="12384"/>
                    <a:pt x="28858" y="12384"/>
                  </a:cubicBezTo>
                  <a:cubicBezTo>
                    <a:pt x="28769" y="12384"/>
                    <a:pt x="28682" y="12418"/>
                    <a:pt x="28614" y="12497"/>
                  </a:cubicBezTo>
                  <a:cubicBezTo>
                    <a:pt x="27929" y="13288"/>
                    <a:pt x="27258" y="14099"/>
                    <a:pt x="26612" y="14927"/>
                  </a:cubicBezTo>
                  <a:cubicBezTo>
                    <a:pt x="25846" y="10227"/>
                    <a:pt x="22110" y="6232"/>
                    <a:pt x="18234" y="3765"/>
                  </a:cubicBezTo>
                  <a:cubicBezTo>
                    <a:pt x="14456" y="1362"/>
                    <a:pt x="9980" y="0"/>
                    <a:pt x="550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5" name="Google Shape;415;p21"/>
            <p:cNvGrpSpPr/>
            <p:nvPr/>
          </p:nvGrpSpPr>
          <p:grpSpPr>
            <a:xfrm>
              <a:off x="454360" y="835238"/>
              <a:ext cx="112382" cy="56555"/>
              <a:chOff x="454360" y="835238"/>
              <a:chExt cx="112382" cy="56555"/>
            </a:xfrm>
          </p:grpSpPr>
          <p:sp>
            <p:nvSpPr>
              <p:cNvPr id="416" name="Google Shape;416;p21"/>
              <p:cNvSpPr/>
              <p:nvPr/>
            </p:nvSpPr>
            <p:spPr>
              <a:xfrm>
                <a:off x="454360" y="840897"/>
                <a:ext cx="72870" cy="50896"/>
              </a:xfrm>
              <a:custGeom>
                <a:rect b="b" l="l" r="r" t="t"/>
                <a:pathLst>
                  <a:path extrusionOk="0" h="1538" w="2202">
                    <a:moveTo>
                      <a:pt x="128" y="0"/>
                    </a:moveTo>
                    <a:cubicBezTo>
                      <a:pt x="50" y="0"/>
                      <a:pt x="1" y="124"/>
                      <a:pt x="84" y="182"/>
                    </a:cubicBezTo>
                    <a:cubicBezTo>
                      <a:pt x="696" y="625"/>
                      <a:pt x="1311" y="1067"/>
                      <a:pt x="1925" y="1512"/>
                    </a:cubicBezTo>
                    <a:cubicBezTo>
                      <a:pt x="1950" y="1530"/>
                      <a:pt x="1975" y="1538"/>
                      <a:pt x="1999" y="1538"/>
                    </a:cubicBezTo>
                    <a:cubicBezTo>
                      <a:pt x="2118" y="1538"/>
                      <a:pt x="2201" y="1345"/>
                      <a:pt x="2070" y="1259"/>
                    </a:cubicBezTo>
                    <a:lnTo>
                      <a:pt x="179" y="17"/>
                    </a:lnTo>
                    <a:cubicBezTo>
                      <a:pt x="161" y="5"/>
                      <a:pt x="144" y="0"/>
                      <a:pt x="12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1"/>
              <p:cNvSpPr/>
              <p:nvPr/>
            </p:nvSpPr>
            <p:spPr>
              <a:xfrm>
                <a:off x="509095" y="835238"/>
                <a:ext cx="57647" cy="54934"/>
              </a:xfrm>
              <a:custGeom>
                <a:rect b="b" l="l" r="r" t="t"/>
                <a:pathLst>
                  <a:path extrusionOk="0" h="1660" w="1742">
                    <a:moveTo>
                      <a:pt x="110" y="0"/>
                    </a:moveTo>
                    <a:cubicBezTo>
                      <a:pt x="24" y="0"/>
                      <a:pt x="0" y="140"/>
                      <a:pt x="93" y="177"/>
                    </a:cubicBezTo>
                    <a:cubicBezTo>
                      <a:pt x="735" y="431"/>
                      <a:pt x="1187" y="934"/>
                      <a:pt x="1441" y="1568"/>
                    </a:cubicBezTo>
                    <a:cubicBezTo>
                      <a:pt x="1466" y="1632"/>
                      <a:pt x="1523" y="1660"/>
                      <a:pt x="1578" y="1660"/>
                    </a:cubicBezTo>
                    <a:cubicBezTo>
                      <a:pt x="1662" y="1660"/>
                      <a:pt x="1742" y="1596"/>
                      <a:pt x="1706" y="1494"/>
                    </a:cubicBezTo>
                    <a:cubicBezTo>
                      <a:pt x="1452" y="782"/>
                      <a:pt x="850" y="244"/>
                      <a:pt x="141" y="6"/>
                    </a:cubicBezTo>
                    <a:cubicBezTo>
                      <a:pt x="130" y="2"/>
                      <a:pt x="120" y="0"/>
                      <a:pt x="11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8" name="Google Shape;418;p21"/>
            <p:cNvGrpSpPr/>
            <p:nvPr/>
          </p:nvGrpSpPr>
          <p:grpSpPr>
            <a:xfrm>
              <a:off x="588484" y="1891352"/>
              <a:ext cx="127241" cy="75219"/>
              <a:chOff x="588484" y="1891352"/>
              <a:chExt cx="127241" cy="75219"/>
            </a:xfrm>
          </p:grpSpPr>
          <p:sp>
            <p:nvSpPr>
              <p:cNvPr id="419" name="Google Shape;419;p21"/>
              <p:cNvSpPr/>
              <p:nvPr/>
            </p:nvSpPr>
            <p:spPr>
              <a:xfrm>
                <a:off x="588484" y="1891352"/>
                <a:ext cx="82268" cy="56919"/>
              </a:xfrm>
              <a:custGeom>
                <a:rect b="b" l="l" r="r" t="t"/>
                <a:pathLst>
                  <a:path extrusionOk="0" h="1720" w="2486">
                    <a:moveTo>
                      <a:pt x="2272" y="1"/>
                    </a:moveTo>
                    <a:cubicBezTo>
                      <a:pt x="2238" y="1"/>
                      <a:pt x="2204" y="16"/>
                      <a:pt x="2175" y="51"/>
                    </a:cubicBezTo>
                    <a:cubicBezTo>
                      <a:pt x="1630" y="731"/>
                      <a:pt x="923" y="1232"/>
                      <a:pt x="103" y="1532"/>
                    </a:cubicBezTo>
                    <a:cubicBezTo>
                      <a:pt x="0" y="1570"/>
                      <a:pt x="29" y="1719"/>
                      <a:pt x="122" y="1719"/>
                    </a:cubicBezTo>
                    <a:cubicBezTo>
                      <a:pt x="131" y="1719"/>
                      <a:pt x="141" y="1718"/>
                      <a:pt x="152" y="1714"/>
                    </a:cubicBezTo>
                    <a:cubicBezTo>
                      <a:pt x="1024" y="1433"/>
                      <a:pt x="1773" y="938"/>
                      <a:pt x="2387" y="261"/>
                    </a:cubicBezTo>
                    <a:cubicBezTo>
                      <a:pt x="2486" y="151"/>
                      <a:pt x="2380" y="1"/>
                      <a:pt x="22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1"/>
              <p:cNvSpPr/>
              <p:nvPr/>
            </p:nvSpPr>
            <p:spPr>
              <a:xfrm>
                <a:off x="652849" y="1914782"/>
                <a:ext cx="62876" cy="51790"/>
              </a:xfrm>
              <a:custGeom>
                <a:rect b="b" l="l" r="r" t="t"/>
                <a:pathLst>
                  <a:path extrusionOk="0" h="1565" w="1900">
                    <a:moveTo>
                      <a:pt x="1663" y="1"/>
                    </a:moveTo>
                    <a:cubicBezTo>
                      <a:pt x="1623" y="1"/>
                      <a:pt x="1578" y="16"/>
                      <a:pt x="1534" y="51"/>
                    </a:cubicBezTo>
                    <a:lnTo>
                      <a:pt x="933" y="526"/>
                    </a:lnTo>
                    <a:cubicBezTo>
                      <a:pt x="894" y="553"/>
                      <a:pt x="871" y="599"/>
                      <a:pt x="871" y="648"/>
                    </a:cubicBezTo>
                    <a:cubicBezTo>
                      <a:pt x="606" y="885"/>
                      <a:pt x="339" y="1123"/>
                      <a:pt x="77" y="1365"/>
                    </a:cubicBezTo>
                    <a:cubicBezTo>
                      <a:pt x="1" y="1435"/>
                      <a:pt x="73" y="1564"/>
                      <a:pt x="158" y="1564"/>
                    </a:cubicBezTo>
                    <a:cubicBezTo>
                      <a:pt x="177" y="1564"/>
                      <a:pt x="197" y="1558"/>
                      <a:pt x="215" y="1544"/>
                    </a:cubicBezTo>
                    <a:cubicBezTo>
                      <a:pt x="695" y="1180"/>
                      <a:pt x="1160" y="801"/>
                      <a:pt x="1636" y="434"/>
                    </a:cubicBezTo>
                    <a:lnTo>
                      <a:pt x="1794" y="310"/>
                    </a:lnTo>
                    <a:lnTo>
                      <a:pt x="1788" y="305"/>
                    </a:lnTo>
                    <a:cubicBezTo>
                      <a:pt x="1900" y="178"/>
                      <a:pt x="1804" y="1"/>
                      <a:pt x="16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1" name="Google Shape;421;p21"/>
          <p:cNvGrpSpPr/>
          <p:nvPr/>
        </p:nvGrpSpPr>
        <p:grpSpPr>
          <a:xfrm>
            <a:off x="1004821" y="2303619"/>
            <a:ext cx="413557" cy="605096"/>
            <a:chOff x="1004821" y="2303619"/>
            <a:chExt cx="413557" cy="605096"/>
          </a:xfrm>
        </p:grpSpPr>
        <p:grpSp>
          <p:nvGrpSpPr>
            <p:cNvPr id="422" name="Google Shape;422;p21"/>
            <p:cNvGrpSpPr/>
            <p:nvPr/>
          </p:nvGrpSpPr>
          <p:grpSpPr>
            <a:xfrm>
              <a:off x="1004821" y="2303619"/>
              <a:ext cx="344559" cy="605096"/>
              <a:chOff x="1004821" y="2303619"/>
              <a:chExt cx="344559" cy="605096"/>
            </a:xfrm>
          </p:grpSpPr>
          <p:sp>
            <p:nvSpPr>
              <p:cNvPr id="423" name="Google Shape;423;p21"/>
              <p:cNvSpPr/>
              <p:nvPr/>
            </p:nvSpPr>
            <p:spPr>
              <a:xfrm>
                <a:off x="1004821" y="2303619"/>
                <a:ext cx="344559" cy="605096"/>
              </a:xfrm>
              <a:custGeom>
                <a:rect b="b" l="l" r="r" t="t"/>
                <a:pathLst>
                  <a:path extrusionOk="0" h="18285" w="10412">
                    <a:moveTo>
                      <a:pt x="2426" y="713"/>
                    </a:moveTo>
                    <a:cubicBezTo>
                      <a:pt x="4359" y="713"/>
                      <a:pt x="6449" y="1112"/>
                      <a:pt x="7404" y="2943"/>
                    </a:cubicBezTo>
                    <a:cubicBezTo>
                      <a:pt x="8860" y="5733"/>
                      <a:pt x="6372" y="7591"/>
                      <a:pt x="4037" y="8368"/>
                    </a:cubicBezTo>
                    <a:cubicBezTo>
                      <a:pt x="4027" y="8366"/>
                      <a:pt x="4016" y="8366"/>
                      <a:pt x="4005" y="8366"/>
                    </a:cubicBezTo>
                    <a:cubicBezTo>
                      <a:pt x="3831" y="8366"/>
                      <a:pt x="3697" y="8530"/>
                      <a:pt x="3740" y="8705"/>
                    </a:cubicBezTo>
                    <a:cubicBezTo>
                      <a:pt x="3723" y="8910"/>
                      <a:pt x="3857" y="9126"/>
                      <a:pt x="4085" y="9126"/>
                    </a:cubicBezTo>
                    <a:cubicBezTo>
                      <a:pt x="4121" y="9126"/>
                      <a:pt x="4159" y="9121"/>
                      <a:pt x="4200" y="9109"/>
                    </a:cubicBezTo>
                    <a:cubicBezTo>
                      <a:pt x="4285" y="9084"/>
                      <a:pt x="4368" y="9055"/>
                      <a:pt x="4452" y="9028"/>
                    </a:cubicBezTo>
                    <a:cubicBezTo>
                      <a:pt x="6954" y="9853"/>
                      <a:pt x="9965" y="11925"/>
                      <a:pt x="8281" y="14894"/>
                    </a:cubicBezTo>
                    <a:lnTo>
                      <a:pt x="8280" y="14895"/>
                    </a:lnTo>
                    <a:cubicBezTo>
                      <a:pt x="7207" y="16790"/>
                      <a:pt x="5046" y="17519"/>
                      <a:pt x="2951" y="17519"/>
                    </a:cubicBezTo>
                    <a:cubicBezTo>
                      <a:pt x="2251" y="17519"/>
                      <a:pt x="1557" y="17437"/>
                      <a:pt x="914" y="17291"/>
                    </a:cubicBezTo>
                    <a:cubicBezTo>
                      <a:pt x="887" y="17285"/>
                      <a:pt x="859" y="17282"/>
                      <a:pt x="830" y="17282"/>
                    </a:cubicBezTo>
                    <a:cubicBezTo>
                      <a:pt x="812" y="17282"/>
                      <a:pt x="793" y="17284"/>
                      <a:pt x="774" y="17286"/>
                    </a:cubicBezTo>
                    <a:cubicBezTo>
                      <a:pt x="1291" y="11823"/>
                      <a:pt x="1175" y="6240"/>
                      <a:pt x="1277" y="754"/>
                    </a:cubicBezTo>
                    <a:cubicBezTo>
                      <a:pt x="1646" y="730"/>
                      <a:pt x="2033" y="713"/>
                      <a:pt x="2426" y="713"/>
                    </a:cubicBezTo>
                    <a:close/>
                    <a:moveTo>
                      <a:pt x="3011" y="1"/>
                    </a:moveTo>
                    <a:cubicBezTo>
                      <a:pt x="2357" y="1"/>
                      <a:pt x="1711" y="85"/>
                      <a:pt x="1114" y="249"/>
                    </a:cubicBezTo>
                    <a:cubicBezTo>
                      <a:pt x="1086" y="256"/>
                      <a:pt x="1060" y="270"/>
                      <a:pt x="1037" y="287"/>
                    </a:cubicBezTo>
                    <a:cubicBezTo>
                      <a:pt x="995" y="274"/>
                      <a:pt x="951" y="267"/>
                      <a:pt x="906" y="267"/>
                    </a:cubicBezTo>
                    <a:cubicBezTo>
                      <a:pt x="717" y="267"/>
                      <a:pt x="526" y="389"/>
                      <a:pt x="519" y="633"/>
                    </a:cubicBezTo>
                    <a:cubicBezTo>
                      <a:pt x="381" y="6214"/>
                      <a:pt x="0" y="11890"/>
                      <a:pt x="297" y="17467"/>
                    </a:cubicBezTo>
                    <a:cubicBezTo>
                      <a:pt x="303" y="17582"/>
                      <a:pt x="369" y="17651"/>
                      <a:pt x="449" y="17677"/>
                    </a:cubicBezTo>
                    <a:cubicBezTo>
                      <a:pt x="447" y="17827"/>
                      <a:pt x="524" y="17971"/>
                      <a:pt x="714" y="18018"/>
                    </a:cubicBezTo>
                    <a:cubicBezTo>
                      <a:pt x="1413" y="18192"/>
                      <a:pt x="2171" y="18284"/>
                      <a:pt x="2939" y="18284"/>
                    </a:cubicBezTo>
                    <a:cubicBezTo>
                      <a:pt x="5505" y="18284"/>
                      <a:pt x="8187" y="17252"/>
                      <a:pt x="9197" y="14760"/>
                    </a:cubicBezTo>
                    <a:cubicBezTo>
                      <a:pt x="10412" y="11768"/>
                      <a:pt x="7970" y="9542"/>
                      <a:pt x="5359" y="8683"/>
                    </a:cubicBezTo>
                    <a:cubicBezTo>
                      <a:pt x="7505" y="7727"/>
                      <a:pt x="9188" y="5908"/>
                      <a:pt x="8364" y="3300"/>
                    </a:cubicBezTo>
                    <a:cubicBezTo>
                      <a:pt x="7644" y="1024"/>
                      <a:pt x="5284" y="1"/>
                      <a:pt x="301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1"/>
              <p:cNvSpPr/>
              <p:nvPr/>
            </p:nvSpPr>
            <p:spPr>
              <a:xfrm>
                <a:off x="1099896" y="2690900"/>
                <a:ext cx="119960" cy="115691"/>
              </a:xfrm>
              <a:custGeom>
                <a:rect b="b" l="l" r="r" t="t"/>
                <a:pathLst>
                  <a:path extrusionOk="0" h="3496" w="3625">
                    <a:moveTo>
                      <a:pt x="1537" y="550"/>
                    </a:moveTo>
                    <a:cubicBezTo>
                      <a:pt x="1555" y="651"/>
                      <a:pt x="1633" y="731"/>
                      <a:pt x="1734" y="751"/>
                    </a:cubicBezTo>
                    <a:cubicBezTo>
                      <a:pt x="2292" y="873"/>
                      <a:pt x="2877" y="1077"/>
                      <a:pt x="2921" y="1753"/>
                    </a:cubicBezTo>
                    <a:cubicBezTo>
                      <a:pt x="2960" y="2340"/>
                      <a:pt x="2403" y="2842"/>
                      <a:pt x="1834" y="2842"/>
                    </a:cubicBezTo>
                    <a:cubicBezTo>
                      <a:pt x="1760" y="2842"/>
                      <a:pt x="1686" y="2833"/>
                      <a:pt x="1613" y="2815"/>
                    </a:cubicBezTo>
                    <a:cubicBezTo>
                      <a:pt x="1034" y="2673"/>
                      <a:pt x="645" y="2008"/>
                      <a:pt x="771" y="1437"/>
                    </a:cubicBezTo>
                    <a:cubicBezTo>
                      <a:pt x="864" y="1010"/>
                      <a:pt x="1167" y="723"/>
                      <a:pt x="1537" y="550"/>
                    </a:cubicBezTo>
                    <a:close/>
                    <a:moveTo>
                      <a:pt x="1867" y="1"/>
                    </a:moveTo>
                    <a:cubicBezTo>
                      <a:pt x="1038" y="1"/>
                      <a:pt x="264" y="625"/>
                      <a:pt x="138" y="1474"/>
                    </a:cubicBezTo>
                    <a:cubicBezTo>
                      <a:pt x="0" y="2411"/>
                      <a:pt x="736" y="3390"/>
                      <a:pt x="1685" y="3488"/>
                    </a:cubicBezTo>
                    <a:cubicBezTo>
                      <a:pt x="1737" y="3493"/>
                      <a:pt x="1789" y="3496"/>
                      <a:pt x="1841" y="3496"/>
                    </a:cubicBezTo>
                    <a:cubicBezTo>
                      <a:pt x="2717" y="3496"/>
                      <a:pt x="3565" y="2767"/>
                      <a:pt x="3597" y="1869"/>
                    </a:cubicBezTo>
                    <a:cubicBezTo>
                      <a:pt x="3624" y="1115"/>
                      <a:pt x="2996" y="279"/>
                      <a:pt x="2235" y="161"/>
                    </a:cubicBezTo>
                    <a:cubicBezTo>
                      <a:pt x="2224" y="91"/>
                      <a:pt x="2183" y="30"/>
                      <a:pt x="2108" y="19"/>
                    </a:cubicBezTo>
                    <a:cubicBezTo>
                      <a:pt x="2027" y="7"/>
                      <a:pt x="1947" y="1"/>
                      <a:pt x="18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1"/>
              <p:cNvSpPr/>
              <p:nvPr/>
            </p:nvSpPr>
            <p:spPr>
              <a:xfrm>
                <a:off x="1100160" y="2414181"/>
                <a:ext cx="100006" cy="87298"/>
              </a:xfrm>
              <a:custGeom>
                <a:rect b="b" l="l" r="r" t="t"/>
                <a:pathLst>
                  <a:path extrusionOk="0" h="2638" w="3022">
                    <a:moveTo>
                      <a:pt x="1535" y="719"/>
                    </a:moveTo>
                    <a:cubicBezTo>
                      <a:pt x="1744" y="719"/>
                      <a:pt x="1945" y="806"/>
                      <a:pt x="2062" y="1017"/>
                    </a:cubicBezTo>
                    <a:cubicBezTo>
                      <a:pt x="2274" y="1406"/>
                      <a:pt x="1911" y="1899"/>
                      <a:pt x="1519" y="1979"/>
                    </a:cubicBezTo>
                    <a:cubicBezTo>
                      <a:pt x="1473" y="1988"/>
                      <a:pt x="1427" y="1992"/>
                      <a:pt x="1382" y="1992"/>
                    </a:cubicBezTo>
                    <a:cubicBezTo>
                      <a:pt x="968" y="1992"/>
                      <a:pt x="631" y="1615"/>
                      <a:pt x="626" y="1201"/>
                    </a:cubicBezTo>
                    <a:cubicBezTo>
                      <a:pt x="628" y="1040"/>
                      <a:pt x="680" y="885"/>
                      <a:pt x="778" y="758"/>
                    </a:cubicBezTo>
                    <a:cubicBezTo>
                      <a:pt x="835" y="822"/>
                      <a:pt x="915" y="856"/>
                      <a:pt x="996" y="856"/>
                    </a:cubicBezTo>
                    <a:cubicBezTo>
                      <a:pt x="1044" y="856"/>
                      <a:pt x="1093" y="844"/>
                      <a:pt x="1138" y="819"/>
                    </a:cubicBezTo>
                    <a:cubicBezTo>
                      <a:pt x="1260" y="756"/>
                      <a:pt x="1399" y="719"/>
                      <a:pt x="1535" y="719"/>
                    </a:cubicBezTo>
                    <a:close/>
                    <a:moveTo>
                      <a:pt x="1249" y="0"/>
                    </a:moveTo>
                    <a:cubicBezTo>
                      <a:pt x="616" y="0"/>
                      <a:pt x="45" y="527"/>
                      <a:pt x="25" y="1201"/>
                    </a:cubicBezTo>
                    <a:cubicBezTo>
                      <a:pt x="0" y="1976"/>
                      <a:pt x="644" y="2637"/>
                      <a:pt x="1398" y="2637"/>
                    </a:cubicBezTo>
                    <a:cubicBezTo>
                      <a:pt x="1494" y="2637"/>
                      <a:pt x="1592" y="2626"/>
                      <a:pt x="1691" y="2604"/>
                    </a:cubicBezTo>
                    <a:cubicBezTo>
                      <a:pt x="2458" y="2428"/>
                      <a:pt x="3022" y="1522"/>
                      <a:pt x="2668" y="775"/>
                    </a:cubicBezTo>
                    <a:cubicBezTo>
                      <a:pt x="2484" y="386"/>
                      <a:pt x="2058" y="113"/>
                      <a:pt x="1627" y="66"/>
                    </a:cubicBezTo>
                    <a:cubicBezTo>
                      <a:pt x="1625" y="66"/>
                      <a:pt x="1624" y="64"/>
                      <a:pt x="1622" y="63"/>
                    </a:cubicBezTo>
                    <a:cubicBezTo>
                      <a:pt x="1498" y="20"/>
                      <a:pt x="1373" y="0"/>
                      <a:pt x="124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 name="Google Shape;426;p21"/>
            <p:cNvGrpSpPr/>
            <p:nvPr/>
          </p:nvGrpSpPr>
          <p:grpSpPr>
            <a:xfrm>
              <a:off x="1332668" y="2362060"/>
              <a:ext cx="85710" cy="97126"/>
              <a:chOff x="1332668" y="2362060"/>
              <a:chExt cx="85710" cy="97126"/>
            </a:xfrm>
          </p:grpSpPr>
          <p:sp>
            <p:nvSpPr>
              <p:cNvPr id="427" name="Google Shape;427;p21"/>
              <p:cNvSpPr/>
              <p:nvPr/>
            </p:nvSpPr>
            <p:spPr>
              <a:xfrm>
                <a:off x="1332668" y="2362060"/>
                <a:ext cx="23926" cy="80911"/>
              </a:xfrm>
              <a:custGeom>
                <a:rect b="b" l="l" r="r" t="t"/>
                <a:pathLst>
                  <a:path extrusionOk="0" h="2445" w="723">
                    <a:moveTo>
                      <a:pt x="256" y="0"/>
                    </a:moveTo>
                    <a:cubicBezTo>
                      <a:pt x="181" y="0"/>
                      <a:pt x="103" y="85"/>
                      <a:pt x="145" y="177"/>
                    </a:cubicBezTo>
                    <a:cubicBezTo>
                      <a:pt x="439" y="826"/>
                      <a:pt x="433" y="1569"/>
                      <a:pt x="74" y="2192"/>
                    </a:cubicBezTo>
                    <a:cubicBezTo>
                      <a:pt x="1" y="2323"/>
                      <a:pt x="125" y="2445"/>
                      <a:pt x="237" y="2445"/>
                    </a:cubicBezTo>
                    <a:cubicBezTo>
                      <a:pt x="288" y="2445"/>
                      <a:pt x="336" y="2420"/>
                      <a:pt x="362" y="2361"/>
                    </a:cubicBezTo>
                    <a:cubicBezTo>
                      <a:pt x="701" y="1599"/>
                      <a:pt x="722" y="811"/>
                      <a:pt x="344" y="59"/>
                    </a:cubicBezTo>
                    <a:cubicBezTo>
                      <a:pt x="323" y="17"/>
                      <a:pt x="290" y="0"/>
                      <a:pt x="2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1"/>
              <p:cNvSpPr/>
              <p:nvPr/>
            </p:nvSpPr>
            <p:spPr>
              <a:xfrm>
                <a:off x="1385980" y="2383736"/>
                <a:ext cx="32398" cy="75451"/>
              </a:xfrm>
              <a:custGeom>
                <a:rect b="b" l="l" r="r" t="t"/>
                <a:pathLst>
                  <a:path extrusionOk="0" h="2280" w="979">
                    <a:moveTo>
                      <a:pt x="148" y="1"/>
                    </a:moveTo>
                    <a:cubicBezTo>
                      <a:pt x="67" y="1"/>
                      <a:pt x="0" y="109"/>
                      <a:pt x="67" y="192"/>
                    </a:cubicBezTo>
                    <a:cubicBezTo>
                      <a:pt x="508" y="745"/>
                      <a:pt x="548" y="1395"/>
                      <a:pt x="324" y="2044"/>
                    </a:cubicBezTo>
                    <a:cubicBezTo>
                      <a:pt x="280" y="2174"/>
                      <a:pt x="407" y="2280"/>
                      <a:pt x="522" y="2280"/>
                    </a:cubicBezTo>
                    <a:cubicBezTo>
                      <a:pt x="581" y="2280"/>
                      <a:pt x="636" y="2252"/>
                      <a:pt x="664" y="2187"/>
                    </a:cubicBezTo>
                    <a:cubicBezTo>
                      <a:pt x="978" y="1448"/>
                      <a:pt x="778" y="601"/>
                      <a:pt x="225" y="36"/>
                    </a:cubicBezTo>
                    <a:cubicBezTo>
                      <a:pt x="200" y="11"/>
                      <a:pt x="173" y="1"/>
                      <a:pt x="1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9" name="Google Shape;429;p21"/>
          <p:cNvGrpSpPr/>
          <p:nvPr/>
        </p:nvGrpSpPr>
        <p:grpSpPr>
          <a:xfrm>
            <a:off x="2647665" y="2892963"/>
            <a:ext cx="62909" cy="137996"/>
            <a:chOff x="2647665" y="2892963"/>
            <a:chExt cx="62909" cy="137996"/>
          </a:xfrm>
        </p:grpSpPr>
        <p:sp>
          <p:nvSpPr>
            <p:cNvPr id="430" name="Google Shape;430;p21"/>
            <p:cNvSpPr/>
            <p:nvPr/>
          </p:nvSpPr>
          <p:spPr>
            <a:xfrm>
              <a:off x="2679235" y="2917121"/>
              <a:ext cx="31339" cy="113838"/>
            </a:xfrm>
            <a:custGeom>
              <a:rect b="b" l="l" r="r" t="t"/>
              <a:pathLst>
                <a:path extrusionOk="0" h="3440" w="947">
                  <a:moveTo>
                    <a:pt x="711" y="1"/>
                  </a:moveTo>
                  <a:cubicBezTo>
                    <a:pt x="637" y="1"/>
                    <a:pt x="568" y="43"/>
                    <a:pt x="546" y="142"/>
                  </a:cubicBezTo>
                  <a:cubicBezTo>
                    <a:pt x="320" y="1179"/>
                    <a:pt x="145" y="2248"/>
                    <a:pt x="12" y="3300"/>
                  </a:cubicBezTo>
                  <a:cubicBezTo>
                    <a:pt x="0" y="3390"/>
                    <a:pt x="75" y="3439"/>
                    <a:pt x="151" y="3439"/>
                  </a:cubicBezTo>
                  <a:cubicBezTo>
                    <a:pt x="213" y="3439"/>
                    <a:pt x="275" y="3407"/>
                    <a:pt x="292" y="3339"/>
                  </a:cubicBezTo>
                  <a:cubicBezTo>
                    <a:pt x="545" y="2325"/>
                    <a:pt x="764" y="1280"/>
                    <a:pt x="925" y="246"/>
                  </a:cubicBezTo>
                  <a:cubicBezTo>
                    <a:pt x="947" y="100"/>
                    <a:pt x="823" y="1"/>
                    <a:pt x="71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1"/>
            <p:cNvSpPr/>
            <p:nvPr/>
          </p:nvSpPr>
          <p:spPr>
            <a:xfrm>
              <a:off x="2647665" y="2892963"/>
              <a:ext cx="22668" cy="82698"/>
            </a:xfrm>
            <a:custGeom>
              <a:rect b="b" l="l" r="r" t="t"/>
              <a:pathLst>
                <a:path extrusionOk="0" h="2499" w="685">
                  <a:moveTo>
                    <a:pt x="460" y="1"/>
                  </a:moveTo>
                  <a:cubicBezTo>
                    <a:pt x="367" y="1"/>
                    <a:pt x="274" y="62"/>
                    <a:pt x="258" y="195"/>
                  </a:cubicBezTo>
                  <a:cubicBezTo>
                    <a:pt x="171" y="914"/>
                    <a:pt x="71" y="1632"/>
                    <a:pt x="9" y="2352"/>
                  </a:cubicBezTo>
                  <a:cubicBezTo>
                    <a:pt x="1" y="2445"/>
                    <a:pt x="84" y="2499"/>
                    <a:pt x="165" y="2499"/>
                  </a:cubicBezTo>
                  <a:cubicBezTo>
                    <a:pt x="229" y="2499"/>
                    <a:pt x="291" y="2465"/>
                    <a:pt x="306" y="2392"/>
                  </a:cubicBezTo>
                  <a:cubicBezTo>
                    <a:pt x="444" y="1681"/>
                    <a:pt x="545" y="964"/>
                    <a:pt x="658" y="251"/>
                  </a:cubicBezTo>
                  <a:cubicBezTo>
                    <a:pt x="684" y="91"/>
                    <a:pt x="572" y="1"/>
                    <a:pt x="4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2" name="Google Shape;432;p21"/>
          <p:cNvGrpSpPr/>
          <p:nvPr/>
        </p:nvGrpSpPr>
        <p:grpSpPr>
          <a:xfrm>
            <a:off x="2248437" y="2591126"/>
            <a:ext cx="134753" cy="99377"/>
            <a:chOff x="2248437" y="2591126"/>
            <a:chExt cx="134753" cy="99377"/>
          </a:xfrm>
        </p:grpSpPr>
        <p:sp>
          <p:nvSpPr>
            <p:cNvPr id="433" name="Google Shape;433;p21"/>
            <p:cNvSpPr/>
            <p:nvPr/>
          </p:nvSpPr>
          <p:spPr>
            <a:xfrm>
              <a:off x="2248437" y="2591126"/>
              <a:ext cx="85312" cy="99377"/>
            </a:xfrm>
            <a:custGeom>
              <a:rect b="b" l="l" r="r" t="t"/>
              <a:pathLst>
                <a:path extrusionOk="0" h="3003" w="2578">
                  <a:moveTo>
                    <a:pt x="2364" y="0"/>
                  </a:moveTo>
                  <a:cubicBezTo>
                    <a:pt x="2310" y="0"/>
                    <a:pt x="2256" y="25"/>
                    <a:pt x="2225" y="84"/>
                  </a:cubicBezTo>
                  <a:cubicBezTo>
                    <a:pt x="1664" y="1109"/>
                    <a:pt x="1111" y="1995"/>
                    <a:pt x="142" y="2689"/>
                  </a:cubicBezTo>
                  <a:cubicBezTo>
                    <a:pt x="0" y="2791"/>
                    <a:pt x="85" y="3003"/>
                    <a:pt x="220" y="3003"/>
                  </a:cubicBezTo>
                  <a:cubicBezTo>
                    <a:pt x="248" y="3003"/>
                    <a:pt x="277" y="2994"/>
                    <a:pt x="307" y="2974"/>
                  </a:cubicBezTo>
                  <a:cubicBezTo>
                    <a:pt x="1266" y="2323"/>
                    <a:pt x="2197" y="1352"/>
                    <a:pt x="2540" y="217"/>
                  </a:cubicBezTo>
                  <a:cubicBezTo>
                    <a:pt x="2577" y="94"/>
                    <a:pt x="2469" y="0"/>
                    <a:pt x="23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1"/>
            <p:cNvSpPr/>
            <p:nvPr/>
          </p:nvSpPr>
          <p:spPr>
            <a:xfrm>
              <a:off x="2320380" y="2614622"/>
              <a:ext cx="62810" cy="58673"/>
            </a:xfrm>
            <a:custGeom>
              <a:rect b="b" l="l" r="r" t="t"/>
              <a:pathLst>
                <a:path extrusionOk="0" h="1773" w="1898">
                  <a:moveTo>
                    <a:pt x="1645" y="1"/>
                  </a:moveTo>
                  <a:cubicBezTo>
                    <a:pt x="1603" y="1"/>
                    <a:pt x="1557" y="16"/>
                    <a:pt x="1513" y="51"/>
                  </a:cubicBezTo>
                  <a:cubicBezTo>
                    <a:pt x="1251" y="261"/>
                    <a:pt x="1028" y="533"/>
                    <a:pt x="795" y="775"/>
                  </a:cubicBezTo>
                  <a:cubicBezTo>
                    <a:pt x="559" y="1020"/>
                    <a:pt x="320" y="1264"/>
                    <a:pt x="98" y="1521"/>
                  </a:cubicBezTo>
                  <a:cubicBezTo>
                    <a:pt x="1" y="1630"/>
                    <a:pt x="97" y="1773"/>
                    <a:pt x="210" y="1773"/>
                  </a:cubicBezTo>
                  <a:cubicBezTo>
                    <a:pt x="243" y="1773"/>
                    <a:pt x="278" y="1761"/>
                    <a:pt x="309" y="1733"/>
                  </a:cubicBezTo>
                  <a:cubicBezTo>
                    <a:pt x="567" y="1511"/>
                    <a:pt x="810" y="1272"/>
                    <a:pt x="1055" y="1036"/>
                  </a:cubicBezTo>
                  <a:cubicBezTo>
                    <a:pt x="1300" y="801"/>
                    <a:pt x="1570" y="581"/>
                    <a:pt x="1780" y="317"/>
                  </a:cubicBezTo>
                  <a:cubicBezTo>
                    <a:pt x="1898" y="171"/>
                    <a:pt x="1789" y="1"/>
                    <a:pt x="164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 name="Google Shape;435;p21"/>
          <p:cNvGrpSpPr/>
          <p:nvPr/>
        </p:nvGrpSpPr>
        <p:grpSpPr>
          <a:xfrm>
            <a:off x="319707" y="3143540"/>
            <a:ext cx="638983" cy="1054658"/>
            <a:chOff x="319707" y="3143540"/>
            <a:chExt cx="638983" cy="1054658"/>
          </a:xfrm>
        </p:grpSpPr>
        <p:sp>
          <p:nvSpPr>
            <p:cNvPr id="436" name="Google Shape;436;p21"/>
            <p:cNvSpPr/>
            <p:nvPr/>
          </p:nvSpPr>
          <p:spPr>
            <a:xfrm>
              <a:off x="319707" y="3143540"/>
              <a:ext cx="638983" cy="1022558"/>
            </a:xfrm>
            <a:custGeom>
              <a:rect b="b" l="l" r="r" t="t"/>
              <a:pathLst>
                <a:path extrusionOk="0" h="30900" w="19309">
                  <a:moveTo>
                    <a:pt x="17081" y="801"/>
                  </a:moveTo>
                  <a:cubicBezTo>
                    <a:pt x="17167" y="5619"/>
                    <a:pt x="17482" y="10437"/>
                    <a:pt x="17736" y="15250"/>
                  </a:cubicBezTo>
                  <a:cubicBezTo>
                    <a:pt x="17998" y="20175"/>
                    <a:pt x="18110" y="25145"/>
                    <a:pt x="18593" y="30054"/>
                  </a:cubicBezTo>
                  <a:cubicBezTo>
                    <a:pt x="17813" y="29155"/>
                    <a:pt x="17026" y="28262"/>
                    <a:pt x="16232" y="27375"/>
                  </a:cubicBezTo>
                  <a:cubicBezTo>
                    <a:pt x="16275" y="27329"/>
                    <a:pt x="16320" y="27283"/>
                    <a:pt x="16367" y="27242"/>
                  </a:cubicBezTo>
                  <a:cubicBezTo>
                    <a:pt x="16508" y="27121"/>
                    <a:pt x="16669" y="27043"/>
                    <a:pt x="16828" y="26949"/>
                  </a:cubicBezTo>
                  <a:cubicBezTo>
                    <a:pt x="17067" y="26811"/>
                    <a:pt x="16920" y="26503"/>
                    <a:pt x="16695" y="26503"/>
                  </a:cubicBezTo>
                  <a:cubicBezTo>
                    <a:pt x="16659" y="26503"/>
                    <a:pt x="16622" y="26511"/>
                    <a:pt x="16583" y="26528"/>
                  </a:cubicBezTo>
                  <a:cubicBezTo>
                    <a:pt x="16346" y="26637"/>
                    <a:pt x="16121" y="26831"/>
                    <a:pt x="15946" y="27055"/>
                  </a:cubicBezTo>
                  <a:cubicBezTo>
                    <a:pt x="15658" y="26732"/>
                    <a:pt x="15370" y="26409"/>
                    <a:pt x="15084" y="26087"/>
                  </a:cubicBezTo>
                  <a:cubicBezTo>
                    <a:pt x="15349" y="25866"/>
                    <a:pt x="15611" y="25640"/>
                    <a:pt x="15856" y="25402"/>
                  </a:cubicBezTo>
                  <a:cubicBezTo>
                    <a:pt x="15993" y="25267"/>
                    <a:pt x="15865" y="25086"/>
                    <a:pt x="15714" y="25086"/>
                  </a:cubicBezTo>
                  <a:cubicBezTo>
                    <a:pt x="15672" y="25086"/>
                    <a:pt x="15628" y="25101"/>
                    <a:pt x="15588" y="25134"/>
                  </a:cubicBezTo>
                  <a:cubicBezTo>
                    <a:pt x="15332" y="25350"/>
                    <a:pt x="15085" y="25583"/>
                    <a:pt x="14843" y="25819"/>
                  </a:cubicBezTo>
                  <a:cubicBezTo>
                    <a:pt x="14512" y="25450"/>
                    <a:pt x="14182" y="25078"/>
                    <a:pt x="13848" y="24709"/>
                  </a:cubicBezTo>
                  <a:cubicBezTo>
                    <a:pt x="14033" y="24499"/>
                    <a:pt x="14217" y="24287"/>
                    <a:pt x="14388" y="24067"/>
                  </a:cubicBezTo>
                  <a:cubicBezTo>
                    <a:pt x="14503" y="23918"/>
                    <a:pt x="14380" y="23721"/>
                    <a:pt x="14239" y="23721"/>
                  </a:cubicBezTo>
                  <a:cubicBezTo>
                    <a:pt x="14195" y="23721"/>
                    <a:pt x="14149" y="23740"/>
                    <a:pt x="14108" y="23787"/>
                  </a:cubicBezTo>
                  <a:cubicBezTo>
                    <a:pt x="13927" y="23992"/>
                    <a:pt x="13759" y="24206"/>
                    <a:pt x="13590" y="24422"/>
                  </a:cubicBezTo>
                  <a:cubicBezTo>
                    <a:pt x="13367" y="24174"/>
                    <a:pt x="13143" y="23921"/>
                    <a:pt x="12918" y="23673"/>
                  </a:cubicBezTo>
                  <a:cubicBezTo>
                    <a:pt x="13180" y="23482"/>
                    <a:pt x="13411" y="23234"/>
                    <a:pt x="13531" y="22943"/>
                  </a:cubicBezTo>
                  <a:cubicBezTo>
                    <a:pt x="13586" y="22808"/>
                    <a:pt x="13469" y="22717"/>
                    <a:pt x="13351" y="22717"/>
                  </a:cubicBezTo>
                  <a:cubicBezTo>
                    <a:pt x="13289" y="22717"/>
                    <a:pt x="13227" y="22742"/>
                    <a:pt x="13189" y="22799"/>
                  </a:cubicBezTo>
                  <a:cubicBezTo>
                    <a:pt x="13082" y="22956"/>
                    <a:pt x="12998" y="23117"/>
                    <a:pt x="12866" y="23257"/>
                  </a:cubicBezTo>
                  <a:cubicBezTo>
                    <a:pt x="12809" y="23315"/>
                    <a:pt x="12750" y="23367"/>
                    <a:pt x="12687" y="23416"/>
                  </a:cubicBezTo>
                  <a:cubicBezTo>
                    <a:pt x="12333" y="23025"/>
                    <a:pt x="11982" y="22633"/>
                    <a:pt x="11628" y="22243"/>
                  </a:cubicBezTo>
                  <a:cubicBezTo>
                    <a:pt x="11797" y="22099"/>
                    <a:pt x="11955" y="21943"/>
                    <a:pt x="12099" y="21773"/>
                  </a:cubicBezTo>
                  <a:cubicBezTo>
                    <a:pt x="12209" y="21641"/>
                    <a:pt x="12097" y="21465"/>
                    <a:pt x="11966" y="21465"/>
                  </a:cubicBezTo>
                  <a:cubicBezTo>
                    <a:pt x="11926" y="21465"/>
                    <a:pt x="11884" y="21481"/>
                    <a:pt x="11846" y="21521"/>
                  </a:cubicBezTo>
                  <a:cubicBezTo>
                    <a:pt x="11696" y="21679"/>
                    <a:pt x="11550" y="21837"/>
                    <a:pt x="11400" y="21992"/>
                  </a:cubicBezTo>
                  <a:cubicBezTo>
                    <a:pt x="11031" y="21586"/>
                    <a:pt x="10664" y="21178"/>
                    <a:pt x="10294" y="20772"/>
                  </a:cubicBezTo>
                  <a:cubicBezTo>
                    <a:pt x="10320" y="20751"/>
                    <a:pt x="10350" y="20734"/>
                    <a:pt x="10374" y="20711"/>
                  </a:cubicBezTo>
                  <a:cubicBezTo>
                    <a:pt x="10541" y="20566"/>
                    <a:pt x="10732" y="20402"/>
                    <a:pt x="10844" y="20209"/>
                  </a:cubicBezTo>
                  <a:cubicBezTo>
                    <a:pt x="10926" y="20069"/>
                    <a:pt x="10810" y="19938"/>
                    <a:pt x="10681" y="19938"/>
                  </a:cubicBezTo>
                  <a:cubicBezTo>
                    <a:pt x="10638" y="19938"/>
                    <a:pt x="10594" y="19952"/>
                    <a:pt x="10555" y="19987"/>
                  </a:cubicBezTo>
                  <a:cubicBezTo>
                    <a:pt x="10405" y="20118"/>
                    <a:pt x="10285" y="20293"/>
                    <a:pt x="10141" y="20435"/>
                  </a:cubicBezTo>
                  <a:cubicBezTo>
                    <a:pt x="10115" y="20462"/>
                    <a:pt x="10083" y="20483"/>
                    <a:pt x="10055" y="20509"/>
                  </a:cubicBezTo>
                  <a:cubicBezTo>
                    <a:pt x="9971" y="20417"/>
                    <a:pt x="9887" y="20324"/>
                    <a:pt x="9803" y="20232"/>
                  </a:cubicBezTo>
                  <a:cubicBezTo>
                    <a:pt x="9518" y="19918"/>
                    <a:pt x="9233" y="19601"/>
                    <a:pt x="8948" y="19287"/>
                  </a:cubicBezTo>
                  <a:cubicBezTo>
                    <a:pt x="9242" y="19010"/>
                    <a:pt x="9541" y="18726"/>
                    <a:pt x="9771" y="18409"/>
                  </a:cubicBezTo>
                  <a:cubicBezTo>
                    <a:pt x="9875" y="18265"/>
                    <a:pt x="9737" y="18131"/>
                    <a:pt x="9596" y="18131"/>
                  </a:cubicBezTo>
                  <a:cubicBezTo>
                    <a:pt x="9551" y="18131"/>
                    <a:pt x="9505" y="18145"/>
                    <a:pt x="9467" y="18176"/>
                  </a:cubicBezTo>
                  <a:cubicBezTo>
                    <a:pt x="9251" y="18353"/>
                    <a:pt x="9075" y="18591"/>
                    <a:pt x="8890" y="18800"/>
                  </a:cubicBezTo>
                  <a:lnTo>
                    <a:pt x="8702" y="19013"/>
                  </a:lnTo>
                  <a:cubicBezTo>
                    <a:pt x="8354" y="18628"/>
                    <a:pt x="8008" y="18247"/>
                    <a:pt x="7660" y="17861"/>
                  </a:cubicBezTo>
                  <a:cubicBezTo>
                    <a:pt x="7852" y="17672"/>
                    <a:pt x="8041" y="17480"/>
                    <a:pt x="8205" y="17273"/>
                  </a:cubicBezTo>
                  <a:cubicBezTo>
                    <a:pt x="8319" y="17128"/>
                    <a:pt x="8208" y="16946"/>
                    <a:pt x="8068" y="16946"/>
                  </a:cubicBezTo>
                  <a:cubicBezTo>
                    <a:pt x="8025" y="16946"/>
                    <a:pt x="7980" y="16963"/>
                    <a:pt x="7937" y="17003"/>
                  </a:cubicBezTo>
                  <a:cubicBezTo>
                    <a:pt x="7749" y="17179"/>
                    <a:pt x="7576" y="17378"/>
                    <a:pt x="7407" y="17579"/>
                  </a:cubicBezTo>
                  <a:cubicBezTo>
                    <a:pt x="7107" y="17245"/>
                    <a:pt x="6805" y="16911"/>
                    <a:pt x="6504" y="16577"/>
                  </a:cubicBezTo>
                  <a:cubicBezTo>
                    <a:pt x="6706" y="16403"/>
                    <a:pt x="6911" y="16227"/>
                    <a:pt x="7081" y="16028"/>
                  </a:cubicBezTo>
                  <a:cubicBezTo>
                    <a:pt x="7209" y="15877"/>
                    <a:pt x="7090" y="15700"/>
                    <a:pt x="6938" y="15700"/>
                  </a:cubicBezTo>
                  <a:cubicBezTo>
                    <a:pt x="6894" y="15700"/>
                    <a:pt x="6847" y="15715"/>
                    <a:pt x="6802" y="15750"/>
                  </a:cubicBezTo>
                  <a:cubicBezTo>
                    <a:pt x="6603" y="15908"/>
                    <a:pt x="6424" y="16103"/>
                    <a:pt x="6248" y="16294"/>
                  </a:cubicBezTo>
                  <a:cubicBezTo>
                    <a:pt x="5980" y="15997"/>
                    <a:pt x="5713" y="15700"/>
                    <a:pt x="5445" y="15406"/>
                  </a:cubicBezTo>
                  <a:cubicBezTo>
                    <a:pt x="5594" y="15299"/>
                    <a:pt x="5735" y="15182"/>
                    <a:pt x="5870" y="15057"/>
                  </a:cubicBezTo>
                  <a:cubicBezTo>
                    <a:pt x="5981" y="14952"/>
                    <a:pt x="5880" y="14769"/>
                    <a:pt x="5752" y="14769"/>
                  </a:cubicBezTo>
                  <a:cubicBezTo>
                    <a:pt x="5725" y="14769"/>
                    <a:pt x="5697" y="14777"/>
                    <a:pt x="5669" y="14796"/>
                  </a:cubicBezTo>
                  <a:cubicBezTo>
                    <a:pt x="5511" y="14908"/>
                    <a:pt x="5361" y="15029"/>
                    <a:pt x="5217" y="15159"/>
                  </a:cubicBezTo>
                  <a:cubicBezTo>
                    <a:pt x="4897" y="14810"/>
                    <a:pt x="4575" y="14459"/>
                    <a:pt x="4251" y="14112"/>
                  </a:cubicBezTo>
                  <a:cubicBezTo>
                    <a:pt x="4445" y="13969"/>
                    <a:pt x="4651" y="13840"/>
                    <a:pt x="4866" y="13730"/>
                  </a:cubicBezTo>
                  <a:cubicBezTo>
                    <a:pt x="5009" y="13655"/>
                    <a:pt x="4936" y="13423"/>
                    <a:pt x="4794" y="13423"/>
                  </a:cubicBezTo>
                  <a:cubicBezTo>
                    <a:pt x="4777" y="13423"/>
                    <a:pt x="4759" y="13426"/>
                    <a:pt x="4741" y="13433"/>
                  </a:cubicBezTo>
                  <a:cubicBezTo>
                    <a:pt x="4482" y="13533"/>
                    <a:pt x="4246" y="13696"/>
                    <a:pt x="4042" y="13889"/>
                  </a:cubicBezTo>
                  <a:cubicBezTo>
                    <a:pt x="3736" y="13565"/>
                    <a:pt x="3431" y="13235"/>
                    <a:pt x="3122" y="12914"/>
                  </a:cubicBezTo>
                  <a:cubicBezTo>
                    <a:pt x="3304" y="12755"/>
                    <a:pt x="3471" y="12578"/>
                    <a:pt x="3620" y="12387"/>
                  </a:cubicBezTo>
                  <a:cubicBezTo>
                    <a:pt x="3708" y="12273"/>
                    <a:pt x="3583" y="12133"/>
                    <a:pt x="3462" y="12133"/>
                  </a:cubicBezTo>
                  <a:cubicBezTo>
                    <a:pt x="3423" y="12133"/>
                    <a:pt x="3384" y="12148"/>
                    <a:pt x="3353" y="12183"/>
                  </a:cubicBezTo>
                  <a:cubicBezTo>
                    <a:pt x="3203" y="12355"/>
                    <a:pt x="3047" y="12514"/>
                    <a:pt x="2886" y="12669"/>
                  </a:cubicBezTo>
                  <a:cubicBezTo>
                    <a:pt x="2551" y="12324"/>
                    <a:pt x="2212" y="11983"/>
                    <a:pt x="1872" y="11643"/>
                  </a:cubicBezTo>
                  <a:cubicBezTo>
                    <a:pt x="2149" y="11419"/>
                    <a:pt x="2457" y="11264"/>
                    <a:pt x="2800" y="11140"/>
                  </a:cubicBezTo>
                  <a:cubicBezTo>
                    <a:pt x="3005" y="11067"/>
                    <a:pt x="2948" y="10775"/>
                    <a:pt x="2756" y="10775"/>
                  </a:cubicBezTo>
                  <a:cubicBezTo>
                    <a:pt x="2739" y="10775"/>
                    <a:pt x="2721" y="10777"/>
                    <a:pt x="2702" y="10782"/>
                  </a:cubicBezTo>
                  <a:cubicBezTo>
                    <a:pt x="2300" y="10888"/>
                    <a:pt x="1937" y="11123"/>
                    <a:pt x="1636" y="11413"/>
                  </a:cubicBezTo>
                  <a:cubicBezTo>
                    <a:pt x="1345" y="11128"/>
                    <a:pt x="1056" y="10842"/>
                    <a:pt x="760" y="10563"/>
                  </a:cubicBezTo>
                  <a:cubicBezTo>
                    <a:pt x="3560" y="9148"/>
                    <a:pt x="6213" y="7391"/>
                    <a:pt x="8895" y="5772"/>
                  </a:cubicBezTo>
                  <a:cubicBezTo>
                    <a:pt x="11624" y="4124"/>
                    <a:pt x="14411" y="2543"/>
                    <a:pt x="17081" y="801"/>
                  </a:cubicBezTo>
                  <a:close/>
                  <a:moveTo>
                    <a:pt x="17348" y="1"/>
                  </a:moveTo>
                  <a:cubicBezTo>
                    <a:pt x="17283" y="1"/>
                    <a:pt x="17218" y="21"/>
                    <a:pt x="17168" y="61"/>
                  </a:cubicBezTo>
                  <a:cubicBezTo>
                    <a:pt x="17134" y="48"/>
                    <a:pt x="17096" y="41"/>
                    <a:pt x="17057" y="41"/>
                  </a:cubicBezTo>
                  <a:cubicBezTo>
                    <a:pt x="17001" y="41"/>
                    <a:pt x="16942" y="56"/>
                    <a:pt x="16880" y="90"/>
                  </a:cubicBezTo>
                  <a:cubicBezTo>
                    <a:pt x="14039" y="1664"/>
                    <a:pt x="11290" y="3433"/>
                    <a:pt x="8510" y="5113"/>
                  </a:cubicBezTo>
                  <a:cubicBezTo>
                    <a:pt x="5733" y="6787"/>
                    <a:pt x="2843" y="8367"/>
                    <a:pt x="215" y="10267"/>
                  </a:cubicBezTo>
                  <a:cubicBezTo>
                    <a:pt x="1" y="10423"/>
                    <a:pt x="109" y="10710"/>
                    <a:pt x="318" y="10734"/>
                  </a:cubicBezTo>
                  <a:cubicBezTo>
                    <a:pt x="995" y="11571"/>
                    <a:pt x="1693" y="12392"/>
                    <a:pt x="2404" y="13202"/>
                  </a:cubicBezTo>
                  <a:cubicBezTo>
                    <a:pt x="2416" y="13237"/>
                    <a:pt x="2442" y="13266"/>
                    <a:pt x="2474" y="13284"/>
                  </a:cubicBezTo>
                  <a:cubicBezTo>
                    <a:pt x="3208" y="14119"/>
                    <a:pt x="3957" y="14940"/>
                    <a:pt x="4709" y="15760"/>
                  </a:cubicBezTo>
                  <a:cubicBezTo>
                    <a:pt x="4721" y="15783"/>
                    <a:pt x="4739" y="15802"/>
                    <a:pt x="4761" y="15816"/>
                  </a:cubicBezTo>
                  <a:cubicBezTo>
                    <a:pt x="6274" y="17460"/>
                    <a:pt x="7807" y="19086"/>
                    <a:pt x="9297" y="20739"/>
                  </a:cubicBezTo>
                  <a:cubicBezTo>
                    <a:pt x="9824" y="21322"/>
                    <a:pt x="10346" y="21910"/>
                    <a:pt x="10870" y="22495"/>
                  </a:cubicBezTo>
                  <a:cubicBezTo>
                    <a:pt x="10791" y="22581"/>
                    <a:pt x="10878" y="22726"/>
                    <a:pt x="10980" y="22726"/>
                  </a:cubicBezTo>
                  <a:cubicBezTo>
                    <a:pt x="11002" y="22726"/>
                    <a:pt x="11026" y="22719"/>
                    <a:pt x="11048" y="22702"/>
                  </a:cubicBezTo>
                  <a:lnTo>
                    <a:pt x="11053" y="22699"/>
                  </a:lnTo>
                  <a:cubicBezTo>
                    <a:pt x="13466" y="25395"/>
                    <a:pt x="15868" y="28101"/>
                    <a:pt x="18292" y="30786"/>
                  </a:cubicBezTo>
                  <a:cubicBezTo>
                    <a:pt x="18365" y="30866"/>
                    <a:pt x="18447" y="30900"/>
                    <a:pt x="18527" y="30900"/>
                  </a:cubicBezTo>
                  <a:cubicBezTo>
                    <a:pt x="18708" y="30900"/>
                    <a:pt x="18875" y="30727"/>
                    <a:pt x="18882" y="30533"/>
                  </a:cubicBezTo>
                  <a:cubicBezTo>
                    <a:pt x="18916" y="30542"/>
                    <a:pt x="18950" y="30547"/>
                    <a:pt x="18984" y="30547"/>
                  </a:cubicBezTo>
                  <a:cubicBezTo>
                    <a:pt x="19151" y="30547"/>
                    <a:pt x="19308" y="30440"/>
                    <a:pt x="19303" y="30215"/>
                  </a:cubicBezTo>
                  <a:cubicBezTo>
                    <a:pt x="19216" y="25229"/>
                    <a:pt x="18764" y="20230"/>
                    <a:pt x="18498" y="15250"/>
                  </a:cubicBezTo>
                  <a:cubicBezTo>
                    <a:pt x="18231" y="10261"/>
                    <a:pt x="18060" y="5260"/>
                    <a:pt x="17655" y="281"/>
                  </a:cubicBezTo>
                  <a:cubicBezTo>
                    <a:pt x="17639" y="95"/>
                    <a:pt x="17491" y="1"/>
                    <a:pt x="173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1"/>
            <p:cNvSpPr/>
            <p:nvPr/>
          </p:nvSpPr>
          <p:spPr>
            <a:xfrm>
              <a:off x="535602" y="3355431"/>
              <a:ext cx="302896" cy="469417"/>
            </a:xfrm>
            <a:custGeom>
              <a:rect b="b" l="l" r="r" t="t"/>
              <a:pathLst>
                <a:path extrusionOk="0" h="14185" w="9153">
                  <a:moveTo>
                    <a:pt x="6932" y="757"/>
                  </a:moveTo>
                  <a:lnTo>
                    <a:pt x="6932" y="757"/>
                  </a:lnTo>
                  <a:cubicBezTo>
                    <a:pt x="6641" y="4880"/>
                    <a:pt x="8094" y="8903"/>
                    <a:pt x="7884" y="13043"/>
                  </a:cubicBezTo>
                  <a:cubicBezTo>
                    <a:pt x="6011" y="9893"/>
                    <a:pt x="3473" y="6776"/>
                    <a:pt x="588" y="4547"/>
                  </a:cubicBezTo>
                  <a:lnTo>
                    <a:pt x="588" y="4547"/>
                  </a:lnTo>
                  <a:cubicBezTo>
                    <a:pt x="607" y="4555"/>
                    <a:pt x="626" y="4559"/>
                    <a:pt x="646" y="4559"/>
                  </a:cubicBezTo>
                  <a:cubicBezTo>
                    <a:pt x="661" y="4559"/>
                    <a:pt x="675" y="4557"/>
                    <a:pt x="689" y="4553"/>
                  </a:cubicBezTo>
                  <a:cubicBezTo>
                    <a:pt x="1815" y="4273"/>
                    <a:pt x="2819" y="3409"/>
                    <a:pt x="3790" y="2788"/>
                  </a:cubicBezTo>
                  <a:cubicBezTo>
                    <a:pt x="4839" y="2114"/>
                    <a:pt x="5901" y="1457"/>
                    <a:pt x="6932" y="757"/>
                  </a:cubicBezTo>
                  <a:close/>
                  <a:moveTo>
                    <a:pt x="7016" y="1"/>
                  </a:moveTo>
                  <a:cubicBezTo>
                    <a:pt x="6967" y="1"/>
                    <a:pt x="6914" y="15"/>
                    <a:pt x="6860" y="48"/>
                  </a:cubicBezTo>
                  <a:cubicBezTo>
                    <a:pt x="5705" y="737"/>
                    <a:pt x="4585" y="1486"/>
                    <a:pt x="3453" y="2213"/>
                  </a:cubicBezTo>
                  <a:cubicBezTo>
                    <a:pt x="2481" y="2838"/>
                    <a:pt x="1269" y="3394"/>
                    <a:pt x="542" y="4302"/>
                  </a:cubicBezTo>
                  <a:cubicBezTo>
                    <a:pt x="488" y="4370"/>
                    <a:pt x="497" y="4461"/>
                    <a:pt x="546" y="4514"/>
                  </a:cubicBezTo>
                  <a:lnTo>
                    <a:pt x="546" y="4514"/>
                  </a:lnTo>
                  <a:cubicBezTo>
                    <a:pt x="482" y="4465"/>
                    <a:pt x="418" y="4414"/>
                    <a:pt x="353" y="4365"/>
                  </a:cubicBezTo>
                  <a:cubicBezTo>
                    <a:pt x="319" y="4339"/>
                    <a:pt x="284" y="4328"/>
                    <a:pt x="251" y="4328"/>
                  </a:cubicBezTo>
                  <a:cubicBezTo>
                    <a:pt x="107" y="4328"/>
                    <a:pt x="1" y="4544"/>
                    <a:pt x="115" y="4673"/>
                  </a:cubicBezTo>
                  <a:cubicBezTo>
                    <a:pt x="2838" y="7712"/>
                    <a:pt x="5399" y="10637"/>
                    <a:pt x="7687" y="14031"/>
                  </a:cubicBezTo>
                  <a:cubicBezTo>
                    <a:pt x="7759" y="14139"/>
                    <a:pt x="7861" y="14184"/>
                    <a:pt x="7960" y="14184"/>
                  </a:cubicBezTo>
                  <a:cubicBezTo>
                    <a:pt x="8076" y="14184"/>
                    <a:pt x="8190" y="14123"/>
                    <a:pt x="8253" y="14028"/>
                  </a:cubicBezTo>
                  <a:cubicBezTo>
                    <a:pt x="8362" y="14006"/>
                    <a:pt x="8456" y="13936"/>
                    <a:pt x="8475" y="13806"/>
                  </a:cubicBezTo>
                  <a:cubicBezTo>
                    <a:pt x="9152" y="9289"/>
                    <a:pt x="7515" y="4753"/>
                    <a:pt x="7397" y="239"/>
                  </a:cubicBezTo>
                  <a:cubicBezTo>
                    <a:pt x="7395" y="100"/>
                    <a:pt x="7298" y="36"/>
                    <a:pt x="7197" y="36"/>
                  </a:cubicBezTo>
                  <a:cubicBezTo>
                    <a:pt x="7183" y="36"/>
                    <a:pt x="7169" y="37"/>
                    <a:pt x="7155" y="40"/>
                  </a:cubicBezTo>
                  <a:cubicBezTo>
                    <a:pt x="7114" y="16"/>
                    <a:pt x="7067" y="1"/>
                    <a:pt x="701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1"/>
            <p:cNvSpPr/>
            <p:nvPr/>
          </p:nvSpPr>
          <p:spPr>
            <a:xfrm>
              <a:off x="692262" y="4059275"/>
              <a:ext cx="96332" cy="96630"/>
            </a:xfrm>
            <a:custGeom>
              <a:rect b="b" l="l" r="r" t="t"/>
              <a:pathLst>
                <a:path extrusionOk="0" h="2920" w="2911">
                  <a:moveTo>
                    <a:pt x="96" y="1"/>
                  </a:moveTo>
                  <a:cubicBezTo>
                    <a:pt x="44" y="1"/>
                    <a:pt x="0" y="67"/>
                    <a:pt x="44" y="115"/>
                  </a:cubicBezTo>
                  <a:cubicBezTo>
                    <a:pt x="884" y="1037"/>
                    <a:pt x="1714" y="1973"/>
                    <a:pt x="2576" y="2872"/>
                  </a:cubicBezTo>
                  <a:cubicBezTo>
                    <a:pt x="2609" y="2906"/>
                    <a:pt x="2646" y="2920"/>
                    <a:pt x="2682" y="2920"/>
                  </a:cubicBezTo>
                  <a:cubicBezTo>
                    <a:pt x="2803" y="2920"/>
                    <a:pt x="2911" y="2760"/>
                    <a:pt x="2801" y="2648"/>
                  </a:cubicBezTo>
                  <a:cubicBezTo>
                    <a:pt x="1934" y="1754"/>
                    <a:pt x="1031" y="892"/>
                    <a:pt x="141" y="20"/>
                  </a:cubicBezTo>
                  <a:cubicBezTo>
                    <a:pt x="126" y="7"/>
                    <a:pt x="111" y="1"/>
                    <a:pt x="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1"/>
            <p:cNvSpPr/>
            <p:nvPr/>
          </p:nvSpPr>
          <p:spPr>
            <a:xfrm>
              <a:off x="692560" y="4142106"/>
              <a:ext cx="89482" cy="56092"/>
            </a:xfrm>
            <a:custGeom>
              <a:rect b="b" l="l" r="r" t="t"/>
              <a:pathLst>
                <a:path extrusionOk="0" h="1695" w="2704">
                  <a:moveTo>
                    <a:pt x="152" y="0"/>
                  </a:moveTo>
                  <a:cubicBezTo>
                    <a:pt x="57" y="0"/>
                    <a:pt x="1" y="136"/>
                    <a:pt x="98" y="205"/>
                  </a:cubicBezTo>
                  <a:cubicBezTo>
                    <a:pt x="827" y="715"/>
                    <a:pt x="1591" y="1191"/>
                    <a:pt x="2346" y="1666"/>
                  </a:cubicBezTo>
                  <a:cubicBezTo>
                    <a:pt x="2378" y="1686"/>
                    <a:pt x="2409" y="1695"/>
                    <a:pt x="2439" y="1695"/>
                  </a:cubicBezTo>
                  <a:cubicBezTo>
                    <a:pt x="2597" y="1695"/>
                    <a:pt x="2703" y="1449"/>
                    <a:pt x="2532" y="1348"/>
                  </a:cubicBezTo>
                  <a:cubicBezTo>
                    <a:pt x="1767" y="894"/>
                    <a:pt x="994" y="432"/>
                    <a:pt x="208" y="15"/>
                  </a:cubicBezTo>
                  <a:cubicBezTo>
                    <a:pt x="189" y="5"/>
                    <a:pt x="170"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0" name="Google Shape;440;p21"/>
          <p:cNvGrpSpPr/>
          <p:nvPr/>
        </p:nvGrpSpPr>
        <p:grpSpPr>
          <a:xfrm>
            <a:off x="1344284" y="3702273"/>
            <a:ext cx="388340" cy="497513"/>
            <a:chOff x="1344284" y="3702273"/>
            <a:chExt cx="388340" cy="497513"/>
          </a:xfrm>
        </p:grpSpPr>
        <p:sp>
          <p:nvSpPr>
            <p:cNvPr id="441" name="Google Shape;441;p21"/>
            <p:cNvSpPr/>
            <p:nvPr/>
          </p:nvSpPr>
          <p:spPr>
            <a:xfrm>
              <a:off x="1344284" y="3702273"/>
              <a:ext cx="388340" cy="424411"/>
            </a:xfrm>
            <a:custGeom>
              <a:rect b="b" l="l" r="r" t="t"/>
              <a:pathLst>
                <a:path extrusionOk="0" h="12825" w="11735">
                  <a:moveTo>
                    <a:pt x="6265" y="646"/>
                  </a:moveTo>
                  <a:lnTo>
                    <a:pt x="6265" y="646"/>
                  </a:lnTo>
                  <a:cubicBezTo>
                    <a:pt x="6997" y="1145"/>
                    <a:pt x="8079" y="1255"/>
                    <a:pt x="8938" y="1255"/>
                  </a:cubicBezTo>
                  <a:cubicBezTo>
                    <a:pt x="8987" y="1255"/>
                    <a:pt x="9034" y="1255"/>
                    <a:pt x="9081" y="1254"/>
                  </a:cubicBezTo>
                  <a:cubicBezTo>
                    <a:pt x="9625" y="1245"/>
                    <a:pt x="10362" y="1245"/>
                    <a:pt x="10834" y="928"/>
                  </a:cubicBezTo>
                  <a:lnTo>
                    <a:pt x="10834" y="928"/>
                  </a:lnTo>
                  <a:cubicBezTo>
                    <a:pt x="10726" y="1991"/>
                    <a:pt x="10794" y="3126"/>
                    <a:pt x="10987" y="4158"/>
                  </a:cubicBezTo>
                  <a:cubicBezTo>
                    <a:pt x="10075" y="4333"/>
                    <a:pt x="9240" y="4434"/>
                    <a:pt x="8391" y="4434"/>
                  </a:cubicBezTo>
                  <a:cubicBezTo>
                    <a:pt x="7802" y="4434"/>
                    <a:pt x="7207" y="4385"/>
                    <a:pt x="6574" y="4279"/>
                  </a:cubicBezTo>
                  <a:cubicBezTo>
                    <a:pt x="6570" y="3032"/>
                    <a:pt x="6478" y="1805"/>
                    <a:pt x="6265" y="646"/>
                  </a:cubicBezTo>
                  <a:close/>
                  <a:moveTo>
                    <a:pt x="3259" y="8331"/>
                  </a:moveTo>
                  <a:cubicBezTo>
                    <a:pt x="3552" y="8331"/>
                    <a:pt x="3834" y="8376"/>
                    <a:pt x="4078" y="8471"/>
                  </a:cubicBezTo>
                  <a:cubicBezTo>
                    <a:pt x="4791" y="8748"/>
                    <a:pt x="4891" y="9519"/>
                    <a:pt x="5279" y="10096"/>
                  </a:cubicBezTo>
                  <a:cubicBezTo>
                    <a:pt x="5228" y="10531"/>
                    <a:pt x="5179" y="10966"/>
                    <a:pt x="5130" y="11402"/>
                  </a:cubicBezTo>
                  <a:cubicBezTo>
                    <a:pt x="5130" y="11404"/>
                    <a:pt x="5128" y="11405"/>
                    <a:pt x="5127" y="11407"/>
                  </a:cubicBezTo>
                  <a:cubicBezTo>
                    <a:pt x="4771" y="11966"/>
                    <a:pt x="4202" y="12197"/>
                    <a:pt x="3596" y="12197"/>
                  </a:cubicBezTo>
                  <a:cubicBezTo>
                    <a:pt x="1936" y="12197"/>
                    <a:pt x="1" y="10465"/>
                    <a:pt x="1407" y="9016"/>
                  </a:cubicBezTo>
                  <a:cubicBezTo>
                    <a:pt x="1831" y="8579"/>
                    <a:pt x="2573" y="8331"/>
                    <a:pt x="3259" y="8331"/>
                  </a:cubicBezTo>
                  <a:close/>
                  <a:moveTo>
                    <a:pt x="10884" y="0"/>
                  </a:moveTo>
                  <a:cubicBezTo>
                    <a:pt x="10805" y="0"/>
                    <a:pt x="10728" y="30"/>
                    <a:pt x="10668" y="99"/>
                  </a:cubicBezTo>
                  <a:cubicBezTo>
                    <a:pt x="10329" y="494"/>
                    <a:pt x="9664" y="581"/>
                    <a:pt x="9050" y="581"/>
                  </a:cubicBezTo>
                  <a:cubicBezTo>
                    <a:pt x="8765" y="581"/>
                    <a:pt x="8491" y="562"/>
                    <a:pt x="8265" y="546"/>
                  </a:cubicBezTo>
                  <a:cubicBezTo>
                    <a:pt x="7524" y="496"/>
                    <a:pt x="6808" y="205"/>
                    <a:pt x="6075" y="205"/>
                  </a:cubicBezTo>
                  <a:cubicBezTo>
                    <a:pt x="6067" y="205"/>
                    <a:pt x="6060" y="205"/>
                    <a:pt x="6052" y="205"/>
                  </a:cubicBezTo>
                  <a:cubicBezTo>
                    <a:pt x="5960" y="205"/>
                    <a:pt x="5913" y="308"/>
                    <a:pt x="5955" y="381"/>
                  </a:cubicBezTo>
                  <a:cubicBezTo>
                    <a:pt x="5885" y="415"/>
                    <a:pt x="5838" y="484"/>
                    <a:pt x="5828" y="560"/>
                  </a:cubicBezTo>
                  <a:cubicBezTo>
                    <a:pt x="5638" y="2415"/>
                    <a:pt x="5763" y="4302"/>
                    <a:pt x="5658" y="6164"/>
                  </a:cubicBezTo>
                  <a:cubicBezTo>
                    <a:pt x="5606" y="7083"/>
                    <a:pt x="5516" y="7996"/>
                    <a:pt x="5415" y="8909"/>
                  </a:cubicBezTo>
                  <a:cubicBezTo>
                    <a:pt x="5294" y="8623"/>
                    <a:pt x="5147" y="8353"/>
                    <a:pt x="4905" y="8145"/>
                  </a:cubicBezTo>
                  <a:cubicBezTo>
                    <a:pt x="4469" y="7769"/>
                    <a:pt x="3857" y="7654"/>
                    <a:pt x="3293" y="7654"/>
                  </a:cubicBezTo>
                  <a:cubicBezTo>
                    <a:pt x="3253" y="7654"/>
                    <a:pt x="3213" y="7655"/>
                    <a:pt x="3173" y="7656"/>
                  </a:cubicBezTo>
                  <a:cubicBezTo>
                    <a:pt x="1886" y="7693"/>
                    <a:pt x="475" y="8316"/>
                    <a:pt x="276" y="9724"/>
                  </a:cubicBezTo>
                  <a:cubicBezTo>
                    <a:pt x="77" y="11122"/>
                    <a:pt x="1111" y="12298"/>
                    <a:pt x="2395" y="12677"/>
                  </a:cubicBezTo>
                  <a:cubicBezTo>
                    <a:pt x="2711" y="12769"/>
                    <a:pt x="3072" y="12824"/>
                    <a:pt x="3435" y="12824"/>
                  </a:cubicBezTo>
                  <a:cubicBezTo>
                    <a:pt x="4162" y="12824"/>
                    <a:pt x="4896" y="12605"/>
                    <a:pt x="5294" y="12035"/>
                  </a:cubicBezTo>
                  <a:cubicBezTo>
                    <a:pt x="5340" y="12052"/>
                    <a:pt x="5389" y="12061"/>
                    <a:pt x="5438" y="12061"/>
                  </a:cubicBezTo>
                  <a:cubicBezTo>
                    <a:pt x="5580" y="12061"/>
                    <a:pt x="5717" y="11988"/>
                    <a:pt x="5750" y="11825"/>
                  </a:cubicBezTo>
                  <a:cubicBezTo>
                    <a:pt x="6193" y="9633"/>
                    <a:pt x="6539" y="7180"/>
                    <a:pt x="6574" y="4783"/>
                  </a:cubicBezTo>
                  <a:cubicBezTo>
                    <a:pt x="7334" y="5024"/>
                    <a:pt x="8165" y="5154"/>
                    <a:pt x="8990" y="5154"/>
                  </a:cubicBezTo>
                  <a:cubicBezTo>
                    <a:pt x="9861" y="5154"/>
                    <a:pt x="10725" y="5009"/>
                    <a:pt x="11492" y="4694"/>
                  </a:cubicBezTo>
                  <a:cubicBezTo>
                    <a:pt x="11678" y="4617"/>
                    <a:pt x="11734" y="4443"/>
                    <a:pt x="11694" y="4300"/>
                  </a:cubicBezTo>
                  <a:cubicBezTo>
                    <a:pt x="11694" y="4297"/>
                    <a:pt x="11696" y="4296"/>
                    <a:pt x="11696" y="4293"/>
                  </a:cubicBezTo>
                  <a:cubicBezTo>
                    <a:pt x="11639" y="2969"/>
                    <a:pt x="11544" y="1574"/>
                    <a:pt x="11342" y="265"/>
                  </a:cubicBezTo>
                  <a:cubicBezTo>
                    <a:pt x="11327" y="165"/>
                    <a:pt x="11238" y="115"/>
                    <a:pt x="11146" y="112"/>
                  </a:cubicBezTo>
                  <a:cubicBezTo>
                    <a:pt x="11076" y="44"/>
                    <a:pt x="10979" y="0"/>
                    <a:pt x="1088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1"/>
            <p:cNvSpPr/>
            <p:nvPr/>
          </p:nvSpPr>
          <p:spPr>
            <a:xfrm>
              <a:off x="1494921" y="4110304"/>
              <a:ext cx="98450" cy="66549"/>
            </a:xfrm>
            <a:custGeom>
              <a:rect b="b" l="l" r="r" t="t"/>
              <a:pathLst>
                <a:path extrusionOk="0" h="2011" w="2975">
                  <a:moveTo>
                    <a:pt x="2740" y="1"/>
                  </a:moveTo>
                  <a:cubicBezTo>
                    <a:pt x="2683" y="1"/>
                    <a:pt x="2629" y="27"/>
                    <a:pt x="2601" y="91"/>
                  </a:cubicBezTo>
                  <a:cubicBezTo>
                    <a:pt x="2171" y="1101"/>
                    <a:pt x="1336" y="1789"/>
                    <a:pt x="213" y="1789"/>
                  </a:cubicBezTo>
                  <a:cubicBezTo>
                    <a:pt x="189" y="1789"/>
                    <a:pt x="165" y="1789"/>
                    <a:pt x="140" y="1788"/>
                  </a:cubicBezTo>
                  <a:cubicBezTo>
                    <a:pt x="138" y="1788"/>
                    <a:pt x="137" y="1788"/>
                    <a:pt x="135" y="1788"/>
                  </a:cubicBezTo>
                  <a:cubicBezTo>
                    <a:pt x="1" y="1788"/>
                    <a:pt x="4" y="1993"/>
                    <a:pt x="140" y="2004"/>
                  </a:cubicBezTo>
                  <a:cubicBezTo>
                    <a:pt x="201" y="2008"/>
                    <a:pt x="262" y="2010"/>
                    <a:pt x="323" y="2010"/>
                  </a:cubicBezTo>
                  <a:cubicBezTo>
                    <a:pt x="1440" y="2010"/>
                    <a:pt x="2568" y="1315"/>
                    <a:pt x="2932" y="230"/>
                  </a:cubicBezTo>
                  <a:cubicBezTo>
                    <a:pt x="2975" y="103"/>
                    <a:pt x="2852" y="1"/>
                    <a:pt x="27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1"/>
            <p:cNvSpPr/>
            <p:nvPr/>
          </p:nvSpPr>
          <p:spPr>
            <a:xfrm>
              <a:off x="1556539" y="4135587"/>
              <a:ext cx="72936" cy="64199"/>
            </a:xfrm>
            <a:custGeom>
              <a:rect b="b" l="l" r="r" t="t"/>
              <a:pathLst>
                <a:path extrusionOk="0" h="1940" w="2204">
                  <a:moveTo>
                    <a:pt x="1968" y="0"/>
                  </a:moveTo>
                  <a:cubicBezTo>
                    <a:pt x="1911" y="0"/>
                    <a:pt x="1856" y="28"/>
                    <a:pt x="1827" y="93"/>
                  </a:cubicBezTo>
                  <a:cubicBezTo>
                    <a:pt x="1477" y="854"/>
                    <a:pt x="992" y="1425"/>
                    <a:pt x="159" y="1667"/>
                  </a:cubicBezTo>
                  <a:cubicBezTo>
                    <a:pt x="0" y="1714"/>
                    <a:pt x="50" y="1940"/>
                    <a:pt x="195" y="1940"/>
                  </a:cubicBezTo>
                  <a:cubicBezTo>
                    <a:pt x="207" y="1940"/>
                    <a:pt x="219" y="1938"/>
                    <a:pt x="232" y="1935"/>
                  </a:cubicBezTo>
                  <a:cubicBezTo>
                    <a:pt x="1073" y="1725"/>
                    <a:pt x="1899" y="1085"/>
                    <a:pt x="2164" y="235"/>
                  </a:cubicBezTo>
                  <a:cubicBezTo>
                    <a:pt x="2203" y="105"/>
                    <a:pt x="2081" y="0"/>
                    <a:pt x="19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21"/>
          <p:cNvGrpSpPr/>
          <p:nvPr/>
        </p:nvGrpSpPr>
        <p:grpSpPr>
          <a:xfrm>
            <a:off x="4368" y="4500332"/>
            <a:ext cx="1550979" cy="1347924"/>
            <a:chOff x="4368" y="4500332"/>
            <a:chExt cx="1550979" cy="1347924"/>
          </a:xfrm>
        </p:grpSpPr>
        <p:grpSp>
          <p:nvGrpSpPr>
            <p:cNvPr id="445" name="Google Shape;445;p21"/>
            <p:cNvGrpSpPr/>
            <p:nvPr/>
          </p:nvGrpSpPr>
          <p:grpSpPr>
            <a:xfrm>
              <a:off x="4368" y="4500332"/>
              <a:ext cx="1507264" cy="1347924"/>
              <a:chOff x="4368" y="4500332"/>
              <a:chExt cx="1507264" cy="1347924"/>
            </a:xfrm>
          </p:grpSpPr>
          <p:sp>
            <p:nvSpPr>
              <p:cNvPr id="446" name="Google Shape;446;p21"/>
              <p:cNvSpPr/>
              <p:nvPr/>
            </p:nvSpPr>
            <p:spPr>
              <a:xfrm>
                <a:off x="4368" y="4500332"/>
                <a:ext cx="1507264" cy="1347924"/>
              </a:xfrm>
              <a:custGeom>
                <a:rect b="b" l="l" r="r" t="t"/>
                <a:pathLst>
                  <a:path extrusionOk="0" h="40732" w="45547">
                    <a:moveTo>
                      <a:pt x="31515" y="965"/>
                    </a:moveTo>
                    <a:cubicBezTo>
                      <a:pt x="31734" y="965"/>
                      <a:pt x="31957" y="998"/>
                      <a:pt x="32179" y="1063"/>
                    </a:cubicBezTo>
                    <a:cubicBezTo>
                      <a:pt x="32185" y="1107"/>
                      <a:pt x="32199" y="1152"/>
                      <a:pt x="32222" y="1192"/>
                    </a:cubicBezTo>
                    <a:cubicBezTo>
                      <a:pt x="35043" y="6335"/>
                      <a:pt x="37777" y="12031"/>
                      <a:pt x="41673" y="16480"/>
                    </a:cubicBezTo>
                    <a:cubicBezTo>
                      <a:pt x="38633" y="16685"/>
                      <a:pt x="35775" y="17685"/>
                      <a:pt x="33101" y="19137"/>
                    </a:cubicBezTo>
                    <a:cubicBezTo>
                      <a:pt x="31463" y="20027"/>
                      <a:pt x="29739" y="21023"/>
                      <a:pt x="28469" y="22406"/>
                    </a:cubicBezTo>
                    <a:cubicBezTo>
                      <a:pt x="30868" y="18808"/>
                      <a:pt x="34672" y="16687"/>
                      <a:pt x="39172" y="16342"/>
                    </a:cubicBezTo>
                    <a:cubicBezTo>
                      <a:pt x="39379" y="16325"/>
                      <a:pt x="39474" y="16141"/>
                      <a:pt x="39465" y="15962"/>
                    </a:cubicBezTo>
                    <a:cubicBezTo>
                      <a:pt x="39593" y="15840"/>
                      <a:pt x="39639" y="15610"/>
                      <a:pt x="39466" y="15457"/>
                    </a:cubicBezTo>
                    <a:cubicBezTo>
                      <a:pt x="35193" y="11657"/>
                      <a:pt x="33190" y="6237"/>
                      <a:pt x="30001" y="1622"/>
                    </a:cubicBezTo>
                    <a:cubicBezTo>
                      <a:pt x="30419" y="1181"/>
                      <a:pt x="30954" y="965"/>
                      <a:pt x="31515" y="965"/>
                    </a:cubicBezTo>
                    <a:close/>
                    <a:moveTo>
                      <a:pt x="28349" y="776"/>
                    </a:moveTo>
                    <a:cubicBezTo>
                      <a:pt x="28391" y="776"/>
                      <a:pt x="28433" y="776"/>
                      <a:pt x="28475" y="777"/>
                    </a:cubicBezTo>
                    <a:cubicBezTo>
                      <a:pt x="28489" y="821"/>
                      <a:pt x="28512" y="864"/>
                      <a:pt x="28541" y="902"/>
                    </a:cubicBezTo>
                    <a:cubicBezTo>
                      <a:pt x="32183" y="5619"/>
                      <a:pt x="34167" y="11629"/>
                      <a:pt x="38705" y="15633"/>
                    </a:cubicBezTo>
                    <a:cubicBezTo>
                      <a:pt x="33572" y="15768"/>
                      <a:pt x="28659" y="19324"/>
                      <a:pt x="26820" y="24089"/>
                    </a:cubicBezTo>
                    <a:cubicBezTo>
                      <a:pt x="23394" y="19191"/>
                      <a:pt x="19424" y="14552"/>
                      <a:pt x="15282" y="10249"/>
                    </a:cubicBezTo>
                    <a:cubicBezTo>
                      <a:pt x="16468" y="7534"/>
                      <a:pt x="17857" y="5070"/>
                      <a:pt x="20323" y="3298"/>
                    </a:cubicBezTo>
                    <a:cubicBezTo>
                      <a:pt x="22678" y="1605"/>
                      <a:pt x="25466" y="776"/>
                      <a:pt x="28349" y="776"/>
                    </a:cubicBezTo>
                    <a:close/>
                    <a:moveTo>
                      <a:pt x="12428" y="10408"/>
                    </a:moveTo>
                    <a:cubicBezTo>
                      <a:pt x="13219" y="10408"/>
                      <a:pt x="14002" y="10521"/>
                      <a:pt x="14754" y="10784"/>
                    </a:cubicBezTo>
                    <a:cubicBezTo>
                      <a:pt x="14765" y="10789"/>
                      <a:pt x="14775" y="10786"/>
                      <a:pt x="14788" y="10789"/>
                    </a:cubicBezTo>
                    <a:cubicBezTo>
                      <a:pt x="18852" y="15242"/>
                      <a:pt x="22638" y="19857"/>
                      <a:pt x="26406" y="24562"/>
                    </a:cubicBezTo>
                    <a:cubicBezTo>
                      <a:pt x="26343" y="24576"/>
                      <a:pt x="26282" y="24591"/>
                      <a:pt x="26219" y="24605"/>
                    </a:cubicBezTo>
                    <a:cubicBezTo>
                      <a:pt x="26184" y="24591"/>
                      <a:pt x="26145" y="24583"/>
                      <a:pt x="26103" y="24583"/>
                    </a:cubicBezTo>
                    <a:cubicBezTo>
                      <a:pt x="26050" y="24583"/>
                      <a:pt x="25994" y="24596"/>
                      <a:pt x="25934" y="24625"/>
                    </a:cubicBezTo>
                    <a:cubicBezTo>
                      <a:pt x="25869" y="24657"/>
                      <a:pt x="25803" y="24694"/>
                      <a:pt x="25737" y="24728"/>
                    </a:cubicBezTo>
                    <a:cubicBezTo>
                      <a:pt x="21350" y="25876"/>
                      <a:pt x="16177" y="28748"/>
                      <a:pt x="13976" y="32748"/>
                    </a:cubicBezTo>
                    <a:cubicBezTo>
                      <a:pt x="10130" y="27440"/>
                      <a:pt x="5574" y="22481"/>
                      <a:pt x="1244" y="17563"/>
                    </a:cubicBezTo>
                    <a:cubicBezTo>
                      <a:pt x="2343" y="14904"/>
                      <a:pt x="4198" y="13049"/>
                      <a:pt x="6828" y="11850"/>
                    </a:cubicBezTo>
                    <a:cubicBezTo>
                      <a:pt x="8529" y="11074"/>
                      <a:pt x="10503" y="10408"/>
                      <a:pt x="12428" y="10408"/>
                    </a:cubicBezTo>
                    <a:close/>
                    <a:moveTo>
                      <a:pt x="2611" y="20372"/>
                    </a:moveTo>
                    <a:cubicBezTo>
                      <a:pt x="6212" y="24677"/>
                      <a:pt x="9755" y="29093"/>
                      <a:pt x="13588" y="33164"/>
                    </a:cubicBezTo>
                    <a:cubicBezTo>
                      <a:pt x="13652" y="33232"/>
                      <a:pt x="13727" y="33260"/>
                      <a:pt x="13798" y="33260"/>
                    </a:cubicBezTo>
                    <a:cubicBezTo>
                      <a:pt x="13866" y="33260"/>
                      <a:pt x="13931" y="33234"/>
                      <a:pt x="13982" y="33191"/>
                    </a:cubicBezTo>
                    <a:cubicBezTo>
                      <a:pt x="14017" y="33209"/>
                      <a:pt x="14054" y="33219"/>
                      <a:pt x="14091" y="33219"/>
                    </a:cubicBezTo>
                    <a:cubicBezTo>
                      <a:pt x="14135" y="33219"/>
                      <a:pt x="14178" y="33205"/>
                      <a:pt x="14213" y="33173"/>
                    </a:cubicBezTo>
                    <a:cubicBezTo>
                      <a:pt x="15982" y="31588"/>
                      <a:pt x="17411" y="29805"/>
                      <a:pt x="19405" y="28454"/>
                    </a:cubicBezTo>
                    <a:cubicBezTo>
                      <a:pt x="20310" y="27846"/>
                      <a:pt x="21262" y="27310"/>
                      <a:pt x="22251" y="26850"/>
                    </a:cubicBezTo>
                    <a:lnTo>
                      <a:pt x="22251" y="26850"/>
                    </a:lnTo>
                    <a:cubicBezTo>
                      <a:pt x="18920" y="29286"/>
                      <a:pt x="16125" y="32614"/>
                      <a:pt x="14723" y="36427"/>
                    </a:cubicBezTo>
                    <a:cubicBezTo>
                      <a:pt x="12789" y="33886"/>
                      <a:pt x="10435" y="31591"/>
                      <a:pt x="8287" y="29229"/>
                    </a:cubicBezTo>
                    <a:cubicBezTo>
                      <a:pt x="6088" y="26807"/>
                      <a:pt x="3887" y="24389"/>
                      <a:pt x="1683" y="21972"/>
                    </a:cubicBezTo>
                    <a:cubicBezTo>
                      <a:pt x="1668" y="21958"/>
                      <a:pt x="1653" y="21946"/>
                      <a:pt x="1634" y="21935"/>
                    </a:cubicBezTo>
                    <a:cubicBezTo>
                      <a:pt x="1738" y="21617"/>
                      <a:pt x="1847" y="21312"/>
                      <a:pt x="2037" y="21027"/>
                    </a:cubicBezTo>
                    <a:cubicBezTo>
                      <a:pt x="2201" y="20779"/>
                      <a:pt x="2411" y="20583"/>
                      <a:pt x="2611" y="20372"/>
                    </a:cubicBezTo>
                    <a:close/>
                    <a:moveTo>
                      <a:pt x="34666" y="1238"/>
                    </a:moveTo>
                    <a:cubicBezTo>
                      <a:pt x="34672" y="1264"/>
                      <a:pt x="34681" y="1290"/>
                      <a:pt x="34694" y="1314"/>
                    </a:cubicBezTo>
                    <a:cubicBezTo>
                      <a:pt x="37866" y="6522"/>
                      <a:pt x="41019" y="11922"/>
                      <a:pt x="44768" y="16740"/>
                    </a:cubicBezTo>
                    <a:cubicBezTo>
                      <a:pt x="39396" y="18096"/>
                      <a:pt x="33847" y="20186"/>
                      <a:pt x="29381" y="23518"/>
                    </a:cubicBezTo>
                    <a:cubicBezTo>
                      <a:pt x="29350" y="23542"/>
                      <a:pt x="29325" y="23573"/>
                      <a:pt x="29313" y="23610"/>
                    </a:cubicBezTo>
                    <a:cubicBezTo>
                      <a:pt x="29131" y="23698"/>
                      <a:pt x="29021" y="23922"/>
                      <a:pt x="29186" y="24136"/>
                    </a:cubicBezTo>
                    <a:cubicBezTo>
                      <a:pt x="29653" y="24740"/>
                      <a:pt x="29382" y="25977"/>
                      <a:pt x="28920" y="26532"/>
                    </a:cubicBezTo>
                    <a:cubicBezTo>
                      <a:pt x="28681" y="26818"/>
                      <a:pt x="28433" y="26917"/>
                      <a:pt x="28179" y="26917"/>
                    </a:cubicBezTo>
                    <a:cubicBezTo>
                      <a:pt x="27644" y="26917"/>
                      <a:pt x="27083" y="26478"/>
                      <a:pt x="26530" y="26412"/>
                    </a:cubicBezTo>
                    <a:cubicBezTo>
                      <a:pt x="26522" y="26411"/>
                      <a:pt x="26513" y="26411"/>
                      <a:pt x="26505" y="26411"/>
                    </a:cubicBezTo>
                    <a:cubicBezTo>
                      <a:pt x="26454" y="26411"/>
                      <a:pt x="26405" y="26430"/>
                      <a:pt x="26368" y="26466"/>
                    </a:cubicBezTo>
                    <a:cubicBezTo>
                      <a:pt x="26331" y="26454"/>
                      <a:pt x="26293" y="26447"/>
                      <a:pt x="26253" y="26447"/>
                    </a:cubicBezTo>
                    <a:cubicBezTo>
                      <a:pt x="26180" y="26447"/>
                      <a:pt x="26103" y="26471"/>
                      <a:pt x="26029" y="26529"/>
                    </a:cubicBezTo>
                    <a:cubicBezTo>
                      <a:pt x="21517" y="30065"/>
                      <a:pt x="17289" y="34786"/>
                      <a:pt x="15022" y="40117"/>
                    </a:cubicBezTo>
                    <a:cubicBezTo>
                      <a:pt x="15020" y="40071"/>
                      <a:pt x="15005" y="40027"/>
                      <a:pt x="14977" y="39990"/>
                    </a:cubicBezTo>
                    <a:cubicBezTo>
                      <a:pt x="10752" y="34622"/>
                      <a:pt x="5549" y="29811"/>
                      <a:pt x="714" y="24997"/>
                    </a:cubicBezTo>
                    <a:cubicBezTo>
                      <a:pt x="680" y="24962"/>
                      <a:pt x="639" y="24934"/>
                      <a:pt x="593" y="24916"/>
                    </a:cubicBezTo>
                    <a:cubicBezTo>
                      <a:pt x="914" y="24271"/>
                      <a:pt x="1279" y="23703"/>
                      <a:pt x="1754" y="23155"/>
                    </a:cubicBezTo>
                    <a:cubicBezTo>
                      <a:pt x="3820" y="25421"/>
                      <a:pt x="5884" y="27688"/>
                      <a:pt x="7952" y="29955"/>
                    </a:cubicBezTo>
                    <a:cubicBezTo>
                      <a:pt x="10076" y="32283"/>
                      <a:pt x="12120" y="34810"/>
                      <a:pt x="14449" y="36936"/>
                    </a:cubicBezTo>
                    <a:cubicBezTo>
                      <a:pt x="14484" y="36966"/>
                      <a:pt x="14529" y="36988"/>
                      <a:pt x="14576" y="36993"/>
                    </a:cubicBezTo>
                    <a:cubicBezTo>
                      <a:pt x="14608" y="37088"/>
                      <a:pt x="14703" y="37145"/>
                      <a:pt x="14802" y="37145"/>
                    </a:cubicBezTo>
                    <a:cubicBezTo>
                      <a:pt x="14889" y="37145"/>
                      <a:pt x="14979" y="37101"/>
                      <a:pt x="15033" y="37002"/>
                    </a:cubicBezTo>
                    <a:cubicBezTo>
                      <a:pt x="17665" y="32052"/>
                      <a:pt x="20990" y="28108"/>
                      <a:pt x="25987" y="25463"/>
                    </a:cubicBezTo>
                    <a:cubicBezTo>
                      <a:pt x="26219" y="25394"/>
                      <a:pt x="26451" y="25326"/>
                      <a:pt x="26686" y="25264"/>
                    </a:cubicBezTo>
                    <a:cubicBezTo>
                      <a:pt x="26870" y="25215"/>
                      <a:pt x="26961" y="25071"/>
                      <a:pt x="26974" y="24922"/>
                    </a:cubicBezTo>
                    <a:cubicBezTo>
                      <a:pt x="27074" y="24908"/>
                      <a:pt x="27158" y="24844"/>
                      <a:pt x="27193" y="24751"/>
                    </a:cubicBezTo>
                    <a:cubicBezTo>
                      <a:pt x="27203" y="24732"/>
                      <a:pt x="27213" y="24714"/>
                      <a:pt x="27221" y="24695"/>
                    </a:cubicBezTo>
                    <a:cubicBezTo>
                      <a:pt x="27245" y="24704"/>
                      <a:pt x="27270" y="24710"/>
                      <a:pt x="27295" y="24710"/>
                    </a:cubicBezTo>
                    <a:cubicBezTo>
                      <a:pt x="27346" y="24710"/>
                      <a:pt x="27396" y="24689"/>
                      <a:pt x="27432" y="24637"/>
                    </a:cubicBezTo>
                    <a:cubicBezTo>
                      <a:pt x="30477" y="20206"/>
                      <a:pt x="36936" y="17446"/>
                      <a:pt x="42186" y="17215"/>
                    </a:cubicBezTo>
                    <a:cubicBezTo>
                      <a:pt x="42532" y="17200"/>
                      <a:pt x="42568" y="16828"/>
                      <a:pt x="42393" y="16609"/>
                    </a:cubicBezTo>
                    <a:cubicBezTo>
                      <a:pt x="42401" y="16540"/>
                      <a:pt x="42384" y="16471"/>
                      <a:pt x="42344" y="16414"/>
                    </a:cubicBezTo>
                    <a:cubicBezTo>
                      <a:pt x="39192" y="11631"/>
                      <a:pt x="36290" y="6787"/>
                      <a:pt x="33442" y="1826"/>
                    </a:cubicBezTo>
                    <a:cubicBezTo>
                      <a:pt x="33828" y="1588"/>
                      <a:pt x="34236" y="1379"/>
                      <a:pt x="34666" y="1238"/>
                    </a:cubicBezTo>
                    <a:close/>
                    <a:moveTo>
                      <a:pt x="28437" y="1"/>
                    </a:moveTo>
                    <a:cubicBezTo>
                      <a:pt x="22427" y="1"/>
                      <a:pt x="16158" y="3857"/>
                      <a:pt x="14801" y="9989"/>
                    </a:cubicBezTo>
                    <a:cubicBezTo>
                      <a:pt x="13986" y="9734"/>
                      <a:pt x="13104" y="9613"/>
                      <a:pt x="12193" y="9613"/>
                    </a:cubicBezTo>
                    <a:cubicBezTo>
                      <a:pt x="7406" y="9613"/>
                      <a:pt x="1802" y="12929"/>
                      <a:pt x="712" y="17384"/>
                    </a:cubicBezTo>
                    <a:cubicBezTo>
                      <a:pt x="509" y="17482"/>
                      <a:pt x="381" y="17736"/>
                      <a:pt x="571" y="17958"/>
                    </a:cubicBezTo>
                    <a:cubicBezTo>
                      <a:pt x="1115" y="18594"/>
                      <a:pt x="1657" y="19232"/>
                      <a:pt x="2196" y="19875"/>
                    </a:cubicBezTo>
                    <a:cubicBezTo>
                      <a:pt x="1558" y="20326"/>
                      <a:pt x="1109" y="21162"/>
                      <a:pt x="991" y="21909"/>
                    </a:cubicBezTo>
                    <a:cubicBezTo>
                      <a:pt x="979" y="21978"/>
                      <a:pt x="996" y="22050"/>
                      <a:pt x="1038" y="22107"/>
                    </a:cubicBezTo>
                    <a:cubicBezTo>
                      <a:pt x="1000" y="22211"/>
                      <a:pt x="1005" y="22331"/>
                      <a:pt x="1106" y="22441"/>
                    </a:cubicBezTo>
                    <a:lnTo>
                      <a:pt x="1349" y="22709"/>
                    </a:lnTo>
                    <a:cubicBezTo>
                      <a:pt x="737" y="23314"/>
                      <a:pt x="244" y="24090"/>
                      <a:pt x="23" y="24927"/>
                    </a:cubicBezTo>
                    <a:cubicBezTo>
                      <a:pt x="0" y="25006"/>
                      <a:pt x="17" y="25094"/>
                      <a:pt x="69" y="25159"/>
                    </a:cubicBezTo>
                    <a:cubicBezTo>
                      <a:pt x="41" y="25254"/>
                      <a:pt x="57" y="25359"/>
                      <a:pt x="153" y="25454"/>
                    </a:cubicBezTo>
                    <a:cubicBezTo>
                      <a:pt x="5065" y="30310"/>
                      <a:pt x="9608" y="35625"/>
                      <a:pt x="14650" y="40336"/>
                    </a:cubicBezTo>
                    <a:cubicBezTo>
                      <a:pt x="14692" y="40376"/>
                      <a:pt x="14737" y="40392"/>
                      <a:pt x="14781" y="40392"/>
                    </a:cubicBezTo>
                    <a:cubicBezTo>
                      <a:pt x="14834" y="40392"/>
                      <a:pt x="14886" y="40368"/>
                      <a:pt x="14928" y="40331"/>
                    </a:cubicBezTo>
                    <a:lnTo>
                      <a:pt x="14928" y="40331"/>
                    </a:lnTo>
                    <a:cubicBezTo>
                      <a:pt x="14918" y="40356"/>
                      <a:pt x="14905" y="40380"/>
                      <a:pt x="14895" y="40405"/>
                    </a:cubicBezTo>
                    <a:cubicBezTo>
                      <a:pt x="14826" y="40575"/>
                      <a:pt x="14987" y="40731"/>
                      <a:pt x="15139" y="40731"/>
                    </a:cubicBezTo>
                    <a:cubicBezTo>
                      <a:pt x="15205" y="40731"/>
                      <a:pt x="15270" y="40701"/>
                      <a:pt x="15313" y="40630"/>
                    </a:cubicBezTo>
                    <a:cubicBezTo>
                      <a:pt x="18420" y="35443"/>
                      <a:pt x="21713" y="30906"/>
                      <a:pt x="26506" y="27115"/>
                    </a:cubicBezTo>
                    <a:cubicBezTo>
                      <a:pt x="26526" y="27100"/>
                      <a:pt x="26543" y="27083"/>
                      <a:pt x="26559" y="27065"/>
                    </a:cubicBezTo>
                    <a:cubicBezTo>
                      <a:pt x="26937" y="27428"/>
                      <a:pt x="27484" y="27618"/>
                      <a:pt x="28023" y="27618"/>
                    </a:cubicBezTo>
                    <a:cubicBezTo>
                      <a:pt x="28564" y="27618"/>
                      <a:pt x="29097" y="27426"/>
                      <a:pt x="29442" y="27026"/>
                    </a:cubicBezTo>
                    <a:cubicBezTo>
                      <a:pt x="30084" y="26281"/>
                      <a:pt x="30483" y="24677"/>
                      <a:pt x="29842" y="23812"/>
                    </a:cubicBezTo>
                    <a:cubicBezTo>
                      <a:pt x="34813" y="21147"/>
                      <a:pt x="39638" y="18771"/>
                      <a:pt x="45165" y="17413"/>
                    </a:cubicBezTo>
                    <a:cubicBezTo>
                      <a:pt x="45546" y="17319"/>
                      <a:pt x="45534" y="16806"/>
                      <a:pt x="45262" y="16685"/>
                    </a:cubicBezTo>
                    <a:cubicBezTo>
                      <a:pt x="45280" y="16627"/>
                      <a:pt x="45271" y="16564"/>
                      <a:pt x="45239" y="16514"/>
                    </a:cubicBezTo>
                    <a:cubicBezTo>
                      <a:pt x="42082" y="11268"/>
                      <a:pt x="38506" y="6266"/>
                      <a:pt x="35322" y="1031"/>
                    </a:cubicBezTo>
                    <a:cubicBezTo>
                      <a:pt x="35266" y="939"/>
                      <a:pt x="35173" y="876"/>
                      <a:pt x="35067" y="862"/>
                    </a:cubicBezTo>
                    <a:cubicBezTo>
                      <a:pt x="35063" y="711"/>
                      <a:pt x="34975" y="566"/>
                      <a:pt x="34816" y="566"/>
                    </a:cubicBezTo>
                    <a:cubicBezTo>
                      <a:pt x="34789" y="566"/>
                      <a:pt x="34760" y="570"/>
                      <a:pt x="34729" y="579"/>
                    </a:cubicBezTo>
                    <a:cubicBezTo>
                      <a:pt x="34153" y="749"/>
                      <a:pt x="33640" y="1011"/>
                      <a:pt x="33203" y="1412"/>
                    </a:cubicBezTo>
                    <a:cubicBezTo>
                      <a:pt x="33102" y="1236"/>
                      <a:pt x="33001" y="1060"/>
                      <a:pt x="32900" y="884"/>
                    </a:cubicBezTo>
                    <a:cubicBezTo>
                      <a:pt x="32885" y="858"/>
                      <a:pt x="32868" y="835"/>
                      <a:pt x="32850" y="813"/>
                    </a:cubicBezTo>
                    <a:cubicBezTo>
                      <a:pt x="32863" y="703"/>
                      <a:pt x="32828" y="591"/>
                      <a:pt x="32706" y="524"/>
                    </a:cubicBezTo>
                    <a:cubicBezTo>
                      <a:pt x="32362" y="334"/>
                      <a:pt x="31977" y="243"/>
                      <a:pt x="31592" y="243"/>
                    </a:cubicBezTo>
                    <a:cubicBezTo>
                      <a:pt x="30859" y="243"/>
                      <a:pt x="30126" y="573"/>
                      <a:pt x="29688" y="1176"/>
                    </a:cubicBezTo>
                    <a:cubicBezTo>
                      <a:pt x="29506" y="922"/>
                      <a:pt x="29322" y="669"/>
                      <a:pt x="29132" y="421"/>
                    </a:cubicBezTo>
                    <a:cubicBezTo>
                      <a:pt x="29083" y="354"/>
                      <a:pt x="29013" y="306"/>
                      <a:pt x="28933" y="286"/>
                    </a:cubicBezTo>
                    <a:cubicBezTo>
                      <a:pt x="28910" y="133"/>
                      <a:pt x="28803" y="3"/>
                      <a:pt x="28599" y="2"/>
                    </a:cubicBezTo>
                    <a:cubicBezTo>
                      <a:pt x="28545" y="1"/>
                      <a:pt x="28491" y="1"/>
                      <a:pt x="2843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1"/>
              <p:cNvSpPr/>
              <p:nvPr/>
            </p:nvSpPr>
            <p:spPr>
              <a:xfrm>
                <a:off x="454890" y="5262949"/>
                <a:ext cx="305477" cy="214175"/>
              </a:xfrm>
              <a:custGeom>
                <a:rect b="b" l="l" r="r" t="t"/>
                <a:pathLst>
                  <a:path extrusionOk="0" h="6472" w="9231">
                    <a:moveTo>
                      <a:pt x="8889" y="1"/>
                    </a:moveTo>
                    <a:cubicBezTo>
                      <a:pt x="8886" y="1"/>
                      <a:pt x="8883" y="1"/>
                      <a:pt x="8881" y="1"/>
                    </a:cubicBezTo>
                    <a:cubicBezTo>
                      <a:pt x="5016" y="123"/>
                      <a:pt x="1414" y="2612"/>
                      <a:pt x="51" y="6248"/>
                    </a:cubicBezTo>
                    <a:cubicBezTo>
                      <a:pt x="1" y="6381"/>
                      <a:pt x="104" y="6472"/>
                      <a:pt x="211" y="6472"/>
                    </a:cubicBezTo>
                    <a:cubicBezTo>
                      <a:pt x="273" y="6472"/>
                      <a:pt x="337" y="6441"/>
                      <a:pt x="373" y="6369"/>
                    </a:cubicBezTo>
                    <a:cubicBezTo>
                      <a:pt x="2066" y="2961"/>
                      <a:pt x="5111" y="886"/>
                      <a:pt x="8903" y="586"/>
                    </a:cubicBezTo>
                    <a:cubicBezTo>
                      <a:pt x="9230" y="560"/>
                      <a:pt x="9216" y="1"/>
                      <a:pt x="888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1"/>
              <p:cNvSpPr/>
              <p:nvPr/>
            </p:nvSpPr>
            <p:spPr>
              <a:xfrm>
                <a:off x="384105" y="5156755"/>
                <a:ext cx="306900" cy="223209"/>
              </a:xfrm>
              <a:custGeom>
                <a:rect b="b" l="l" r="r" t="t"/>
                <a:pathLst>
                  <a:path extrusionOk="0" h="6745" w="9274">
                    <a:moveTo>
                      <a:pt x="8838" y="1"/>
                    </a:moveTo>
                    <a:cubicBezTo>
                      <a:pt x="8814" y="1"/>
                      <a:pt x="8790" y="4"/>
                      <a:pt x="8763" y="9"/>
                    </a:cubicBezTo>
                    <a:cubicBezTo>
                      <a:pt x="5080" y="769"/>
                      <a:pt x="1744" y="3038"/>
                      <a:pt x="72" y="6465"/>
                    </a:cubicBezTo>
                    <a:cubicBezTo>
                      <a:pt x="0" y="6611"/>
                      <a:pt x="144" y="6744"/>
                      <a:pt x="281" y="6744"/>
                    </a:cubicBezTo>
                    <a:cubicBezTo>
                      <a:pt x="340" y="6744"/>
                      <a:pt x="398" y="6720"/>
                      <a:pt x="436" y="6661"/>
                    </a:cubicBezTo>
                    <a:cubicBezTo>
                      <a:pt x="2441" y="3577"/>
                      <a:pt x="5216" y="1387"/>
                      <a:pt x="8877" y="669"/>
                    </a:cubicBezTo>
                    <a:cubicBezTo>
                      <a:pt x="9274" y="591"/>
                      <a:pt x="9199" y="1"/>
                      <a:pt x="883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1"/>
              <p:cNvSpPr/>
              <p:nvPr/>
            </p:nvSpPr>
            <p:spPr>
              <a:xfrm>
                <a:off x="323910" y="5058404"/>
                <a:ext cx="287441" cy="225989"/>
              </a:xfrm>
              <a:custGeom>
                <a:rect b="b" l="l" r="r" t="t"/>
                <a:pathLst>
                  <a:path extrusionOk="0" h="6829" w="8686">
                    <a:moveTo>
                      <a:pt x="8294" y="1"/>
                    </a:moveTo>
                    <a:cubicBezTo>
                      <a:pt x="8268" y="1"/>
                      <a:pt x="8242" y="3"/>
                      <a:pt x="8213" y="10"/>
                    </a:cubicBezTo>
                    <a:cubicBezTo>
                      <a:pt x="4782" y="751"/>
                      <a:pt x="1382" y="3252"/>
                      <a:pt x="57" y="6566"/>
                    </a:cubicBezTo>
                    <a:cubicBezTo>
                      <a:pt x="1" y="6706"/>
                      <a:pt x="127" y="6828"/>
                      <a:pt x="251" y="6828"/>
                    </a:cubicBezTo>
                    <a:cubicBezTo>
                      <a:pt x="306" y="6828"/>
                      <a:pt x="360" y="6805"/>
                      <a:pt x="397" y="6749"/>
                    </a:cubicBezTo>
                    <a:cubicBezTo>
                      <a:pt x="2441" y="3724"/>
                      <a:pt x="4767" y="1682"/>
                      <a:pt x="8323" y="648"/>
                    </a:cubicBezTo>
                    <a:cubicBezTo>
                      <a:pt x="8686" y="543"/>
                      <a:pt x="8640" y="1"/>
                      <a:pt x="829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1"/>
              <p:cNvSpPr/>
              <p:nvPr/>
            </p:nvSpPr>
            <p:spPr>
              <a:xfrm>
                <a:off x="251239" y="4971867"/>
                <a:ext cx="284331" cy="227345"/>
              </a:xfrm>
              <a:custGeom>
                <a:rect b="b" l="l" r="r" t="t"/>
                <a:pathLst>
                  <a:path extrusionOk="0" h="6870" w="8592">
                    <a:moveTo>
                      <a:pt x="8135" y="1"/>
                    </a:moveTo>
                    <a:cubicBezTo>
                      <a:pt x="8051" y="1"/>
                      <a:pt x="7971" y="31"/>
                      <a:pt x="7908" y="85"/>
                    </a:cubicBezTo>
                    <a:cubicBezTo>
                      <a:pt x="7184" y="445"/>
                      <a:pt x="6177" y="523"/>
                      <a:pt x="5431" y="869"/>
                    </a:cubicBezTo>
                    <a:cubicBezTo>
                      <a:pt x="4620" y="1248"/>
                      <a:pt x="3859" y="1724"/>
                      <a:pt x="3163" y="2288"/>
                    </a:cubicBezTo>
                    <a:cubicBezTo>
                      <a:pt x="1756" y="3423"/>
                      <a:pt x="713" y="4882"/>
                      <a:pt x="69" y="6567"/>
                    </a:cubicBezTo>
                    <a:cubicBezTo>
                      <a:pt x="1" y="6747"/>
                      <a:pt x="140" y="6869"/>
                      <a:pt x="285" y="6869"/>
                    </a:cubicBezTo>
                    <a:cubicBezTo>
                      <a:pt x="370" y="6869"/>
                      <a:pt x="457" y="6827"/>
                      <a:pt x="506" y="6731"/>
                    </a:cubicBezTo>
                    <a:cubicBezTo>
                      <a:pt x="1481" y="4784"/>
                      <a:pt x="2900" y="3090"/>
                      <a:pt x="4800" y="1984"/>
                    </a:cubicBezTo>
                    <a:cubicBezTo>
                      <a:pt x="5536" y="1560"/>
                      <a:pt x="6320" y="1228"/>
                      <a:pt x="7138" y="998"/>
                    </a:cubicBezTo>
                    <a:cubicBezTo>
                      <a:pt x="7622" y="862"/>
                      <a:pt x="8081" y="888"/>
                      <a:pt x="8424" y="522"/>
                    </a:cubicBezTo>
                    <a:cubicBezTo>
                      <a:pt x="8591" y="341"/>
                      <a:pt x="8423" y="4"/>
                      <a:pt x="8188" y="1"/>
                    </a:cubicBezTo>
                    <a:lnTo>
                      <a:pt x="8141" y="1"/>
                    </a:lnTo>
                    <a:cubicBezTo>
                      <a:pt x="8139" y="1"/>
                      <a:pt x="8137" y="1"/>
                      <a:pt x="81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1"/>
              <p:cNvSpPr/>
              <p:nvPr/>
            </p:nvSpPr>
            <p:spPr>
              <a:xfrm>
                <a:off x="157223" y="4893206"/>
                <a:ext cx="328873" cy="206530"/>
              </a:xfrm>
              <a:custGeom>
                <a:rect b="b" l="l" r="r" t="t"/>
                <a:pathLst>
                  <a:path extrusionOk="0" h="6241" w="9938">
                    <a:moveTo>
                      <a:pt x="9460" y="1"/>
                    </a:moveTo>
                    <a:cubicBezTo>
                      <a:pt x="9440" y="1"/>
                      <a:pt x="9419" y="2"/>
                      <a:pt x="9398" y="6"/>
                    </a:cubicBezTo>
                    <a:cubicBezTo>
                      <a:pt x="5592" y="598"/>
                      <a:pt x="1854" y="2360"/>
                      <a:pt x="75" y="5954"/>
                    </a:cubicBezTo>
                    <a:cubicBezTo>
                      <a:pt x="1" y="6104"/>
                      <a:pt x="148" y="6240"/>
                      <a:pt x="288" y="6240"/>
                    </a:cubicBezTo>
                    <a:cubicBezTo>
                      <a:pt x="348" y="6240"/>
                      <a:pt x="407" y="6214"/>
                      <a:pt x="446" y="6153"/>
                    </a:cubicBezTo>
                    <a:cubicBezTo>
                      <a:pt x="2544" y="2899"/>
                      <a:pt x="5771" y="1292"/>
                      <a:pt x="9516" y="692"/>
                    </a:cubicBezTo>
                    <a:cubicBezTo>
                      <a:pt x="9938" y="625"/>
                      <a:pt x="9852" y="1"/>
                      <a:pt x="94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1"/>
              <p:cNvSpPr/>
              <p:nvPr/>
            </p:nvSpPr>
            <p:spPr>
              <a:xfrm>
                <a:off x="856798" y="4962469"/>
                <a:ext cx="304054" cy="210667"/>
              </a:xfrm>
              <a:custGeom>
                <a:rect b="b" l="l" r="r" t="t"/>
                <a:pathLst>
                  <a:path extrusionOk="0" h="6366" w="9188">
                    <a:moveTo>
                      <a:pt x="8737" y="0"/>
                    </a:moveTo>
                    <a:cubicBezTo>
                      <a:pt x="8720" y="0"/>
                      <a:pt x="8704" y="1"/>
                      <a:pt x="8686" y="3"/>
                    </a:cubicBezTo>
                    <a:cubicBezTo>
                      <a:pt x="5361" y="398"/>
                      <a:pt x="1228" y="2872"/>
                      <a:pt x="47" y="6149"/>
                    </a:cubicBezTo>
                    <a:cubicBezTo>
                      <a:pt x="1" y="6278"/>
                      <a:pt x="97" y="6366"/>
                      <a:pt x="201" y="6366"/>
                    </a:cubicBezTo>
                    <a:cubicBezTo>
                      <a:pt x="249" y="6366"/>
                      <a:pt x="298" y="6347"/>
                      <a:pt x="336" y="6306"/>
                    </a:cubicBezTo>
                    <a:cubicBezTo>
                      <a:pt x="1488" y="5065"/>
                      <a:pt x="2430" y="3734"/>
                      <a:pt x="3831" y="2740"/>
                    </a:cubicBezTo>
                    <a:cubicBezTo>
                      <a:pt x="5355" y="1659"/>
                      <a:pt x="7003" y="1104"/>
                      <a:pt x="8797" y="651"/>
                    </a:cubicBezTo>
                    <a:cubicBezTo>
                      <a:pt x="9188" y="551"/>
                      <a:pt x="9118" y="0"/>
                      <a:pt x="873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1"/>
              <p:cNvSpPr/>
              <p:nvPr/>
            </p:nvSpPr>
            <p:spPr>
              <a:xfrm>
                <a:off x="797894" y="4865475"/>
                <a:ext cx="315338" cy="236280"/>
              </a:xfrm>
              <a:custGeom>
                <a:rect b="b" l="l" r="r" t="t"/>
                <a:pathLst>
                  <a:path extrusionOk="0" h="7140" w="9529">
                    <a:moveTo>
                      <a:pt x="9009" y="1"/>
                    </a:moveTo>
                    <a:cubicBezTo>
                      <a:pt x="8996" y="1"/>
                      <a:pt x="8983" y="2"/>
                      <a:pt x="8970" y="3"/>
                    </a:cubicBezTo>
                    <a:cubicBezTo>
                      <a:pt x="5058" y="366"/>
                      <a:pt x="1220" y="3018"/>
                      <a:pt x="49" y="6872"/>
                    </a:cubicBezTo>
                    <a:cubicBezTo>
                      <a:pt x="1" y="7033"/>
                      <a:pt x="117" y="7139"/>
                      <a:pt x="240" y="7139"/>
                    </a:cubicBezTo>
                    <a:cubicBezTo>
                      <a:pt x="312" y="7139"/>
                      <a:pt x="387" y="7102"/>
                      <a:pt x="430" y="7016"/>
                    </a:cubicBezTo>
                    <a:cubicBezTo>
                      <a:pt x="2214" y="3504"/>
                      <a:pt x="5084" y="1122"/>
                      <a:pt x="9088" y="697"/>
                    </a:cubicBezTo>
                    <a:cubicBezTo>
                      <a:pt x="9528" y="650"/>
                      <a:pt x="9426" y="1"/>
                      <a:pt x="90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1"/>
              <p:cNvSpPr/>
              <p:nvPr/>
            </p:nvSpPr>
            <p:spPr>
              <a:xfrm>
                <a:off x="732437" y="4757031"/>
                <a:ext cx="309216" cy="243098"/>
              </a:xfrm>
              <a:custGeom>
                <a:rect b="b" l="l" r="r" t="t"/>
                <a:pathLst>
                  <a:path extrusionOk="0" h="7346" w="9344">
                    <a:moveTo>
                      <a:pt x="8861" y="1"/>
                    </a:moveTo>
                    <a:cubicBezTo>
                      <a:pt x="8851" y="1"/>
                      <a:pt x="8841" y="1"/>
                      <a:pt x="8830" y="2"/>
                    </a:cubicBezTo>
                    <a:cubicBezTo>
                      <a:pt x="4877" y="316"/>
                      <a:pt x="873" y="3101"/>
                      <a:pt x="28" y="7138"/>
                    </a:cubicBezTo>
                    <a:cubicBezTo>
                      <a:pt x="0" y="7272"/>
                      <a:pt x="106" y="7345"/>
                      <a:pt x="216" y="7345"/>
                    </a:cubicBezTo>
                    <a:cubicBezTo>
                      <a:pt x="295" y="7345"/>
                      <a:pt x="377" y="7307"/>
                      <a:pt x="412" y="7227"/>
                    </a:cubicBezTo>
                    <a:cubicBezTo>
                      <a:pt x="2031" y="3597"/>
                      <a:pt x="4822" y="961"/>
                      <a:pt x="8939" y="641"/>
                    </a:cubicBezTo>
                    <a:cubicBezTo>
                      <a:pt x="9343" y="609"/>
                      <a:pt x="9249" y="1"/>
                      <a:pt x="88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1"/>
              <p:cNvSpPr/>
              <p:nvPr/>
            </p:nvSpPr>
            <p:spPr>
              <a:xfrm>
                <a:off x="647422" y="4663743"/>
                <a:ext cx="319740" cy="244719"/>
              </a:xfrm>
              <a:custGeom>
                <a:rect b="b" l="l" r="r" t="t"/>
                <a:pathLst>
                  <a:path extrusionOk="0" h="7395" w="9662">
                    <a:moveTo>
                      <a:pt x="9162" y="0"/>
                    </a:moveTo>
                    <a:cubicBezTo>
                      <a:pt x="9152" y="0"/>
                      <a:pt x="9142" y="1"/>
                      <a:pt x="9132" y="1"/>
                    </a:cubicBezTo>
                    <a:cubicBezTo>
                      <a:pt x="4959" y="317"/>
                      <a:pt x="1872" y="3604"/>
                      <a:pt x="67" y="7154"/>
                    </a:cubicBezTo>
                    <a:cubicBezTo>
                      <a:pt x="0" y="7286"/>
                      <a:pt x="124" y="7395"/>
                      <a:pt x="245" y="7395"/>
                    </a:cubicBezTo>
                    <a:cubicBezTo>
                      <a:pt x="298" y="7395"/>
                      <a:pt x="349" y="7375"/>
                      <a:pt x="385" y="7327"/>
                    </a:cubicBezTo>
                    <a:cubicBezTo>
                      <a:pt x="2723" y="4229"/>
                      <a:pt x="5034" y="963"/>
                      <a:pt x="9244" y="659"/>
                    </a:cubicBezTo>
                    <a:cubicBezTo>
                      <a:pt x="9661" y="629"/>
                      <a:pt x="9563" y="0"/>
                      <a:pt x="9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1"/>
              <p:cNvSpPr/>
              <p:nvPr/>
            </p:nvSpPr>
            <p:spPr>
              <a:xfrm>
                <a:off x="585241" y="4582997"/>
                <a:ext cx="320335" cy="251768"/>
              </a:xfrm>
              <a:custGeom>
                <a:rect b="b" l="l" r="r" t="t"/>
                <a:pathLst>
                  <a:path extrusionOk="0" h="7608" w="9680">
                    <a:moveTo>
                      <a:pt x="9301" y="1"/>
                    </a:moveTo>
                    <a:cubicBezTo>
                      <a:pt x="9271" y="1"/>
                      <a:pt x="9238" y="5"/>
                      <a:pt x="9204" y="15"/>
                    </a:cubicBezTo>
                    <a:cubicBezTo>
                      <a:pt x="5334" y="1121"/>
                      <a:pt x="1872" y="3705"/>
                      <a:pt x="68" y="7350"/>
                    </a:cubicBezTo>
                    <a:cubicBezTo>
                      <a:pt x="1" y="7487"/>
                      <a:pt x="133" y="7608"/>
                      <a:pt x="260" y="7608"/>
                    </a:cubicBezTo>
                    <a:cubicBezTo>
                      <a:pt x="316" y="7608"/>
                      <a:pt x="370" y="7585"/>
                      <a:pt x="406" y="7531"/>
                    </a:cubicBezTo>
                    <a:cubicBezTo>
                      <a:pt x="2627" y="4241"/>
                      <a:pt x="5479" y="1836"/>
                      <a:pt x="9314" y="666"/>
                    </a:cubicBezTo>
                    <a:cubicBezTo>
                      <a:pt x="9679" y="554"/>
                      <a:pt x="9629" y="1"/>
                      <a:pt x="93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7" name="Google Shape;457;p21"/>
            <p:cNvSpPr/>
            <p:nvPr/>
          </p:nvSpPr>
          <p:spPr>
            <a:xfrm>
              <a:off x="1364603" y="5136171"/>
              <a:ext cx="119166" cy="46296"/>
            </a:xfrm>
            <a:custGeom>
              <a:rect b="b" l="l" r="r" t="t"/>
              <a:pathLst>
                <a:path extrusionOk="0" h="1399" w="3601">
                  <a:moveTo>
                    <a:pt x="3358" y="0"/>
                  </a:moveTo>
                  <a:cubicBezTo>
                    <a:pt x="3340" y="0"/>
                    <a:pt x="3320" y="4"/>
                    <a:pt x="3300" y="12"/>
                  </a:cubicBezTo>
                  <a:cubicBezTo>
                    <a:pt x="2275" y="421"/>
                    <a:pt x="1274" y="804"/>
                    <a:pt x="200" y="1066"/>
                  </a:cubicBezTo>
                  <a:cubicBezTo>
                    <a:pt x="0" y="1113"/>
                    <a:pt x="66" y="1399"/>
                    <a:pt x="248" y="1399"/>
                  </a:cubicBezTo>
                  <a:cubicBezTo>
                    <a:pt x="261" y="1399"/>
                    <a:pt x="276" y="1397"/>
                    <a:pt x="290" y="1394"/>
                  </a:cubicBezTo>
                  <a:cubicBezTo>
                    <a:pt x="1364" y="1149"/>
                    <a:pt x="2447" y="830"/>
                    <a:pt x="3439" y="344"/>
                  </a:cubicBezTo>
                  <a:cubicBezTo>
                    <a:pt x="3601" y="264"/>
                    <a:pt x="3515" y="0"/>
                    <a:pt x="33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1"/>
            <p:cNvSpPr/>
            <p:nvPr/>
          </p:nvSpPr>
          <p:spPr>
            <a:xfrm>
              <a:off x="1437505" y="5176610"/>
              <a:ext cx="117842" cy="27599"/>
            </a:xfrm>
            <a:custGeom>
              <a:rect b="b" l="l" r="r" t="t"/>
              <a:pathLst>
                <a:path extrusionOk="0" h="834" w="3561">
                  <a:moveTo>
                    <a:pt x="3329" y="1"/>
                  </a:moveTo>
                  <a:cubicBezTo>
                    <a:pt x="3311" y="1"/>
                    <a:pt x="3291" y="4"/>
                    <a:pt x="3270" y="11"/>
                  </a:cubicBezTo>
                  <a:cubicBezTo>
                    <a:pt x="2261" y="346"/>
                    <a:pt x="1258" y="522"/>
                    <a:pt x="193" y="528"/>
                  </a:cubicBezTo>
                  <a:cubicBezTo>
                    <a:pt x="0" y="530"/>
                    <a:pt x="2" y="819"/>
                    <a:pt x="193" y="827"/>
                  </a:cubicBezTo>
                  <a:cubicBezTo>
                    <a:pt x="305" y="831"/>
                    <a:pt x="417" y="834"/>
                    <a:pt x="529" y="834"/>
                  </a:cubicBezTo>
                  <a:cubicBezTo>
                    <a:pt x="1493" y="834"/>
                    <a:pt x="2453" y="674"/>
                    <a:pt x="3365" y="358"/>
                  </a:cubicBezTo>
                  <a:cubicBezTo>
                    <a:pt x="3561" y="289"/>
                    <a:pt x="3505" y="1"/>
                    <a:pt x="33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9" name="Google Shape;459;p21"/>
          <p:cNvGrpSpPr/>
          <p:nvPr/>
        </p:nvGrpSpPr>
        <p:grpSpPr>
          <a:xfrm>
            <a:off x="1664354" y="4088694"/>
            <a:ext cx="1037582" cy="940754"/>
            <a:chOff x="1664354" y="4088694"/>
            <a:chExt cx="1037582" cy="940754"/>
          </a:xfrm>
        </p:grpSpPr>
        <p:grpSp>
          <p:nvGrpSpPr>
            <p:cNvPr id="460" name="Google Shape;460;p21"/>
            <p:cNvGrpSpPr/>
            <p:nvPr/>
          </p:nvGrpSpPr>
          <p:grpSpPr>
            <a:xfrm>
              <a:off x="1664354" y="4088694"/>
              <a:ext cx="1037582" cy="832607"/>
              <a:chOff x="1664354" y="4088694"/>
              <a:chExt cx="1037582" cy="832607"/>
            </a:xfrm>
          </p:grpSpPr>
          <p:sp>
            <p:nvSpPr>
              <p:cNvPr id="461" name="Google Shape;461;p21"/>
              <p:cNvSpPr/>
              <p:nvPr/>
            </p:nvSpPr>
            <p:spPr>
              <a:xfrm>
                <a:off x="2035818" y="4196940"/>
                <a:ext cx="429938" cy="217219"/>
              </a:xfrm>
              <a:custGeom>
                <a:rect b="b" l="l" r="r" t="t"/>
                <a:pathLst>
                  <a:path extrusionOk="0" h="6564" w="12992">
                    <a:moveTo>
                      <a:pt x="3639" y="1"/>
                    </a:moveTo>
                    <a:cubicBezTo>
                      <a:pt x="3311" y="1"/>
                      <a:pt x="2981" y="148"/>
                      <a:pt x="2754" y="504"/>
                    </a:cubicBezTo>
                    <a:cubicBezTo>
                      <a:pt x="2252" y="1293"/>
                      <a:pt x="1682" y="1813"/>
                      <a:pt x="869" y="2274"/>
                    </a:cubicBezTo>
                    <a:cubicBezTo>
                      <a:pt x="1" y="2766"/>
                      <a:pt x="295" y="3941"/>
                      <a:pt x="1126" y="4252"/>
                    </a:cubicBezTo>
                    <a:cubicBezTo>
                      <a:pt x="3479" y="5131"/>
                      <a:pt x="5873" y="6070"/>
                      <a:pt x="8357" y="6506"/>
                    </a:cubicBezTo>
                    <a:cubicBezTo>
                      <a:pt x="8578" y="6545"/>
                      <a:pt x="8791" y="6563"/>
                      <a:pt x="8998" y="6563"/>
                    </a:cubicBezTo>
                    <a:cubicBezTo>
                      <a:pt x="10417" y="6563"/>
                      <a:pt x="11511" y="5693"/>
                      <a:pt x="12462" y="4546"/>
                    </a:cubicBezTo>
                    <a:cubicBezTo>
                      <a:pt x="12992" y="3906"/>
                      <a:pt x="12797" y="3014"/>
                      <a:pt x="11984" y="2737"/>
                    </a:cubicBezTo>
                    <a:cubicBezTo>
                      <a:pt x="9954" y="2045"/>
                      <a:pt x="7924" y="1355"/>
                      <a:pt x="5880" y="705"/>
                    </a:cubicBezTo>
                    <a:cubicBezTo>
                      <a:pt x="5449" y="567"/>
                      <a:pt x="4975" y="426"/>
                      <a:pt x="4520" y="386"/>
                    </a:cubicBezTo>
                    <a:cubicBezTo>
                      <a:pt x="4298" y="150"/>
                      <a:pt x="3969" y="1"/>
                      <a:pt x="3639" y="1"/>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1"/>
              <p:cNvSpPr/>
              <p:nvPr/>
            </p:nvSpPr>
            <p:spPr>
              <a:xfrm>
                <a:off x="1664354" y="4088694"/>
                <a:ext cx="1037582" cy="832607"/>
              </a:xfrm>
              <a:custGeom>
                <a:rect b="b" l="l" r="r" t="t"/>
                <a:pathLst>
                  <a:path extrusionOk="0" h="25160" w="31354">
                    <a:moveTo>
                      <a:pt x="28528" y="1104"/>
                    </a:moveTo>
                    <a:lnTo>
                      <a:pt x="28528" y="1104"/>
                    </a:lnTo>
                    <a:cubicBezTo>
                      <a:pt x="28254" y="1542"/>
                      <a:pt x="28130" y="2055"/>
                      <a:pt x="28144" y="2586"/>
                    </a:cubicBezTo>
                    <a:cubicBezTo>
                      <a:pt x="28148" y="2775"/>
                      <a:pt x="28288" y="2879"/>
                      <a:pt x="28445" y="2879"/>
                    </a:cubicBezTo>
                    <a:cubicBezTo>
                      <a:pt x="28495" y="2879"/>
                      <a:pt x="28547" y="2869"/>
                      <a:pt x="28597" y="2847"/>
                    </a:cubicBezTo>
                    <a:cubicBezTo>
                      <a:pt x="29055" y="2646"/>
                      <a:pt x="29517" y="2516"/>
                      <a:pt x="30017" y="2488"/>
                    </a:cubicBezTo>
                    <a:cubicBezTo>
                      <a:pt x="30060" y="2486"/>
                      <a:pt x="30102" y="2485"/>
                      <a:pt x="30145" y="2485"/>
                    </a:cubicBezTo>
                    <a:cubicBezTo>
                      <a:pt x="30292" y="2485"/>
                      <a:pt x="30437" y="2497"/>
                      <a:pt x="30582" y="2505"/>
                    </a:cubicBezTo>
                    <a:cubicBezTo>
                      <a:pt x="29468" y="3063"/>
                      <a:pt x="28554" y="4193"/>
                      <a:pt x="28046" y="5288"/>
                    </a:cubicBezTo>
                    <a:cubicBezTo>
                      <a:pt x="27059" y="4772"/>
                      <a:pt x="25961" y="4383"/>
                      <a:pt x="25047" y="4034"/>
                    </a:cubicBezTo>
                    <a:cubicBezTo>
                      <a:pt x="25474" y="3417"/>
                      <a:pt x="25858" y="2805"/>
                      <a:pt x="26440" y="2292"/>
                    </a:cubicBezTo>
                    <a:cubicBezTo>
                      <a:pt x="27068" y="1739"/>
                      <a:pt x="27767" y="1392"/>
                      <a:pt x="28528" y="1104"/>
                    </a:cubicBezTo>
                    <a:close/>
                    <a:moveTo>
                      <a:pt x="13590" y="614"/>
                    </a:moveTo>
                    <a:cubicBezTo>
                      <a:pt x="16278" y="1536"/>
                      <a:pt x="18980" y="2393"/>
                      <a:pt x="21627" y="3435"/>
                    </a:cubicBezTo>
                    <a:cubicBezTo>
                      <a:pt x="23227" y="4066"/>
                      <a:pt x="24811" y="4740"/>
                      <a:pt x="26375" y="5457"/>
                    </a:cubicBezTo>
                    <a:cubicBezTo>
                      <a:pt x="27938" y="6173"/>
                      <a:pt x="29845" y="6797"/>
                      <a:pt x="29908" y="8786"/>
                    </a:cubicBezTo>
                    <a:cubicBezTo>
                      <a:pt x="29963" y="10509"/>
                      <a:pt x="28468" y="11995"/>
                      <a:pt x="27436" y="13236"/>
                    </a:cubicBezTo>
                    <a:cubicBezTo>
                      <a:pt x="26505" y="14354"/>
                      <a:pt x="25563" y="15464"/>
                      <a:pt x="24613" y="16567"/>
                    </a:cubicBezTo>
                    <a:cubicBezTo>
                      <a:pt x="22916" y="18533"/>
                      <a:pt x="21179" y="20460"/>
                      <a:pt x="19430" y="22379"/>
                    </a:cubicBezTo>
                    <a:cubicBezTo>
                      <a:pt x="19427" y="22108"/>
                      <a:pt x="19378" y="21838"/>
                      <a:pt x="19285" y="21584"/>
                    </a:cubicBezTo>
                    <a:cubicBezTo>
                      <a:pt x="19100" y="20532"/>
                      <a:pt x="18367" y="19941"/>
                      <a:pt x="17502" y="19377"/>
                    </a:cubicBezTo>
                    <a:cubicBezTo>
                      <a:pt x="15810" y="18271"/>
                      <a:pt x="13961" y="17354"/>
                      <a:pt x="12116" y="16535"/>
                    </a:cubicBezTo>
                    <a:cubicBezTo>
                      <a:pt x="9052" y="15173"/>
                      <a:pt x="5801" y="14032"/>
                      <a:pt x="2471" y="13554"/>
                    </a:cubicBezTo>
                    <a:cubicBezTo>
                      <a:pt x="2433" y="13510"/>
                      <a:pt x="2382" y="13474"/>
                      <a:pt x="2327" y="13455"/>
                    </a:cubicBezTo>
                    <a:cubicBezTo>
                      <a:pt x="6191" y="9287"/>
                      <a:pt x="9769" y="4835"/>
                      <a:pt x="13586" y="621"/>
                    </a:cubicBezTo>
                    <a:cubicBezTo>
                      <a:pt x="13587" y="618"/>
                      <a:pt x="13589" y="615"/>
                      <a:pt x="13590" y="614"/>
                    </a:cubicBezTo>
                    <a:close/>
                    <a:moveTo>
                      <a:pt x="2696" y="14107"/>
                    </a:moveTo>
                    <a:lnTo>
                      <a:pt x="2696" y="14107"/>
                    </a:lnTo>
                    <a:cubicBezTo>
                      <a:pt x="5294" y="14815"/>
                      <a:pt x="7878" y="15499"/>
                      <a:pt x="10383" y="16516"/>
                    </a:cubicBezTo>
                    <a:cubicBezTo>
                      <a:pt x="11941" y="17149"/>
                      <a:pt x="13463" y="17869"/>
                      <a:pt x="14943" y="18671"/>
                    </a:cubicBezTo>
                    <a:cubicBezTo>
                      <a:pt x="16229" y="19368"/>
                      <a:pt x="18404" y="20223"/>
                      <a:pt x="18649" y="21822"/>
                    </a:cubicBezTo>
                    <a:cubicBezTo>
                      <a:pt x="18655" y="21871"/>
                      <a:pt x="18674" y="21917"/>
                      <a:pt x="18703" y="21956"/>
                    </a:cubicBezTo>
                    <a:cubicBezTo>
                      <a:pt x="18965" y="23733"/>
                      <a:pt x="17749" y="24299"/>
                      <a:pt x="16074" y="24299"/>
                    </a:cubicBezTo>
                    <a:cubicBezTo>
                      <a:pt x="13563" y="24299"/>
                      <a:pt x="10020" y="23028"/>
                      <a:pt x="8870" y="22655"/>
                    </a:cubicBezTo>
                    <a:cubicBezTo>
                      <a:pt x="6161" y="21774"/>
                      <a:pt x="3585" y="20622"/>
                      <a:pt x="941" y="19585"/>
                    </a:cubicBezTo>
                    <a:cubicBezTo>
                      <a:pt x="2615" y="18343"/>
                      <a:pt x="3292" y="16087"/>
                      <a:pt x="2696" y="14107"/>
                    </a:cubicBezTo>
                    <a:close/>
                    <a:moveTo>
                      <a:pt x="13646" y="1"/>
                    </a:moveTo>
                    <a:cubicBezTo>
                      <a:pt x="13587" y="1"/>
                      <a:pt x="13529" y="19"/>
                      <a:pt x="13480" y="55"/>
                    </a:cubicBezTo>
                    <a:cubicBezTo>
                      <a:pt x="13429" y="26"/>
                      <a:pt x="13372" y="8"/>
                      <a:pt x="13314" y="8"/>
                    </a:cubicBezTo>
                    <a:cubicBezTo>
                      <a:pt x="13235" y="8"/>
                      <a:pt x="13154" y="40"/>
                      <a:pt x="13082" y="119"/>
                    </a:cubicBezTo>
                    <a:cubicBezTo>
                      <a:pt x="9134" y="4426"/>
                      <a:pt x="5037" y="8772"/>
                      <a:pt x="1566" y="13482"/>
                    </a:cubicBezTo>
                    <a:cubicBezTo>
                      <a:pt x="1425" y="13673"/>
                      <a:pt x="1621" y="13889"/>
                      <a:pt x="1817" y="13889"/>
                    </a:cubicBezTo>
                    <a:cubicBezTo>
                      <a:pt x="1832" y="13889"/>
                      <a:pt x="1847" y="13888"/>
                      <a:pt x="1862" y="13885"/>
                    </a:cubicBezTo>
                    <a:lnTo>
                      <a:pt x="1862" y="13885"/>
                    </a:lnTo>
                    <a:cubicBezTo>
                      <a:pt x="2630" y="15900"/>
                      <a:pt x="1964" y="17976"/>
                      <a:pt x="318" y="19328"/>
                    </a:cubicBezTo>
                    <a:cubicBezTo>
                      <a:pt x="305" y="19340"/>
                      <a:pt x="295" y="19354"/>
                      <a:pt x="286" y="19368"/>
                    </a:cubicBezTo>
                    <a:cubicBezTo>
                      <a:pt x="89" y="19408"/>
                      <a:pt x="1" y="19729"/>
                      <a:pt x="209" y="19847"/>
                    </a:cubicBezTo>
                    <a:cubicBezTo>
                      <a:pt x="4265" y="22145"/>
                      <a:pt x="9011" y="23679"/>
                      <a:pt x="13523" y="24776"/>
                    </a:cubicBezTo>
                    <a:cubicBezTo>
                      <a:pt x="14320" y="24970"/>
                      <a:pt x="15192" y="25159"/>
                      <a:pt x="16039" y="25159"/>
                    </a:cubicBezTo>
                    <a:cubicBezTo>
                      <a:pt x="16887" y="25159"/>
                      <a:pt x="17709" y="24969"/>
                      <a:pt x="18404" y="24402"/>
                    </a:cubicBezTo>
                    <a:cubicBezTo>
                      <a:pt x="18562" y="24271"/>
                      <a:pt x="18706" y="24125"/>
                      <a:pt x="18835" y="23964"/>
                    </a:cubicBezTo>
                    <a:cubicBezTo>
                      <a:pt x="18836" y="23964"/>
                      <a:pt x="18838" y="23964"/>
                      <a:pt x="18840" y="23964"/>
                    </a:cubicBezTo>
                    <a:cubicBezTo>
                      <a:pt x="18936" y="23964"/>
                      <a:pt x="19026" y="23923"/>
                      <a:pt x="19089" y="23852"/>
                    </a:cubicBezTo>
                    <a:cubicBezTo>
                      <a:pt x="21694" y="21077"/>
                      <a:pt x="24212" y="18215"/>
                      <a:pt x="26670" y="15309"/>
                    </a:cubicBezTo>
                    <a:cubicBezTo>
                      <a:pt x="28208" y="13493"/>
                      <a:pt x="31181" y="10863"/>
                      <a:pt x="30686" y="8171"/>
                    </a:cubicBezTo>
                    <a:cubicBezTo>
                      <a:pt x="30479" y="7051"/>
                      <a:pt x="29643" y="6236"/>
                      <a:pt x="28595" y="5599"/>
                    </a:cubicBezTo>
                    <a:cubicBezTo>
                      <a:pt x="28903" y="5008"/>
                      <a:pt x="29248" y="4458"/>
                      <a:pt x="29704" y="3966"/>
                    </a:cubicBezTo>
                    <a:cubicBezTo>
                      <a:pt x="30144" y="3490"/>
                      <a:pt x="30658" y="3126"/>
                      <a:pt x="31144" y="2701"/>
                    </a:cubicBezTo>
                    <a:cubicBezTo>
                      <a:pt x="31211" y="2642"/>
                      <a:pt x="31216" y="2554"/>
                      <a:pt x="31187" y="2478"/>
                    </a:cubicBezTo>
                    <a:cubicBezTo>
                      <a:pt x="31354" y="2419"/>
                      <a:pt x="31343" y="2182"/>
                      <a:pt x="31210" y="2090"/>
                    </a:cubicBezTo>
                    <a:cubicBezTo>
                      <a:pt x="30936" y="1902"/>
                      <a:pt x="30588" y="1828"/>
                      <a:pt x="30219" y="1828"/>
                    </a:cubicBezTo>
                    <a:cubicBezTo>
                      <a:pt x="29726" y="1828"/>
                      <a:pt x="29194" y="1960"/>
                      <a:pt x="28750" y="2127"/>
                    </a:cubicBezTo>
                    <a:cubicBezTo>
                      <a:pt x="28796" y="1693"/>
                      <a:pt x="28965" y="1304"/>
                      <a:pt x="29229" y="922"/>
                    </a:cubicBezTo>
                    <a:cubicBezTo>
                      <a:pt x="29324" y="785"/>
                      <a:pt x="29219" y="643"/>
                      <a:pt x="29087" y="609"/>
                    </a:cubicBezTo>
                    <a:cubicBezTo>
                      <a:pt x="29055" y="478"/>
                      <a:pt x="28943" y="364"/>
                      <a:pt x="28775" y="364"/>
                    </a:cubicBezTo>
                    <a:cubicBezTo>
                      <a:pt x="28754" y="364"/>
                      <a:pt x="28731" y="366"/>
                      <a:pt x="28707" y="370"/>
                    </a:cubicBezTo>
                    <a:cubicBezTo>
                      <a:pt x="27032" y="654"/>
                      <a:pt x="25061" y="2118"/>
                      <a:pt x="24573" y="3848"/>
                    </a:cubicBezTo>
                    <a:cubicBezTo>
                      <a:pt x="24482" y="3812"/>
                      <a:pt x="24387" y="3773"/>
                      <a:pt x="24301" y="3737"/>
                    </a:cubicBezTo>
                    <a:cubicBezTo>
                      <a:pt x="20872" y="2282"/>
                      <a:pt x="17343" y="931"/>
                      <a:pt x="13728" y="13"/>
                    </a:cubicBezTo>
                    <a:cubicBezTo>
                      <a:pt x="13701" y="5"/>
                      <a:pt x="13674" y="1"/>
                      <a:pt x="1364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1"/>
              <p:cNvSpPr/>
              <p:nvPr/>
            </p:nvSpPr>
            <p:spPr>
              <a:xfrm>
                <a:off x="2025592" y="4188303"/>
                <a:ext cx="454625" cy="249815"/>
              </a:xfrm>
              <a:custGeom>
                <a:rect b="b" l="l" r="r" t="t"/>
                <a:pathLst>
                  <a:path extrusionOk="0" h="7549" w="13738">
                    <a:moveTo>
                      <a:pt x="3583" y="397"/>
                    </a:moveTo>
                    <a:cubicBezTo>
                      <a:pt x="6805" y="1365"/>
                      <a:pt x="9919" y="2514"/>
                      <a:pt x="13026" y="3801"/>
                    </a:cubicBezTo>
                    <a:cubicBezTo>
                      <a:pt x="12466" y="4366"/>
                      <a:pt x="11954" y="4983"/>
                      <a:pt x="11397" y="5554"/>
                    </a:cubicBezTo>
                    <a:cubicBezTo>
                      <a:pt x="10968" y="5994"/>
                      <a:pt x="10493" y="6413"/>
                      <a:pt x="10095" y="6887"/>
                    </a:cubicBezTo>
                    <a:cubicBezTo>
                      <a:pt x="10051" y="6839"/>
                      <a:pt x="9992" y="6805"/>
                      <a:pt x="9930" y="6789"/>
                    </a:cubicBezTo>
                    <a:cubicBezTo>
                      <a:pt x="6810" y="5965"/>
                      <a:pt x="3753" y="4969"/>
                      <a:pt x="685" y="3974"/>
                    </a:cubicBezTo>
                    <a:cubicBezTo>
                      <a:pt x="1680" y="2856"/>
                      <a:pt x="2687" y="1679"/>
                      <a:pt x="3554" y="460"/>
                    </a:cubicBezTo>
                    <a:cubicBezTo>
                      <a:pt x="3567" y="440"/>
                      <a:pt x="3577" y="419"/>
                      <a:pt x="3583" y="397"/>
                    </a:cubicBezTo>
                    <a:close/>
                    <a:moveTo>
                      <a:pt x="3574" y="1"/>
                    </a:moveTo>
                    <a:cubicBezTo>
                      <a:pt x="3484" y="1"/>
                      <a:pt x="3422" y="63"/>
                      <a:pt x="3397" y="135"/>
                    </a:cubicBezTo>
                    <a:cubicBezTo>
                      <a:pt x="3380" y="131"/>
                      <a:pt x="3362" y="129"/>
                      <a:pt x="3344" y="129"/>
                    </a:cubicBezTo>
                    <a:cubicBezTo>
                      <a:pt x="3290" y="129"/>
                      <a:pt x="3237" y="149"/>
                      <a:pt x="3195" y="184"/>
                    </a:cubicBezTo>
                    <a:cubicBezTo>
                      <a:pt x="2062" y="1181"/>
                      <a:pt x="1023" y="2401"/>
                      <a:pt x="117" y="3608"/>
                    </a:cubicBezTo>
                    <a:cubicBezTo>
                      <a:pt x="0" y="3762"/>
                      <a:pt x="74" y="3937"/>
                      <a:pt x="206" y="4036"/>
                    </a:cubicBezTo>
                    <a:cubicBezTo>
                      <a:pt x="132" y="4179"/>
                      <a:pt x="166" y="4392"/>
                      <a:pt x="359" y="4471"/>
                    </a:cubicBezTo>
                    <a:cubicBezTo>
                      <a:pt x="3400" y="5723"/>
                      <a:pt x="6549" y="6678"/>
                      <a:pt x="9727" y="7516"/>
                    </a:cubicBezTo>
                    <a:cubicBezTo>
                      <a:pt x="9757" y="7524"/>
                      <a:pt x="9788" y="7528"/>
                      <a:pt x="9818" y="7528"/>
                    </a:cubicBezTo>
                    <a:cubicBezTo>
                      <a:pt x="9860" y="7528"/>
                      <a:pt x="9901" y="7520"/>
                      <a:pt x="9940" y="7505"/>
                    </a:cubicBezTo>
                    <a:cubicBezTo>
                      <a:pt x="9985" y="7532"/>
                      <a:pt x="10037" y="7548"/>
                      <a:pt x="10088" y="7548"/>
                    </a:cubicBezTo>
                    <a:cubicBezTo>
                      <a:pt x="10126" y="7548"/>
                      <a:pt x="10163" y="7540"/>
                      <a:pt x="10198" y="7521"/>
                    </a:cubicBezTo>
                    <a:cubicBezTo>
                      <a:pt x="10878" y="7147"/>
                      <a:pt x="11455" y="6531"/>
                      <a:pt x="11997" y="5985"/>
                    </a:cubicBezTo>
                    <a:cubicBezTo>
                      <a:pt x="12553" y="5422"/>
                      <a:pt x="13118" y="4844"/>
                      <a:pt x="13587" y="4205"/>
                    </a:cubicBezTo>
                    <a:cubicBezTo>
                      <a:pt x="13737" y="3997"/>
                      <a:pt x="13582" y="3773"/>
                      <a:pt x="13380" y="3710"/>
                    </a:cubicBezTo>
                    <a:cubicBezTo>
                      <a:pt x="13475" y="3571"/>
                      <a:pt x="13480" y="3358"/>
                      <a:pt x="13302" y="3274"/>
                    </a:cubicBezTo>
                    <a:cubicBezTo>
                      <a:pt x="10214" y="1831"/>
                      <a:pt x="6948" y="751"/>
                      <a:pt x="3624" y="7"/>
                    </a:cubicBezTo>
                    <a:cubicBezTo>
                      <a:pt x="3607" y="3"/>
                      <a:pt x="3590" y="1"/>
                      <a:pt x="357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1"/>
              <p:cNvSpPr/>
              <p:nvPr/>
            </p:nvSpPr>
            <p:spPr>
              <a:xfrm>
                <a:off x="1739838" y="4716261"/>
                <a:ext cx="461210" cy="159671"/>
              </a:xfrm>
              <a:custGeom>
                <a:rect b="b" l="l" r="r" t="t"/>
                <a:pathLst>
                  <a:path extrusionOk="0" h="4825" w="13937">
                    <a:moveTo>
                      <a:pt x="215" y="1"/>
                    </a:moveTo>
                    <a:cubicBezTo>
                      <a:pt x="79" y="1"/>
                      <a:pt x="0" y="215"/>
                      <a:pt x="141" y="283"/>
                    </a:cubicBezTo>
                    <a:cubicBezTo>
                      <a:pt x="4325" y="2318"/>
                      <a:pt x="9009" y="3619"/>
                      <a:pt x="13490" y="4815"/>
                    </a:cubicBezTo>
                    <a:cubicBezTo>
                      <a:pt x="13516" y="4822"/>
                      <a:pt x="13541" y="4825"/>
                      <a:pt x="13564" y="4825"/>
                    </a:cubicBezTo>
                    <a:cubicBezTo>
                      <a:pt x="13840" y="4825"/>
                      <a:pt x="13936" y="4384"/>
                      <a:pt x="13631" y="4303"/>
                    </a:cubicBezTo>
                    <a:cubicBezTo>
                      <a:pt x="9081" y="3101"/>
                      <a:pt x="4736" y="1412"/>
                      <a:pt x="258" y="7"/>
                    </a:cubicBezTo>
                    <a:cubicBezTo>
                      <a:pt x="243" y="3"/>
                      <a:pt x="229" y="1"/>
                      <a:pt x="2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1"/>
              <p:cNvSpPr/>
              <p:nvPr/>
            </p:nvSpPr>
            <p:spPr>
              <a:xfrm>
                <a:off x="1771012" y="4676384"/>
                <a:ext cx="280260" cy="110363"/>
              </a:xfrm>
              <a:custGeom>
                <a:rect b="b" l="l" r="r" t="t"/>
                <a:pathLst>
                  <a:path extrusionOk="0" h="3335" w="8469">
                    <a:moveTo>
                      <a:pt x="219" y="1"/>
                    </a:moveTo>
                    <a:cubicBezTo>
                      <a:pt x="49" y="1"/>
                      <a:pt x="1" y="263"/>
                      <a:pt x="182" y="332"/>
                    </a:cubicBezTo>
                    <a:cubicBezTo>
                      <a:pt x="2804" y="1338"/>
                      <a:pt x="5437" y="2392"/>
                      <a:pt x="8085" y="3323"/>
                    </a:cubicBezTo>
                    <a:cubicBezTo>
                      <a:pt x="8109" y="3331"/>
                      <a:pt x="8131" y="3335"/>
                      <a:pt x="8153" y="3335"/>
                    </a:cubicBezTo>
                    <a:cubicBezTo>
                      <a:pt x="8353" y="3335"/>
                      <a:pt x="8469" y="3011"/>
                      <a:pt x="8260" y="2912"/>
                    </a:cubicBezTo>
                    <a:cubicBezTo>
                      <a:pt x="5725" y="1716"/>
                      <a:pt x="2965" y="768"/>
                      <a:pt x="271" y="8"/>
                    </a:cubicBezTo>
                    <a:cubicBezTo>
                      <a:pt x="253" y="3"/>
                      <a:pt x="235"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1"/>
              <p:cNvSpPr/>
              <p:nvPr/>
            </p:nvSpPr>
            <p:spPr>
              <a:xfrm>
                <a:off x="1770648" y="4633132"/>
                <a:ext cx="435729" cy="159109"/>
              </a:xfrm>
              <a:custGeom>
                <a:rect b="b" l="l" r="r" t="t"/>
                <a:pathLst>
                  <a:path extrusionOk="0" h="4808" w="13167">
                    <a:moveTo>
                      <a:pt x="229" y="0"/>
                    </a:moveTo>
                    <a:cubicBezTo>
                      <a:pt x="57" y="0"/>
                      <a:pt x="1" y="264"/>
                      <a:pt x="187" y="323"/>
                    </a:cubicBezTo>
                    <a:cubicBezTo>
                      <a:pt x="4450" y="1672"/>
                      <a:pt x="8594" y="3201"/>
                      <a:pt x="12769" y="4794"/>
                    </a:cubicBezTo>
                    <a:cubicBezTo>
                      <a:pt x="12794" y="4803"/>
                      <a:pt x="12818" y="4807"/>
                      <a:pt x="12841" y="4807"/>
                    </a:cubicBezTo>
                    <a:cubicBezTo>
                      <a:pt x="13047" y="4807"/>
                      <a:pt x="13166" y="4465"/>
                      <a:pt x="12950" y="4365"/>
                    </a:cubicBezTo>
                    <a:cubicBezTo>
                      <a:pt x="8933" y="2493"/>
                      <a:pt x="4578" y="1047"/>
                      <a:pt x="275" y="6"/>
                    </a:cubicBezTo>
                    <a:cubicBezTo>
                      <a:pt x="259" y="2"/>
                      <a:pt x="244" y="0"/>
                      <a:pt x="2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1"/>
              <p:cNvSpPr/>
              <p:nvPr/>
            </p:nvSpPr>
            <p:spPr>
              <a:xfrm>
                <a:off x="1843186" y="4600007"/>
                <a:ext cx="272318" cy="119729"/>
              </a:xfrm>
              <a:custGeom>
                <a:rect b="b" l="l" r="r" t="t"/>
                <a:pathLst>
                  <a:path extrusionOk="0" h="3618" w="8229">
                    <a:moveTo>
                      <a:pt x="213" y="1"/>
                    </a:moveTo>
                    <a:cubicBezTo>
                      <a:pt x="49" y="1"/>
                      <a:pt x="0" y="248"/>
                      <a:pt x="175" y="312"/>
                    </a:cubicBezTo>
                    <a:cubicBezTo>
                      <a:pt x="2797" y="1252"/>
                      <a:pt x="5304" y="2277"/>
                      <a:pt x="7765" y="3588"/>
                    </a:cubicBezTo>
                    <a:cubicBezTo>
                      <a:pt x="7804" y="3609"/>
                      <a:pt x="7843" y="3618"/>
                      <a:pt x="7879" y="3618"/>
                    </a:cubicBezTo>
                    <a:cubicBezTo>
                      <a:pt x="8090" y="3618"/>
                      <a:pt x="8229" y="3308"/>
                      <a:pt x="8003" y="3180"/>
                    </a:cubicBezTo>
                    <a:cubicBezTo>
                      <a:pt x="5593" y="1814"/>
                      <a:pt x="2951" y="673"/>
                      <a:pt x="259" y="7"/>
                    </a:cubicBezTo>
                    <a:cubicBezTo>
                      <a:pt x="243" y="3"/>
                      <a:pt x="228" y="1"/>
                      <a:pt x="2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8" name="Google Shape;468;p21"/>
            <p:cNvGrpSpPr/>
            <p:nvPr/>
          </p:nvGrpSpPr>
          <p:grpSpPr>
            <a:xfrm>
              <a:off x="2242315" y="4930402"/>
              <a:ext cx="155932" cy="99046"/>
              <a:chOff x="2242315" y="4930402"/>
              <a:chExt cx="155932" cy="99046"/>
            </a:xfrm>
          </p:grpSpPr>
          <p:sp>
            <p:nvSpPr>
              <p:cNvPr id="469" name="Google Shape;469;p21"/>
              <p:cNvSpPr/>
              <p:nvPr/>
            </p:nvSpPr>
            <p:spPr>
              <a:xfrm>
                <a:off x="2242315" y="4930402"/>
                <a:ext cx="83856" cy="58508"/>
              </a:xfrm>
              <a:custGeom>
                <a:rect b="b" l="l" r="r" t="t"/>
                <a:pathLst>
                  <a:path extrusionOk="0" h="1768" w="2534">
                    <a:moveTo>
                      <a:pt x="2324" y="0"/>
                    </a:moveTo>
                    <a:cubicBezTo>
                      <a:pt x="2255" y="0"/>
                      <a:pt x="2186" y="39"/>
                      <a:pt x="2157" y="130"/>
                    </a:cubicBezTo>
                    <a:cubicBezTo>
                      <a:pt x="1887" y="959"/>
                      <a:pt x="1227" y="1495"/>
                      <a:pt x="370" y="1495"/>
                    </a:cubicBezTo>
                    <a:cubicBezTo>
                      <a:pt x="302" y="1495"/>
                      <a:pt x="233" y="1492"/>
                      <a:pt x="163" y="1485"/>
                    </a:cubicBezTo>
                    <a:cubicBezTo>
                      <a:pt x="159" y="1485"/>
                      <a:pt x="155" y="1485"/>
                      <a:pt x="152" y="1485"/>
                    </a:cubicBezTo>
                    <a:cubicBezTo>
                      <a:pt x="24" y="1485"/>
                      <a:pt x="1" y="1696"/>
                      <a:pt x="129" y="1724"/>
                    </a:cubicBezTo>
                    <a:cubicBezTo>
                      <a:pt x="258" y="1753"/>
                      <a:pt x="390" y="1768"/>
                      <a:pt x="523" y="1768"/>
                    </a:cubicBezTo>
                    <a:cubicBezTo>
                      <a:pt x="1417" y="1768"/>
                      <a:pt x="2344" y="1130"/>
                      <a:pt x="2509" y="226"/>
                    </a:cubicBezTo>
                    <a:cubicBezTo>
                      <a:pt x="2534" y="89"/>
                      <a:pt x="2428" y="0"/>
                      <a:pt x="232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1"/>
              <p:cNvSpPr/>
              <p:nvPr/>
            </p:nvSpPr>
            <p:spPr>
              <a:xfrm>
                <a:off x="2304595" y="4969484"/>
                <a:ext cx="93652" cy="59964"/>
              </a:xfrm>
              <a:custGeom>
                <a:rect b="b" l="l" r="r" t="t"/>
                <a:pathLst>
                  <a:path extrusionOk="0" h="1812" w="2830">
                    <a:moveTo>
                      <a:pt x="2577" y="0"/>
                    </a:moveTo>
                    <a:cubicBezTo>
                      <a:pt x="2521" y="0"/>
                      <a:pt x="2465" y="28"/>
                      <a:pt x="2428" y="96"/>
                    </a:cubicBezTo>
                    <a:cubicBezTo>
                      <a:pt x="1966" y="938"/>
                      <a:pt x="1175" y="1481"/>
                      <a:pt x="200" y="1502"/>
                    </a:cubicBezTo>
                    <a:cubicBezTo>
                      <a:pt x="1" y="1507"/>
                      <a:pt x="1" y="1811"/>
                      <a:pt x="200" y="1811"/>
                    </a:cubicBezTo>
                    <a:cubicBezTo>
                      <a:pt x="207" y="1811"/>
                      <a:pt x="214" y="1811"/>
                      <a:pt x="221" y="1811"/>
                    </a:cubicBezTo>
                    <a:cubicBezTo>
                      <a:pt x="1269" y="1811"/>
                      <a:pt x="2287" y="1241"/>
                      <a:pt x="2756" y="287"/>
                    </a:cubicBezTo>
                    <a:cubicBezTo>
                      <a:pt x="2830" y="138"/>
                      <a:pt x="2702" y="0"/>
                      <a:pt x="257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71" name="Google Shape;471;p21"/>
          <p:cNvGrpSpPr/>
          <p:nvPr/>
        </p:nvGrpSpPr>
        <p:grpSpPr>
          <a:xfrm>
            <a:off x="2661531" y="4759645"/>
            <a:ext cx="636336" cy="613800"/>
            <a:chOff x="2661531" y="4759645"/>
            <a:chExt cx="636336" cy="613800"/>
          </a:xfrm>
        </p:grpSpPr>
        <p:sp>
          <p:nvSpPr>
            <p:cNvPr id="472" name="Google Shape;472;p21"/>
            <p:cNvSpPr/>
            <p:nvPr/>
          </p:nvSpPr>
          <p:spPr>
            <a:xfrm>
              <a:off x="2661531" y="4759645"/>
              <a:ext cx="526601" cy="606916"/>
            </a:xfrm>
            <a:custGeom>
              <a:rect b="b" l="l" r="r" t="t"/>
              <a:pathLst>
                <a:path extrusionOk="0" h="18340" w="15913">
                  <a:moveTo>
                    <a:pt x="6413" y="0"/>
                  </a:moveTo>
                  <a:cubicBezTo>
                    <a:pt x="3152" y="0"/>
                    <a:pt x="187" y="3584"/>
                    <a:pt x="8" y="6636"/>
                  </a:cubicBezTo>
                  <a:cubicBezTo>
                    <a:pt x="0" y="6771"/>
                    <a:pt x="101" y="6850"/>
                    <a:pt x="211" y="6866"/>
                  </a:cubicBezTo>
                  <a:cubicBezTo>
                    <a:pt x="201" y="6993"/>
                    <a:pt x="279" y="7111"/>
                    <a:pt x="400" y="7148"/>
                  </a:cubicBezTo>
                  <a:cubicBezTo>
                    <a:pt x="1273" y="7460"/>
                    <a:pt x="2126" y="7825"/>
                    <a:pt x="2955" y="8241"/>
                  </a:cubicBezTo>
                  <a:cubicBezTo>
                    <a:pt x="3001" y="8265"/>
                    <a:pt x="3051" y="8277"/>
                    <a:pt x="3102" y="8277"/>
                  </a:cubicBezTo>
                  <a:cubicBezTo>
                    <a:pt x="3129" y="8277"/>
                    <a:pt x="3156" y="8274"/>
                    <a:pt x="3183" y="8267"/>
                  </a:cubicBezTo>
                  <a:cubicBezTo>
                    <a:pt x="3189" y="8267"/>
                    <a:pt x="3197" y="8266"/>
                    <a:pt x="3203" y="8264"/>
                  </a:cubicBezTo>
                  <a:cubicBezTo>
                    <a:pt x="3212" y="8263"/>
                    <a:pt x="3221" y="8261"/>
                    <a:pt x="3229" y="8258"/>
                  </a:cubicBezTo>
                  <a:cubicBezTo>
                    <a:pt x="3262" y="8249"/>
                    <a:pt x="3292" y="8232"/>
                    <a:pt x="3314" y="8207"/>
                  </a:cubicBezTo>
                  <a:cubicBezTo>
                    <a:pt x="3457" y="8097"/>
                    <a:pt x="3515" y="7889"/>
                    <a:pt x="3391" y="7742"/>
                  </a:cubicBezTo>
                  <a:cubicBezTo>
                    <a:pt x="3504" y="7207"/>
                    <a:pt x="3934" y="6799"/>
                    <a:pt x="4420" y="6799"/>
                  </a:cubicBezTo>
                  <a:cubicBezTo>
                    <a:pt x="4657" y="6799"/>
                    <a:pt x="4908" y="6896"/>
                    <a:pt x="5142" y="7122"/>
                  </a:cubicBezTo>
                  <a:cubicBezTo>
                    <a:pt x="5918" y="7869"/>
                    <a:pt x="5341" y="8874"/>
                    <a:pt x="4532" y="9252"/>
                  </a:cubicBezTo>
                  <a:cubicBezTo>
                    <a:pt x="4245" y="9386"/>
                    <a:pt x="4400" y="9844"/>
                    <a:pt x="4678" y="9844"/>
                  </a:cubicBezTo>
                  <a:cubicBezTo>
                    <a:pt x="4692" y="9844"/>
                    <a:pt x="4706" y="9843"/>
                    <a:pt x="4720" y="9840"/>
                  </a:cubicBezTo>
                  <a:cubicBezTo>
                    <a:pt x="4757" y="9926"/>
                    <a:pt x="4835" y="9995"/>
                    <a:pt x="4964" y="9998"/>
                  </a:cubicBezTo>
                  <a:cubicBezTo>
                    <a:pt x="6431" y="10041"/>
                    <a:pt x="8444" y="9995"/>
                    <a:pt x="9286" y="11477"/>
                  </a:cubicBezTo>
                  <a:cubicBezTo>
                    <a:pt x="9770" y="12332"/>
                    <a:pt x="9545" y="13398"/>
                    <a:pt x="8580" y="13769"/>
                  </a:cubicBezTo>
                  <a:cubicBezTo>
                    <a:pt x="8352" y="13857"/>
                    <a:pt x="8124" y="13891"/>
                    <a:pt x="7898" y="13891"/>
                  </a:cubicBezTo>
                  <a:cubicBezTo>
                    <a:pt x="7418" y="13891"/>
                    <a:pt x="6943" y="13735"/>
                    <a:pt x="6473" y="13606"/>
                  </a:cubicBezTo>
                  <a:cubicBezTo>
                    <a:pt x="6422" y="13539"/>
                    <a:pt x="6339" y="13500"/>
                    <a:pt x="6260" y="13500"/>
                  </a:cubicBezTo>
                  <a:cubicBezTo>
                    <a:pt x="6218" y="13500"/>
                    <a:pt x="6178" y="13511"/>
                    <a:pt x="6143" y="13534"/>
                  </a:cubicBezTo>
                  <a:cubicBezTo>
                    <a:pt x="6141" y="13534"/>
                    <a:pt x="6139" y="13534"/>
                    <a:pt x="6137" y="13534"/>
                  </a:cubicBezTo>
                  <a:cubicBezTo>
                    <a:pt x="5853" y="13534"/>
                    <a:pt x="5704" y="13916"/>
                    <a:pt x="5966" y="14087"/>
                  </a:cubicBezTo>
                  <a:cubicBezTo>
                    <a:pt x="5774" y="14971"/>
                    <a:pt x="5564" y="15826"/>
                    <a:pt x="5203" y="16669"/>
                  </a:cubicBezTo>
                  <a:cubicBezTo>
                    <a:pt x="5083" y="16949"/>
                    <a:pt x="5323" y="17206"/>
                    <a:pt x="5547" y="17206"/>
                  </a:cubicBezTo>
                  <a:cubicBezTo>
                    <a:pt x="5649" y="17206"/>
                    <a:pt x="5747" y="17152"/>
                    <a:pt x="5806" y="17023"/>
                  </a:cubicBezTo>
                  <a:cubicBezTo>
                    <a:pt x="6188" y="16190"/>
                    <a:pt x="6467" y="15276"/>
                    <a:pt x="6519" y="14352"/>
                  </a:cubicBezTo>
                  <a:cubicBezTo>
                    <a:pt x="6914" y="14498"/>
                    <a:pt x="7342" y="14573"/>
                    <a:pt x="7763" y="14573"/>
                  </a:cubicBezTo>
                  <a:cubicBezTo>
                    <a:pt x="9133" y="14573"/>
                    <a:pt x="10422" y="13785"/>
                    <a:pt x="10236" y="12128"/>
                  </a:cubicBezTo>
                  <a:cubicBezTo>
                    <a:pt x="9988" y="9922"/>
                    <a:pt x="7659" y="9417"/>
                    <a:pt x="5755" y="9417"/>
                  </a:cubicBezTo>
                  <a:cubicBezTo>
                    <a:pt x="5643" y="9417"/>
                    <a:pt x="5533" y="9419"/>
                    <a:pt x="5425" y="9422"/>
                  </a:cubicBezTo>
                  <a:cubicBezTo>
                    <a:pt x="6254" y="8661"/>
                    <a:pt x="6416" y="7293"/>
                    <a:pt x="5382" y="6533"/>
                  </a:cubicBezTo>
                  <a:cubicBezTo>
                    <a:pt x="5109" y="6333"/>
                    <a:pt x="4787" y="6243"/>
                    <a:pt x="4465" y="6243"/>
                  </a:cubicBezTo>
                  <a:cubicBezTo>
                    <a:pt x="3720" y="6243"/>
                    <a:pt x="2979" y="6729"/>
                    <a:pt x="2873" y="7448"/>
                  </a:cubicBezTo>
                  <a:cubicBezTo>
                    <a:pt x="2135" y="7085"/>
                    <a:pt x="1342" y="6792"/>
                    <a:pt x="547" y="6615"/>
                  </a:cubicBezTo>
                  <a:cubicBezTo>
                    <a:pt x="532" y="6612"/>
                    <a:pt x="515" y="6612"/>
                    <a:pt x="498" y="6612"/>
                  </a:cubicBezTo>
                  <a:cubicBezTo>
                    <a:pt x="1111" y="4218"/>
                    <a:pt x="3050" y="1378"/>
                    <a:pt x="5607" y="877"/>
                  </a:cubicBezTo>
                  <a:cubicBezTo>
                    <a:pt x="5875" y="825"/>
                    <a:pt x="6145" y="799"/>
                    <a:pt x="6411" y="799"/>
                  </a:cubicBezTo>
                  <a:cubicBezTo>
                    <a:pt x="7774" y="799"/>
                    <a:pt x="9054" y="1485"/>
                    <a:pt x="9596" y="2830"/>
                  </a:cubicBezTo>
                  <a:cubicBezTo>
                    <a:pt x="10308" y="4591"/>
                    <a:pt x="9268" y="5867"/>
                    <a:pt x="8167" y="7111"/>
                  </a:cubicBezTo>
                  <a:cubicBezTo>
                    <a:pt x="7938" y="7370"/>
                    <a:pt x="8171" y="7715"/>
                    <a:pt x="8432" y="7715"/>
                  </a:cubicBezTo>
                  <a:cubicBezTo>
                    <a:pt x="8447" y="7715"/>
                    <a:pt x="8462" y="7714"/>
                    <a:pt x="8477" y="7711"/>
                  </a:cubicBezTo>
                  <a:cubicBezTo>
                    <a:pt x="8493" y="7714"/>
                    <a:pt x="8508" y="7716"/>
                    <a:pt x="8524" y="7716"/>
                  </a:cubicBezTo>
                  <a:cubicBezTo>
                    <a:pt x="8546" y="7716"/>
                    <a:pt x="8569" y="7712"/>
                    <a:pt x="8591" y="7705"/>
                  </a:cubicBezTo>
                  <a:cubicBezTo>
                    <a:pt x="9118" y="7540"/>
                    <a:pt x="9645" y="7462"/>
                    <a:pt x="10156" y="7462"/>
                  </a:cubicBezTo>
                  <a:cubicBezTo>
                    <a:pt x="13306" y="7462"/>
                    <a:pt x="15848" y="10406"/>
                    <a:pt x="14279" y="13740"/>
                  </a:cubicBezTo>
                  <a:cubicBezTo>
                    <a:pt x="13035" y="16386"/>
                    <a:pt x="10978" y="17479"/>
                    <a:pt x="8514" y="17479"/>
                  </a:cubicBezTo>
                  <a:cubicBezTo>
                    <a:pt x="7742" y="17479"/>
                    <a:pt x="6929" y="17371"/>
                    <a:pt x="6088" y="17170"/>
                  </a:cubicBezTo>
                  <a:cubicBezTo>
                    <a:pt x="6055" y="17162"/>
                    <a:pt x="6023" y="17159"/>
                    <a:pt x="5993" y="17159"/>
                  </a:cubicBezTo>
                  <a:cubicBezTo>
                    <a:pt x="5609" y="17159"/>
                    <a:pt x="5475" y="17754"/>
                    <a:pt x="5894" y="17872"/>
                  </a:cubicBezTo>
                  <a:cubicBezTo>
                    <a:pt x="6868" y="18146"/>
                    <a:pt x="7898" y="18339"/>
                    <a:pt x="8910" y="18339"/>
                  </a:cubicBezTo>
                  <a:cubicBezTo>
                    <a:pt x="10134" y="18339"/>
                    <a:pt x="11331" y="18057"/>
                    <a:pt x="12371" y="17291"/>
                  </a:cubicBezTo>
                  <a:cubicBezTo>
                    <a:pt x="13878" y="16184"/>
                    <a:pt x="15236" y="14273"/>
                    <a:pt x="15488" y="12395"/>
                  </a:cubicBezTo>
                  <a:cubicBezTo>
                    <a:pt x="15913" y="9217"/>
                    <a:pt x="13365" y="6756"/>
                    <a:pt x="10508" y="6756"/>
                  </a:cubicBezTo>
                  <a:cubicBezTo>
                    <a:pt x="10101" y="6756"/>
                    <a:pt x="9688" y="6805"/>
                    <a:pt x="9277" y="6910"/>
                  </a:cubicBezTo>
                  <a:cubicBezTo>
                    <a:pt x="10125" y="5875"/>
                    <a:pt x="10775" y="4712"/>
                    <a:pt x="10510" y="3302"/>
                  </a:cubicBezTo>
                  <a:cubicBezTo>
                    <a:pt x="10208" y="1689"/>
                    <a:pt x="8934" y="442"/>
                    <a:pt x="7341" y="99"/>
                  </a:cubicBezTo>
                  <a:cubicBezTo>
                    <a:pt x="7030" y="32"/>
                    <a:pt x="6720" y="0"/>
                    <a:pt x="64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1"/>
            <p:cNvSpPr/>
            <p:nvPr/>
          </p:nvSpPr>
          <p:spPr>
            <a:xfrm>
              <a:off x="3141173" y="5288794"/>
              <a:ext cx="74193" cy="84651"/>
            </a:xfrm>
            <a:custGeom>
              <a:rect b="b" l="l" r="r" t="t"/>
              <a:pathLst>
                <a:path extrusionOk="0" h="2558" w="2242">
                  <a:moveTo>
                    <a:pt x="2065" y="0"/>
                  </a:moveTo>
                  <a:cubicBezTo>
                    <a:pt x="1994" y="0"/>
                    <a:pt x="1922" y="37"/>
                    <a:pt x="1902" y="117"/>
                  </a:cubicBezTo>
                  <a:cubicBezTo>
                    <a:pt x="1658" y="1076"/>
                    <a:pt x="1098" y="1886"/>
                    <a:pt x="156" y="2265"/>
                  </a:cubicBezTo>
                  <a:cubicBezTo>
                    <a:pt x="1" y="2326"/>
                    <a:pt x="40" y="2558"/>
                    <a:pt x="181" y="2558"/>
                  </a:cubicBezTo>
                  <a:cubicBezTo>
                    <a:pt x="197" y="2558"/>
                    <a:pt x="215" y="2555"/>
                    <a:pt x="234" y="2548"/>
                  </a:cubicBezTo>
                  <a:cubicBezTo>
                    <a:pt x="1274" y="2177"/>
                    <a:pt x="2104" y="1280"/>
                    <a:pt x="2230" y="162"/>
                  </a:cubicBezTo>
                  <a:cubicBezTo>
                    <a:pt x="2241" y="58"/>
                    <a:pt x="2154" y="0"/>
                    <a:pt x="206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1"/>
            <p:cNvSpPr/>
            <p:nvPr/>
          </p:nvSpPr>
          <p:spPr>
            <a:xfrm>
              <a:off x="3220761" y="5295379"/>
              <a:ext cx="77106" cy="76973"/>
            </a:xfrm>
            <a:custGeom>
              <a:rect b="b" l="l" r="r" t="t"/>
              <a:pathLst>
                <a:path extrusionOk="0" h="2326" w="2330">
                  <a:moveTo>
                    <a:pt x="2062" y="1"/>
                  </a:moveTo>
                  <a:cubicBezTo>
                    <a:pt x="2001" y="1"/>
                    <a:pt x="1940" y="29"/>
                    <a:pt x="1898" y="96"/>
                  </a:cubicBezTo>
                  <a:cubicBezTo>
                    <a:pt x="1413" y="862"/>
                    <a:pt x="852" y="1507"/>
                    <a:pt x="123" y="2049"/>
                  </a:cubicBezTo>
                  <a:cubicBezTo>
                    <a:pt x="0" y="2141"/>
                    <a:pt x="70" y="2325"/>
                    <a:pt x="193" y="2325"/>
                  </a:cubicBezTo>
                  <a:cubicBezTo>
                    <a:pt x="217" y="2325"/>
                    <a:pt x="243" y="2318"/>
                    <a:pt x="270" y="2302"/>
                  </a:cubicBezTo>
                  <a:cubicBezTo>
                    <a:pt x="1073" y="1813"/>
                    <a:pt x="1780" y="1118"/>
                    <a:pt x="2241" y="297"/>
                  </a:cubicBezTo>
                  <a:cubicBezTo>
                    <a:pt x="2329" y="141"/>
                    <a:pt x="2197" y="1"/>
                    <a:pt x="20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5" name="Google Shape;475;p21"/>
          <p:cNvGrpSpPr/>
          <p:nvPr/>
        </p:nvGrpSpPr>
        <p:grpSpPr>
          <a:xfrm>
            <a:off x="3260869" y="4155210"/>
            <a:ext cx="1065612" cy="1051580"/>
            <a:chOff x="3260869" y="4155210"/>
            <a:chExt cx="1065612" cy="1051580"/>
          </a:xfrm>
        </p:grpSpPr>
        <p:grpSp>
          <p:nvGrpSpPr>
            <p:cNvPr id="476" name="Google Shape;476;p21"/>
            <p:cNvGrpSpPr/>
            <p:nvPr/>
          </p:nvGrpSpPr>
          <p:grpSpPr>
            <a:xfrm>
              <a:off x="3260869" y="4155210"/>
              <a:ext cx="1065612" cy="1051580"/>
              <a:chOff x="3260869" y="4155210"/>
              <a:chExt cx="1065612" cy="1051580"/>
            </a:xfrm>
          </p:grpSpPr>
          <p:sp>
            <p:nvSpPr>
              <p:cNvPr id="477" name="Google Shape;477;p21"/>
              <p:cNvSpPr/>
              <p:nvPr/>
            </p:nvSpPr>
            <p:spPr>
              <a:xfrm>
                <a:off x="3260869" y="4155210"/>
                <a:ext cx="1065612" cy="1051580"/>
              </a:xfrm>
              <a:custGeom>
                <a:rect b="b" l="l" r="r" t="t"/>
                <a:pathLst>
                  <a:path extrusionOk="0" h="31777" w="32201">
                    <a:moveTo>
                      <a:pt x="16276" y="824"/>
                    </a:moveTo>
                    <a:cubicBezTo>
                      <a:pt x="16873" y="824"/>
                      <a:pt x="17436" y="900"/>
                      <a:pt x="17911" y="1112"/>
                    </a:cubicBezTo>
                    <a:cubicBezTo>
                      <a:pt x="17554" y="1518"/>
                      <a:pt x="17208" y="1932"/>
                      <a:pt x="16861" y="2345"/>
                    </a:cubicBezTo>
                    <a:lnTo>
                      <a:pt x="16243" y="3081"/>
                    </a:lnTo>
                    <a:cubicBezTo>
                      <a:pt x="15990" y="3383"/>
                      <a:pt x="15868" y="3721"/>
                      <a:pt x="15544" y="3721"/>
                    </a:cubicBezTo>
                    <a:cubicBezTo>
                      <a:pt x="15495" y="3721"/>
                      <a:pt x="15441" y="3713"/>
                      <a:pt x="15382" y="3696"/>
                    </a:cubicBezTo>
                    <a:cubicBezTo>
                      <a:pt x="14860" y="3548"/>
                      <a:pt x="14324" y="2832"/>
                      <a:pt x="13924" y="2474"/>
                    </a:cubicBezTo>
                    <a:cubicBezTo>
                      <a:pt x="13474" y="2068"/>
                      <a:pt x="13023" y="1664"/>
                      <a:pt x="12571" y="1261"/>
                    </a:cubicBezTo>
                    <a:cubicBezTo>
                      <a:pt x="13626" y="1156"/>
                      <a:pt x="15026" y="824"/>
                      <a:pt x="16276" y="824"/>
                    </a:cubicBezTo>
                    <a:close/>
                    <a:moveTo>
                      <a:pt x="12107" y="1497"/>
                    </a:moveTo>
                    <a:cubicBezTo>
                      <a:pt x="12784" y="2194"/>
                      <a:pt x="13464" y="2884"/>
                      <a:pt x="14147" y="3574"/>
                    </a:cubicBezTo>
                    <a:cubicBezTo>
                      <a:pt x="14469" y="3895"/>
                      <a:pt x="14978" y="4653"/>
                      <a:pt x="15511" y="4678"/>
                    </a:cubicBezTo>
                    <a:cubicBezTo>
                      <a:pt x="15519" y="4678"/>
                      <a:pt x="15528" y="4679"/>
                      <a:pt x="15537" y="4679"/>
                    </a:cubicBezTo>
                    <a:cubicBezTo>
                      <a:pt x="15956" y="4679"/>
                      <a:pt x="16222" y="4247"/>
                      <a:pt x="16462" y="3973"/>
                    </a:cubicBezTo>
                    <a:cubicBezTo>
                      <a:pt x="17166" y="3174"/>
                      <a:pt x="17863" y="2355"/>
                      <a:pt x="18529" y="1520"/>
                    </a:cubicBezTo>
                    <a:cubicBezTo>
                      <a:pt x="20049" y="2881"/>
                      <a:pt x="21302" y="4787"/>
                      <a:pt x="22645" y="6323"/>
                    </a:cubicBezTo>
                    <a:cubicBezTo>
                      <a:pt x="23999" y="7870"/>
                      <a:pt x="25365" y="9404"/>
                      <a:pt x="26748" y="10927"/>
                    </a:cubicBezTo>
                    <a:cubicBezTo>
                      <a:pt x="27115" y="11331"/>
                      <a:pt x="30090" y="14523"/>
                      <a:pt x="31378" y="15704"/>
                    </a:cubicBezTo>
                    <a:lnTo>
                      <a:pt x="31336" y="15748"/>
                    </a:lnTo>
                    <a:cubicBezTo>
                      <a:pt x="31255" y="15836"/>
                      <a:pt x="31222" y="15957"/>
                      <a:pt x="31246" y="16075"/>
                    </a:cubicBezTo>
                    <a:cubicBezTo>
                      <a:pt x="27250" y="21680"/>
                      <a:pt x="21393" y="25437"/>
                      <a:pt x="17142" y="30795"/>
                    </a:cubicBezTo>
                    <a:lnTo>
                      <a:pt x="9052" y="21823"/>
                    </a:lnTo>
                    <a:cubicBezTo>
                      <a:pt x="6297" y="18769"/>
                      <a:pt x="3651" y="15517"/>
                      <a:pt x="636" y="12714"/>
                    </a:cubicBezTo>
                    <a:cubicBezTo>
                      <a:pt x="654" y="12705"/>
                      <a:pt x="673" y="12694"/>
                      <a:pt x="689" y="12682"/>
                    </a:cubicBezTo>
                    <a:cubicBezTo>
                      <a:pt x="2817" y="10745"/>
                      <a:pt x="4894" y="8749"/>
                      <a:pt x="6954" y="6738"/>
                    </a:cubicBezTo>
                    <a:cubicBezTo>
                      <a:pt x="8635" y="5098"/>
                      <a:pt x="10712" y="3436"/>
                      <a:pt x="12107" y="1497"/>
                    </a:cubicBezTo>
                    <a:close/>
                    <a:moveTo>
                      <a:pt x="16705" y="1"/>
                    </a:moveTo>
                    <a:cubicBezTo>
                      <a:pt x="15281" y="1"/>
                      <a:pt x="13554" y="491"/>
                      <a:pt x="12398" y="687"/>
                    </a:cubicBezTo>
                    <a:cubicBezTo>
                      <a:pt x="12371" y="670"/>
                      <a:pt x="12340" y="661"/>
                      <a:pt x="12308" y="661"/>
                    </a:cubicBezTo>
                    <a:cubicBezTo>
                      <a:pt x="12274" y="661"/>
                      <a:pt x="12240" y="671"/>
                      <a:pt x="12210" y="691"/>
                    </a:cubicBezTo>
                    <a:cubicBezTo>
                      <a:pt x="10060" y="2119"/>
                      <a:pt x="8278" y="4415"/>
                      <a:pt x="6431" y="6217"/>
                    </a:cubicBezTo>
                    <a:cubicBezTo>
                      <a:pt x="4371" y="8228"/>
                      <a:pt x="2272" y="10195"/>
                      <a:pt x="179" y="12172"/>
                    </a:cubicBezTo>
                    <a:cubicBezTo>
                      <a:pt x="0" y="12341"/>
                      <a:pt x="60" y="12558"/>
                      <a:pt x="204" y="12682"/>
                    </a:cubicBezTo>
                    <a:cubicBezTo>
                      <a:pt x="144" y="12748"/>
                      <a:pt x="143" y="12849"/>
                      <a:pt x="199" y="12918"/>
                    </a:cubicBezTo>
                    <a:cubicBezTo>
                      <a:pt x="2638" y="16166"/>
                      <a:pt x="5546" y="19090"/>
                      <a:pt x="8263" y="22103"/>
                    </a:cubicBezTo>
                    <a:lnTo>
                      <a:pt x="16883" y="31661"/>
                    </a:lnTo>
                    <a:cubicBezTo>
                      <a:pt x="16955" y="31742"/>
                      <a:pt x="17043" y="31776"/>
                      <a:pt x="17131" y="31776"/>
                    </a:cubicBezTo>
                    <a:cubicBezTo>
                      <a:pt x="17267" y="31776"/>
                      <a:pt x="17405" y="31696"/>
                      <a:pt x="17491" y="31583"/>
                    </a:cubicBezTo>
                    <a:cubicBezTo>
                      <a:pt x="21727" y="26056"/>
                      <a:pt x="28230" y="22455"/>
                      <a:pt x="31879" y="16456"/>
                    </a:cubicBezTo>
                    <a:cubicBezTo>
                      <a:pt x="31885" y="16456"/>
                      <a:pt x="31889" y="16456"/>
                      <a:pt x="31897" y="16454"/>
                    </a:cubicBezTo>
                    <a:cubicBezTo>
                      <a:pt x="32067" y="16430"/>
                      <a:pt x="32174" y="16237"/>
                      <a:pt x="32180" y="16082"/>
                    </a:cubicBezTo>
                    <a:cubicBezTo>
                      <a:pt x="32200" y="15552"/>
                      <a:pt x="31817" y="15289"/>
                      <a:pt x="31473" y="14914"/>
                    </a:cubicBezTo>
                    <a:cubicBezTo>
                      <a:pt x="30543" y="13906"/>
                      <a:pt x="29604" y="12909"/>
                      <a:pt x="28679" y="11898"/>
                    </a:cubicBezTo>
                    <a:cubicBezTo>
                      <a:pt x="26751" y="9793"/>
                      <a:pt x="24847" y="7666"/>
                      <a:pt x="22968" y="5517"/>
                    </a:cubicBezTo>
                    <a:cubicBezTo>
                      <a:pt x="22064" y="4487"/>
                      <a:pt x="21167" y="3451"/>
                      <a:pt x="20274" y="2413"/>
                    </a:cubicBezTo>
                    <a:cubicBezTo>
                      <a:pt x="19676" y="1717"/>
                      <a:pt x="19064" y="707"/>
                      <a:pt x="18212" y="285"/>
                    </a:cubicBezTo>
                    <a:cubicBezTo>
                      <a:pt x="17795" y="79"/>
                      <a:pt x="17274" y="1"/>
                      <a:pt x="167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1"/>
              <p:cNvSpPr/>
              <p:nvPr/>
            </p:nvSpPr>
            <p:spPr>
              <a:xfrm>
                <a:off x="3412631" y="4384608"/>
                <a:ext cx="250146" cy="242800"/>
              </a:xfrm>
              <a:custGeom>
                <a:rect b="b" l="l" r="r" t="t"/>
                <a:pathLst>
                  <a:path extrusionOk="0" h="7337" w="7559">
                    <a:moveTo>
                      <a:pt x="7112" y="1"/>
                    </a:moveTo>
                    <a:cubicBezTo>
                      <a:pt x="7043" y="1"/>
                      <a:pt x="6972" y="25"/>
                      <a:pt x="6907" y="83"/>
                    </a:cubicBezTo>
                    <a:cubicBezTo>
                      <a:pt x="4539" y="2209"/>
                      <a:pt x="2103" y="4508"/>
                      <a:pt x="119" y="7003"/>
                    </a:cubicBezTo>
                    <a:cubicBezTo>
                      <a:pt x="0" y="7152"/>
                      <a:pt x="115" y="7337"/>
                      <a:pt x="261" y="7337"/>
                    </a:cubicBezTo>
                    <a:cubicBezTo>
                      <a:pt x="305" y="7337"/>
                      <a:pt x="352" y="7320"/>
                      <a:pt x="396" y="7280"/>
                    </a:cubicBezTo>
                    <a:cubicBezTo>
                      <a:pt x="2793" y="5137"/>
                      <a:pt x="5040" y="2763"/>
                      <a:pt x="7339" y="514"/>
                    </a:cubicBezTo>
                    <a:cubicBezTo>
                      <a:pt x="7558" y="299"/>
                      <a:pt x="7352" y="1"/>
                      <a:pt x="71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1"/>
              <p:cNvSpPr/>
              <p:nvPr/>
            </p:nvSpPr>
            <p:spPr>
              <a:xfrm>
                <a:off x="3509923" y="4364918"/>
                <a:ext cx="413027" cy="344261"/>
              </a:xfrm>
              <a:custGeom>
                <a:rect b="b" l="l" r="r" t="t"/>
                <a:pathLst>
                  <a:path extrusionOk="0" h="10403" w="12481">
                    <a:moveTo>
                      <a:pt x="11998" y="1"/>
                    </a:moveTo>
                    <a:cubicBezTo>
                      <a:pt x="11928" y="1"/>
                      <a:pt x="11855" y="24"/>
                      <a:pt x="11789" y="79"/>
                    </a:cubicBezTo>
                    <a:cubicBezTo>
                      <a:pt x="7868" y="3351"/>
                      <a:pt x="3903" y="6627"/>
                      <a:pt x="146" y="10087"/>
                    </a:cubicBezTo>
                    <a:cubicBezTo>
                      <a:pt x="0" y="10222"/>
                      <a:pt x="135" y="10403"/>
                      <a:pt x="290" y="10403"/>
                    </a:cubicBezTo>
                    <a:cubicBezTo>
                      <a:pt x="333" y="10403"/>
                      <a:pt x="377" y="10389"/>
                      <a:pt x="417" y="10358"/>
                    </a:cubicBezTo>
                    <a:cubicBezTo>
                      <a:pt x="4459" y="7223"/>
                      <a:pt x="8352" y="3853"/>
                      <a:pt x="12236" y="527"/>
                    </a:cubicBezTo>
                    <a:cubicBezTo>
                      <a:pt x="12481" y="317"/>
                      <a:pt x="12256" y="1"/>
                      <a:pt x="119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1"/>
              <p:cNvSpPr/>
              <p:nvPr/>
            </p:nvSpPr>
            <p:spPr>
              <a:xfrm>
                <a:off x="3598644" y="4439773"/>
                <a:ext cx="398467" cy="361172"/>
              </a:xfrm>
              <a:custGeom>
                <a:rect b="b" l="l" r="r" t="t"/>
                <a:pathLst>
                  <a:path extrusionOk="0" h="10914" w="12041">
                    <a:moveTo>
                      <a:pt x="11581" y="1"/>
                    </a:moveTo>
                    <a:cubicBezTo>
                      <a:pt x="11511" y="1"/>
                      <a:pt x="11437" y="25"/>
                      <a:pt x="11370" y="83"/>
                    </a:cubicBezTo>
                    <a:cubicBezTo>
                      <a:pt x="9416" y="1764"/>
                      <a:pt x="7560" y="3572"/>
                      <a:pt x="5668" y="5325"/>
                    </a:cubicBezTo>
                    <a:cubicBezTo>
                      <a:pt x="3796" y="7060"/>
                      <a:pt x="1720" y="8725"/>
                      <a:pt x="75" y="10678"/>
                    </a:cubicBezTo>
                    <a:cubicBezTo>
                      <a:pt x="1" y="10766"/>
                      <a:pt x="67" y="10914"/>
                      <a:pt x="167" y="10914"/>
                    </a:cubicBezTo>
                    <a:cubicBezTo>
                      <a:pt x="189" y="10914"/>
                      <a:pt x="213" y="10906"/>
                      <a:pt x="237" y="10889"/>
                    </a:cubicBezTo>
                    <a:cubicBezTo>
                      <a:pt x="2247" y="9476"/>
                      <a:pt x="4014" y="7636"/>
                      <a:pt x="5832" y="5988"/>
                    </a:cubicBezTo>
                    <a:cubicBezTo>
                      <a:pt x="7831" y="4176"/>
                      <a:pt x="9885" y="2409"/>
                      <a:pt x="11814" y="525"/>
                    </a:cubicBezTo>
                    <a:cubicBezTo>
                      <a:pt x="12041" y="303"/>
                      <a:pt x="11829" y="1"/>
                      <a:pt x="115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1"/>
              <p:cNvSpPr/>
              <p:nvPr/>
            </p:nvSpPr>
            <p:spPr>
              <a:xfrm>
                <a:off x="3701264" y="4530512"/>
                <a:ext cx="379505" cy="352832"/>
              </a:xfrm>
              <a:custGeom>
                <a:rect b="b" l="l" r="r" t="t"/>
                <a:pathLst>
                  <a:path extrusionOk="0" h="10662" w="11468">
                    <a:moveTo>
                      <a:pt x="10990" y="1"/>
                    </a:moveTo>
                    <a:cubicBezTo>
                      <a:pt x="10919" y="1"/>
                      <a:pt x="10844" y="26"/>
                      <a:pt x="10776" y="84"/>
                    </a:cubicBezTo>
                    <a:cubicBezTo>
                      <a:pt x="7058" y="3254"/>
                      <a:pt x="3526" y="6737"/>
                      <a:pt x="158" y="10273"/>
                    </a:cubicBezTo>
                    <a:cubicBezTo>
                      <a:pt x="0" y="10438"/>
                      <a:pt x="151" y="10662"/>
                      <a:pt x="326" y="10662"/>
                    </a:cubicBezTo>
                    <a:cubicBezTo>
                      <a:pt x="378" y="10662"/>
                      <a:pt x="431" y="10642"/>
                      <a:pt x="480" y="10596"/>
                    </a:cubicBezTo>
                    <a:cubicBezTo>
                      <a:pt x="4036" y="7213"/>
                      <a:pt x="7666" y="3910"/>
                      <a:pt x="11230" y="537"/>
                    </a:cubicBezTo>
                    <a:cubicBezTo>
                      <a:pt x="11468" y="313"/>
                      <a:pt x="11246" y="1"/>
                      <a:pt x="109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1"/>
              <p:cNvSpPr/>
              <p:nvPr/>
            </p:nvSpPr>
            <p:spPr>
              <a:xfrm>
                <a:off x="3803520" y="4626150"/>
                <a:ext cx="361866" cy="345320"/>
              </a:xfrm>
              <a:custGeom>
                <a:rect b="b" l="l" r="r" t="t"/>
                <a:pathLst>
                  <a:path extrusionOk="0" h="10435" w="10935">
                    <a:moveTo>
                      <a:pt x="10476" y="1"/>
                    </a:moveTo>
                    <a:cubicBezTo>
                      <a:pt x="10207" y="1"/>
                      <a:pt x="9988" y="323"/>
                      <a:pt x="10226" y="555"/>
                    </a:cubicBezTo>
                    <a:cubicBezTo>
                      <a:pt x="10225" y="555"/>
                      <a:pt x="10223" y="554"/>
                      <a:pt x="10221" y="554"/>
                    </a:cubicBezTo>
                    <a:cubicBezTo>
                      <a:pt x="9960" y="554"/>
                      <a:pt x="980" y="9294"/>
                      <a:pt x="146" y="10102"/>
                    </a:cubicBezTo>
                    <a:cubicBezTo>
                      <a:pt x="1" y="10243"/>
                      <a:pt x="136" y="10435"/>
                      <a:pt x="295" y="10435"/>
                    </a:cubicBezTo>
                    <a:cubicBezTo>
                      <a:pt x="339" y="10435"/>
                      <a:pt x="386" y="10420"/>
                      <a:pt x="428" y="10384"/>
                    </a:cubicBezTo>
                    <a:cubicBezTo>
                      <a:pt x="2474" y="8633"/>
                      <a:pt x="4449" y="6797"/>
                      <a:pt x="6414" y="4956"/>
                    </a:cubicBezTo>
                    <a:cubicBezTo>
                      <a:pt x="7353" y="4075"/>
                      <a:pt x="8288" y="3190"/>
                      <a:pt x="9218" y="2300"/>
                    </a:cubicBezTo>
                    <a:cubicBezTo>
                      <a:pt x="9785" y="1758"/>
                      <a:pt x="10653" y="1251"/>
                      <a:pt x="10892" y="482"/>
                    </a:cubicBezTo>
                    <a:cubicBezTo>
                      <a:pt x="10935" y="344"/>
                      <a:pt x="10866" y="153"/>
                      <a:pt x="10731" y="87"/>
                    </a:cubicBezTo>
                    <a:lnTo>
                      <a:pt x="10627" y="36"/>
                    </a:lnTo>
                    <a:cubicBezTo>
                      <a:pt x="10577" y="12"/>
                      <a:pt x="10525" y="1"/>
                      <a:pt x="104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3" name="Google Shape;483;p21"/>
            <p:cNvSpPr/>
            <p:nvPr/>
          </p:nvSpPr>
          <p:spPr>
            <a:xfrm>
              <a:off x="3992710" y="4206570"/>
              <a:ext cx="70950" cy="81573"/>
            </a:xfrm>
            <a:custGeom>
              <a:rect b="b" l="l" r="r" t="t"/>
              <a:pathLst>
                <a:path extrusionOk="0" h="2465" w="2144">
                  <a:moveTo>
                    <a:pt x="204" y="0"/>
                  </a:moveTo>
                  <a:cubicBezTo>
                    <a:pt x="104" y="0"/>
                    <a:pt x="0" y="116"/>
                    <a:pt x="72" y="216"/>
                  </a:cubicBezTo>
                  <a:cubicBezTo>
                    <a:pt x="612" y="965"/>
                    <a:pt x="1185" y="1705"/>
                    <a:pt x="1779" y="2412"/>
                  </a:cubicBezTo>
                  <a:cubicBezTo>
                    <a:pt x="1811" y="2449"/>
                    <a:pt x="1850" y="2465"/>
                    <a:pt x="1891" y="2465"/>
                  </a:cubicBezTo>
                  <a:cubicBezTo>
                    <a:pt x="2014" y="2465"/>
                    <a:pt x="2144" y="2321"/>
                    <a:pt x="2054" y="2201"/>
                  </a:cubicBezTo>
                  <a:cubicBezTo>
                    <a:pt x="1498" y="1463"/>
                    <a:pt x="905" y="737"/>
                    <a:pt x="297" y="43"/>
                  </a:cubicBezTo>
                  <a:cubicBezTo>
                    <a:pt x="271" y="13"/>
                    <a:pt x="238" y="0"/>
                    <a:pt x="20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1"/>
            <p:cNvSpPr/>
            <p:nvPr/>
          </p:nvSpPr>
          <p:spPr>
            <a:xfrm>
              <a:off x="4071933" y="4230363"/>
              <a:ext cx="60890" cy="66946"/>
            </a:xfrm>
            <a:custGeom>
              <a:rect b="b" l="l" r="r" t="t"/>
              <a:pathLst>
                <a:path extrusionOk="0" h="2023" w="1840">
                  <a:moveTo>
                    <a:pt x="198" y="1"/>
                  </a:moveTo>
                  <a:cubicBezTo>
                    <a:pt x="91" y="1"/>
                    <a:pt x="1" y="149"/>
                    <a:pt x="88" y="261"/>
                  </a:cubicBezTo>
                  <a:cubicBezTo>
                    <a:pt x="540" y="843"/>
                    <a:pt x="1017" y="1413"/>
                    <a:pt x="1505" y="1967"/>
                  </a:cubicBezTo>
                  <a:cubicBezTo>
                    <a:pt x="1539" y="2006"/>
                    <a:pt x="1578" y="2022"/>
                    <a:pt x="1615" y="2022"/>
                  </a:cubicBezTo>
                  <a:cubicBezTo>
                    <a:pt x="1734" y="2022"/>
                    <a:pt x="1840" y="1857"/>
                    <a:pt x="1740" y="1733"/>
                  </a:cubicBezTo>
                  <a:cubicBezTo>
                    <a:pt x="1277" y="1159"/>
                    <a:pt x="796" y="594"/>
                    <a:pt x="298" y="50"/>
                  </a:cubicBezTo>
                  <a:cubicBezTo>
                    <a:pt x="267" y="15"/>
                    <a:pt x="232" y="1"/>
                    <a:pt x="1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5" name="Google Shape;485;p21"/>
          <p:cNvGrpSpPr/>
          <p:nvPr/>
        </p:nvGrpSpPr>
        <p:grpSpPr>
          <a:xfrm>
            <a:off x="4756021" y="3831533"/>
            <a:ext cx="142364" cy="69263"/>
            <a:chOff x="4756021" y="3831533"/>
            <a:chExt cx="142364" cy="69263"/>
          </a:xfrm>
        </p:grpSpPr>
        <p:sp>
          <p:nvSpPr>
            <p:cNvPr id="486" name="Google Shape;486;p21"/>
            <p:cNvSpPr/>
            <p:nvPr/>
          </p:nvSpPr>
          <p:spPr>
            <a:xfrm>
              <a:off x="4756021" y="3831533"/>
              <a:ext cx="118802" cy="28923"/>
            </a:xfrm>
            <a:custGeom>
              <a:rect b="b" l="l" r="r" t="t"/>
              <a:pathLst>
                <a:path extrusionOk="0" h="874" w="3590">
                  <a:moveTo>
                    <a:pt x="3290" y="1"/>
                  </a:moveTo>
                  <a:cubicBezTo>
                    <a:pt x="3279" y="1"/>
                    <a:pt x="3267" y="2"/>
                    <a:pt x="3254" y="4"/>
                  </a:cubicBezTo>
                  <a:cubicBezTo>
                    <a:pt x="2219" y="177"/>
                    <a:pt x="1176" y="361"/>
                    <a:pt x="151" y="587"/>
                  </a:cubicBezTo>
                  <a:cubicBezTo>
                    <a:pt x="0" y="621"/>
                    <a:pt x="24" y="873"/>
                    <a:pt x="172" y="873"/>
                  </a:cubicBezTo>
                  <a:cubicBezTo>
                    <a:pt x="178" y="873"/>
                    <a:pt x="184" y="873"/>
                    <a:pt x="189" y="872"/>
                  </a:cubicBezTo>
                  <a:cubicBezTo>
                    <a:pt x="1246" y="741"/>
                    <a:pt x="2308" y="564"/>
                    <a:pt x="3357" y="378"/>
                  </a:cubicBezTo>
                  <a:cubicBezTo>
                    <a:pt x="3589" y="335"/>
                    <a:pt x="3507" y="1"/>
                    <a:pt x="32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1"/>
            <p:cNvSpPr/>
            <p:nvPr/>
          </p:nvSpPr>
          <p:spPr>
            <a:xfrm>
              <a:off x="4801887" y="3872303"/>
              <a:ext cx="96498" cy="28493"/>
            </a:xfrm>
            <a:custGeom>
              <a:rect b="b" l="l" r="r" t="t"/>
              <a:pathLst>
                <a:path extrusionOk="0" h="861" w="2916">
                  <a:moveTo>
                    <a:pt x="2651" y="0"/>
                  </a:moveTo>
                  <a:cubicBezTo>
                    <a:pt x="2622" y="0"/>
                    <a:pt x="2591" y="8"/>
                    <a:pt x="2559" y="26"/>
                  </a:cubicBezTo>
                  <a:cubicBezTo>
                    <a:pt x="1994" y="348"/>
                    <a:pt x="1400" y="522"/>
                    <a:pt x="772" y="522"/>
                  </a:cubicBezTo>
                  <a:cubicBezTo>
                    <a:pt x="611" y="522"/>
                    <a:pt x="448" y="510"/>
                    <a:pt x="283" y="487"/>
                  </a:cubicBezTo>
                  <a:cubicBezTo>
                    <a:pt x="274" y="486"/>
                    <a:pt x="266" y="485"/>
                    <a:pt x="257" y="485"/>
                  </a:cubicBezTo>
                  <a:cubicBezTo>
                    <a:pt x="76" y="485"/>
                    <a:pt x="1" y="760"/>
                    <a:pt x="197" y="795"/>
                  </a:cubicBezTo>
                  <a:cubicBezTo>
                    <a:pt x="430" y="838"/>
                    <a:pt x="664" y="860"/>
                    <a:pt x="896" y="860"/>
                  </a:cubicBezTo>
                  <a:cubicBezTo>
                    <a:pt x="1543" y="860"/>
                    <a:pt x="2180" y="691"/>
                    <a:pt x="2744" y="345"/>
                  </a:cubicBezTo>
                  <a:cubicBezTo>
                    <a:pt x="2915" y="240"/>
                    <a:pt x="2812" y="0"/>
                    <a:pt x="26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21"/>
          <p:cNvGrpSpPr/>
          <p:nvPr/>
        </p:nvGrpSpPr>
        <p:grpSpPr>
          <a:xfrm>
            <a:off x="4349976" y="4801904"/>
            <a:ext cx="591495" cy="708080"/>
            <a:chOff x="4349976" y="4801904"/>
            <a:chExt cx="591495" cy="708080"/>
          </a:xfrm>
        </p:grpSpPr>
        <p:sp>
          <p:nvSpPr>
            <p:cNvPr id="489" name="Google Shape;489;p21"/>
            <p:cNvSpPr/>
            <p:nvPr/>
          </p:nvSpPr>
          <p:spPr>
            <a:xfrm>
              <a:off x="4349976" y="4903597"/>
              <a:ext cx="591495" cy="606387"/>
            </a:xfrm>
            <a:custGeom>
              <a:rect b="b" l="l" r="r" t="t"/>
              <a:pathLst>
                <a:path extrusionOk="0" h="18324" w="17874">
                  <a:moveTo>
                    <a:pt x="10896" y="776"/>
                  </a:moveTo>
                  <a:cubicBezTo>
                    <a:pt x="13647" y="776"/>
                    <a:pt x="15832" y="3106"/>
                    <a:pt x="14867" y="5891"/>
                  </a:cubicBezTo>
                  <a:cubicBezTo>
                    <a:pt x="13631" y="9465"/>
                    <a:pt x="8479" y="10828"/>
                    <a:pt x="5400" y="12215"/>
                  </a:cubicBezTo>
                  <a:cubicBezTo>
                    <a:pt x="5191" y="12309"/>
                    <a:pt x="5166" y="12500"/>
                    <a:pt x="5240" y="12661"/>
                  </a:cubicBezTo>
                  <a:cubicBezTo>
                    <a:pt x="5243" y="12742"/>
                    <a:pt x="5282" y="12816"/>
                    <a:pt x="5345" y="12865"/>
                  </a:cubicBezTo>
                  <a:cubicBezTo>
                    <a:pt x="6742" y="13836"/>
                    <a:pt x="8825" y="14304"/>
                    <a:pt x="10496" y="14759"/>
                  </a:cubicBezTo>
                  <a:cubicBezTo>
                    <a:pt x="9866" y="15596"/>
                    <a:pt x="9298" y="16476"/>
                    <a:pt x="8793" y="17392"/>
                  </a:cubicBezTo>
                  <a:cubicBezTo>
                    <a:pt x="6381" y="16017"/>
                    <a:pt x="3613" y="14332"/>
                    <a:pt x="881" y="13787"/>
                  </a:cubicBezTo>
                  <a:cubicBezTo>
                    <a:pt x="1280" y="13047"/>
                    <a:pt x="1656" y="12312"/>
                    <a:pt x="2143" y="11621"/>
                  </a:cubicBezTo>
                  <a:cubicBezTo>
                    <a:pt x="2640" y="10913"/>
                    <a:pt x="3235" y="10290"/>
                    <a:pt x="3754" y="9604"/>
                  </a:cubicBezTo>
                  <a:cubicBezTo>
                    <a:pt x="3811" y="9639"/>
                    <a:pt x="3876" y="9657"/>
                    <a:pt x="3942" y="9657"/>
                  </a:cubicBezTo>
                  <a:cubicBezTo>
                    <a:pt x="3973" y="9657"/>
                    <a:pt x="4005" y="9653"/>
                    <a:pt x="4036" y="9645"/>
                  </a:cubicBezTo>
                  <a:lnTo>
                    <a:pt x="4074" y="9636"/>
                  </a:lnTo>
                  <a:cubicBezTo>
                    <a:pt x="4106" y="9627"/>
                    <a:pt x="4137" y="9613"/>
                    <a:pt x="4164" y="9596"/>
                  </a:cubicBezTo>
                  <a:cubicBezTo>
                    <a:pt x="6305" y="9593"/>
                    <a:pt x="12412" y="7547"/>
                    <a:pt x="11396" y="4956"/>
                  </a:cubicBezTo>
                  <a:cubicBezTo>
                    <a:pt x="11507" y="4137"/>
                    <a:pt x="10764" y="3743"/>
                    <a:pt x="9935" y="3743"/>
                  </a:cubicBezTo>
                  <a:cubicBezTo>
                    <a:pt x="9183" y="3743"/>
                    <a:pt x="8362" y="4068"/>
                    <a:pt x="8045" y="4697"/>
                  </a:cubicBezTo>
                  <a:cubicBezTo>
                    <a:pt x="7388" y="4302"/>
                    <a:pt x="6733" y="3880"/>
                    <a:pt x="6054" y="3527"/>
                  </a:cubicBezTo>
                  <a:cubicBezTo>
                    <a:pt x="7168" y="1883"/>
                    <a:pt x="8707" y="833"/>
                    <a:pt x="10769" y="777"/>
                  </a:cubicBezTo>
                  <a:cubicBezTo>
                    <a:pt x="10811" y="776"/>
                    <a:pt x="10854" y="776"/>
                    <a:pt x="10896" y="776"/>
                  </a:cubicBezTo>
                  <a:close/>
                  <a:moveTo>
                    <a:pt x="10742" y="0"/>
                  </a:moveTo>
                  <a:cubicBezTo>
                    <a:pt x="8458" y="0"/>
                    <a:pt x="6146" y="1179"/>
                    <a:pt x="5520" y="3435"/>
                  </a:cubicBezTo>
                  <a:cubicBezTo>
                    <a:pt x="5497" y="3508"/>
                    <a:pt x="5512" y="3588"/>
                    <a:pt x="5560" y="3648"/>
                  </a:cubicBezTo>
                  <a:cubicBezTo>
                    <a:pt x="5550" y="3720"/>
                    <a:pt x="5575" y="3793"/>
                    <a:pt x="5627" y="3847"/>
                  </a:cubicBezTo>
                  <a:cubicBezTo>
                    <a:pt x="6263" y="4518"/>
                    <a:pt x="7126" y="5063"/>
                    <a:pt x="7943" y="5490"/>
                  </a:cubicBezTo>
                  <a:cubicBezTo>
                    <a:pt x="8004" y="5522"/>
                    <a:pt x="8064" y="5536"/>
                    <a:pt x="8120" y="5536"/>
                  </a:cubicBezTo>
                  <a:cubicBezTo>
                    <a:pt x="8375" y="5536"/>
                    <a:pt x="8556" y="5246"/>
                    <a:pt x="8457" y="5021"/>
                  </a:cubicBezTo>
                  <a:cubicBezTo>
                    <a:pt x="8788" y="4729"/>
                    <a:pt x="9067" y="4443"/>
                    <a:pt x="9546" y="4341"/>
                  </a:cubicBezTo>
                  <a:cubicBezTo>
                    <a:pt x="9645" y="4321"/>
                    <a:pt x="9749" y="4310"/>
                    <a:pt x="9855" y="4310"/>
                  </a:cubicBezTo>
                  <a:cubicBezTo>
                    <a:pt x="10334" y="4310"/>
                    <a:pt x="10834" y="4533"/>
                    <a:pt x="10860" y="5075"/>
                  </a:cubicBezTo>
                  <a:cubicBezTo>
                    <a:pt x="10862" y="5139"/>
                    <a:pt x="10888" y="5201"/>
                    <a:pt x="10934" y="5245"/>
                  </a:cubicBezTo>
                  <a:cubicBezTo>
                    <a:pt x="10703" y="7295"/>
                    <a:pt x="5913" y="8841"/>
                    <a:pt x="4138" y="8841"/>
                  </a:cubicBezTo>
                  <a:cubicBezTo>
                    <a:pt x="4068" y="8841"/>
                    <a:pt x="4002" y="8839"/>
                    <a:pt x="3941" y="8834"/>
                  </a:cubicBezTo>
                  <a:cubicBezTo>
                    <a:pt x="3933" y="8833"/>
                    <a:pt x="3926" y="8833"/>
                    <a:pt x="3918" y="8833"/>
                  </a:cubicBezTo>
                  <a:cubicBezTo>
                    <a:pt x="3768" y="8833"/>
                    <a:pt x="3615" y="8963"/>
                    <a:pt x="3573" y="9111"/>
                  </a:cubicBezTo>
                  <a:cubicBezTo>
                    <a:pt x="3546" y="9115"/>
                    <a:pt x="3520" y="9126"/>
                    <a:pt x="3497" y="9141"/>
                  </a:cubicBezTo>
                  <a:cubicBezTo>
                    <a:pt x="1983" y="10139"/>
                    <a:pt x="720" y="12039"/>
                    <a:pt x="96" y="13716"/>
                  </a:cubicBezTo>
                  <a:cubicBezTo>
                    <a:pt x="0" y="13974"/>
                    <a:pt x="234" y="14168"/>
                    <a:pt x="463" y="14168"/>
                  </a:cubicBezTo>
                  <a:cubicBezTo>
                    <a:pt x="514" y="14168"/>
                    <a:pt x="564" y="14158"/>
                    <a:pt x="611" y="14137"/>
                  </a:cubicBezTo>
                  <a:cubicBezTo>
                    <a:pt x="1849" y="14931"/>
                    <a:pt x="3305" y="15441"/>
                    <a:pt x="4625" y="16084"/>
                  </a:cubicBezTo>
                  <a:cubicBezTo>
                    <a:pt x="6030" y="16769"/>
                    <a:pt x="7408" y="17498"/>
                    <a:pt x="8764" y="18270"/>
                  </a:cubicBezTo>
                  <a:cubicBezTo>
                    <a:pt x="8830" y="18307"/>
                    <a:pt x="8894" y="18323"/>
                    <a:pt x="8956" y="18323"/>
                  </a:cubicBezTo>
                  <a:cubicBezTo>
                    <a:pt x="9242" y="18323"/>
                    <a:pt x="9447" y="17963"/>
                    <a:pt x="9289" y="17723"/>
                  </a:cubicBezTo>
                  <a:cubicBezTo>
                    <a:pt x="9971" y="16859"/>
                    <a:pt x="10625" y="15922"/>
                    <a:pt x="11155" y="14977"/>
                  </a:cubicBezTo>
                  <a:cubicBezTo>
                    <a:pt x="11200" y="14893"/>
                    <a:pt x="11205" y="14791"/>
                    <a:pt x="11165" y="14704"/>
                  </a:cubicBezTo>
                  <a:cubicBezTo>
                    <a:pt x="11303" y="14513"/>
                    <a:pt x="11274" y="14190"/>
                    <a:pt x="10977" y="14098"/>
                  </a:cubicBezTo>
                  <a:cubicBezTo>
                    <a:pt x="10004" y="13799"/>
                    <a:pt x="9027" y="13508"/>
                    <a:pt x="8061" y="13188"/>
                  </a:cubicBezTo>
                  <a:cubicBezTo>
                    <a:pt x="7512" y="13006"/>
                    <a:pt x="6963" y="12782"/>
                    <a:pt x="6404" y="12618"/>
                  </a:cubicBezTo>
                  <a:cubicBezTo>
                    <a:pt x="10288" y="10950"/>
                    <a:pt x="17874" y="8164"/>
                    <a:pt x="15520" y="2761"/>
                  </a:cubicBezTo>
                  <a:cubicBezTo>
                    <a:pt x="14708" y="898"/>
                    <a:pt x="12735" y="0"/>
                    <a:pt x="107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1"/>
            <p:cNvSpPr/>
            <p:nvPr/>
          </p:nvSpPr>
          <p:spPr>
            <a:xfrm>
              <a:off x="4533971" y="4859452"/>
              <a:ext cx="92626" cy="57482"/>
            </a:xfrm>
            <a:custGeom>
              <a:rect b="b" l="l" r="r" t="t"/>
              <a:pathLst>
                <a:path extrusionOk="0" h="1737" w="2799">
                  <a:moveTo>
                    <a:pt x="2576" y="1"/>
                  </a:moveTo>
                  <a:cubicBezTo>
                    <a:pt x="2572" y="1"/>
                    <a:pt x="2569" y="1"/>
                    <a:pt x="2565" y="1"/>
                  </a:cubicBezTo>
                  <a:cubicBezTo>
                    <a:pt x="1547" y="58"/>
                    <a:pt x="598" y="695"/>
                    <a:pt x="64" y="1545"/>
                  </a:cubicBezTo>
                  <a:cubicBezTo>
                    <a:pt x="0" y="1648"/>
                    <a:pt x="87" y="1737"/>
                    <a:pt x="180" y="1737"/>
                  </a:cubicBezTo>
                  <a:cubicBezTo>
                    <a:pt x="220" y="1737"/>
                    <a:pt x="262" y="1720"/>
                    <a:pt x="292" y="1680"/>
                  </a:cubicBezTo>
                  <a:cubicBezTo>
                    <a:pt x="882" y="894"/>
                    <a:pt x="1663" y="509"/>
                    <a:pt x="2611" y="341"/>
                  </a:cubicBezTo>
                  <a:cubicBezTo>
                    <a:pt x="2799" y="308"/>
                    <a:pt x="2761" y="1"/>
                    <a:pt x="25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1"/>
            <p:cNvSpPr/>
            <p:nvPr/>
          </p:nvSpPr>
          <p:spPr>
            <a:xfrm>
              <a:off x="4548134" y="4801904"/>
              <a:ext cx="94777" cy="51823"/>
            </a:xfrm>
            <a:custGeom>
              <a:rect b="b" l="l" r="r" t="t"/>
              <a:pathLst>
                <a:path extrusionOk="0" h="1566" w="2864">
                  <a:moveTo>
                    <a:pt x="2592" y="0"/>
                  </a:moveTo>
                  <a:cubicBezTo>
                    <a:pt x="2565" y="0"/>
                    <a:pt x="2537" y="7"/>
                    <a:pt x="2508" y="21"/>
                  </a:cubicBezTo>
                  <a:cubicBezTo>
                    <a:pt x="1707" y="420"/>
                    <a:pt x="919" y="853"/>
                    <a:pt x="143" y="1297"/>
                  </a:cubicBezTo>
                  <a:cubicBezTo>
                    <a:pt x="1" y="1378"/>
                    <a:pt x="88" y="1565"/>
                    <a:pt x="221" y="1565"/>
                  </a:cubicBezTo>
                  <a:cubicBezTo>
                    <a:pt x="243" y="1565"/>
                    <a:pt x="266" y="1560"/>
                    <a:pt x="290" y="1548"/>
                  </a:cubicBezTo>
                  <a:cubicBezTo>
                    <a:pt x="1097" y="1163"/>
                    <a:pt x="1904" y="761"/>
                    <a:pt x="2688" y="331"/>
                  </a:cubicBezTo>
                  <a:cubicBezTo>
                    <a:pt x="2863" y="235"/>
                    <a:pt x="2755" y="0"/>
                    <a:pt x="259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2" name="Google Shape;492;p21"/>
          <p:cNvGrpSpPr/>
          <p:nvPr/>
        </p:nvGrpSpPr>
        <p:grpSpPr>
          <a:xfrm>
            <a:off x="5630954" y="5096427"/>
            <a:ext cx="147626" cy="102487"/>
            <a:chOff x="5630954" y="5096427"/>
            <a:chExt cx="147626" cy="102487"/>
          </a:xfrm>
        </p:grpSpPr>
        <p:sp>
          <p:nvSpPr>
            <p:cNvPr id="493" name="Google Shape;493;p21"/>
            <p:cNvSpPr/>
            <p:nvPr/>
          </p:nvSpPr>
          <p:spPr>
            <a:xfrm>
              <a:off x="5630954" y="5129023"/>
              <a:ext cx="86173" cy="60195"/>
            </a:xfrm>
            <a:custGeom>
              <a:rect b="b" l="l" r="r" t="t"/>
              <a:pathLst>
                <a:path extrusionOk="0" h="1819" w="2604">
                  <a:moveTo>
                    <a:pt x="2344" y="1"/>
                  </a:moveTo>
                  <a:cubicBezTo>
                    <a:pt x="2285" y="1"/>
                    <a:pt x="2225" y="25"/>
                    <a:pt x="2181" y="83"/>
                  </a:cubicBezTo>
                  <a:cubicBezTo>
                    <a:pt x="1645" y="776"/>
                    <a:pt x="1019" y="1286"/>
                    <a:pt x="164" y="1535"/>
                  </a:cubicBezTo>
                  <a:cubicBezTo>
                    <a:pt x="0" y="1583"/>
                    <a:pt x="50" y="1818"/>
                    <a:pt x="201" y="1818"/>
                  </a:cubicBezTo>
                  <a:cubicBezTo>
                    <a:pt x="214" y="1818"/>
                    <a:pt x="227" y="1817"/>
                    <a:pt x="241" y="1813"/>
                  </a:cubicBezTo>
                  <a:cubicBezTo>
                    <a:pt x="1137" y="1588"/>
                    <a:pt x="2001" y="1060"/>
                    <a:pt x="2509" y="274"/>
                  </a:cubicBezTo>
                  <a:cubicBezTo>
                    <a:pt x="2604" y="127"/>
                    <a:pt x="2478" y="1"/>
                    <a:pt x="234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1"/>
            <p:cNvSpPr/>
            <p:nvPr/>
          </p:nvSpPr>
          <p:spPr>
            <a:xfrm>
              <a:off x="5696146" y="5096427"/>
              <a:ext cx="82433" cy="102487"/>
            </a:xfrm>
            <a:custGeom>
              <a:rect b="b" l="l" r="r" t="t"/>
              <a:pathLst>
                <a:path extrusionOk="0" h="3097" w="2491">
                  <a:moveTo>
                    <a:pt x="2244" y="0"/>
                  </a:moveTo>
                  <a:cubicBezTo>
                    <a:pt x="2166" y="0"/>
                    <a:pt x="2093" y="45"/>
                    <a:pt x="2072" y="149"/>
                  </a:cubicBezTo>
                  <a:cubicBezTo>
                    <a:pt x="1823" y="1340"/>
                    <a:pt x="1156" y="2212"/>
                    <a:pt x="119" y="2827"/>
                  </a:cubicBezTo>
                  <a:cubicBezTo>
                    <a:pt x="1" y="2897"/>
                    <a:pt x="58" y="3096"/>
                    <a:pt x="180" y="3096"/>
                  </a:cubicBezTo>
                  <a:cubicBezTo>
                    <a:pt x="195" y="3096"/>
                    <a:pt x="211" y="3093"/>
                    <a:pt x="228" y="3086"/>
                  </a:cubicBezTo>
                  <a:cubicBezTo>
                    <a:pt x="1397" y="2619"/>
                    <a:pt x="2268" y="1492"/>
                    <a:pt x="2466" y="256"/>
                  </a:cubicBezTo>
                  <a:cubicBezTo>
                    <a:pt x="2491" y="103"/>
                    <a:pt x="2362" y="0"/>
                    <a:pt x="22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5" name="Google Shape;495;p21"/>
          <p:cNvGrpSpPr/>
          <p:nvPr/>
        </p:nvGrpSpPr>
        <p:grpSpPr>
          <a:xfrm>
            <a:off x="5587702" y="3976345"/>
            <a:ext cx="519354" cy="629618"/>
            <a:chOff x="5587702" y="3976345"/>
            <a:chExt cx="519354" cy="629618"/>
          </a:xfrm>
        </p:grpSpPr>
        <p:sp>
          <p:nvSpPr>
            <p:cNvPr id="496" name="Google Shape;496;p21"/>
            <p:cNvSpPr/>
            <p:nvPr/>
          </p:nvSpPr>
          <p:spPr>
            <a:xfrm>
              <a:off x="5587702" y="3976345"/>
              <a:ext cx="374839" cy="629618"/>
            </a:xfrm>
            <a:custGeom>
              <a:rect b="b" l="l" r="r" t="t"/>
              <a:pathLst>
                <a:path extrusionOk="0" h="19026" w="11327">
                  <a:moveTo>
                    <a:pt x="4224" y="645"/>
                  </a:moveTo>
                  <a:cubicBezTo>
                    <a:pt x="4688" y="645"/>
                    <a:pt x="5148" y="737"/>
                    <a:pt x="5620" y="941"/>
                  </a:cubicBezTo>
                  <a:cubicBezTo>
                    <a:pt x="5636" y="946"/>
                    <a:pt x="5651" y="949"/>
                    <a:pt x="5668" y="952"/>
                  </a:cubicBezTo>
                  <a:cubicBezTo>
                    <a:pt x="5920" y="2108"/>
                    <a:pt x="4559" y="2543"/>
                    <a:pt x="3641" y="2745"/>
                  </a:cubicBezTo>
                  <a:cubicBezTo>
                    <a:pt x="3193" y="2844"/>
                    <a:pt x="2751" y="2921"/>
                    <a:pt x="2327" y="2921"/>
                  </a:cubicBezTo>
                  <a:cubicBezTo>
                    <a:pt x="1879" y="2921"/>
                    <a:pt x="1451" y="2835"/>
                    <a:pt x="1053" y="2597"/>
                  </a:cubicBezTo>
                  <a:cubicBezTo>
                    <a:pt x="1047" y="2543"/>
                    <a:pt x="1021" y="2494"/>
                    <a:pt x="978" y="2462"/>
                  </a:cubicBezTo>
                  <a:cubicBezTo>
                    <a:pt x="174" y="1799"/>
                    <a:pt x="2744" y="913"/>
                    <a:pt x="2955" y="849"/>
                  </a:cubicBezTo>
                  <a:cubicBezTo>
                    <a:pt x="3390" y="718"/>
                    <a:pt x="3809" y="645"/>
                    <a:pt x="4224" y="645"/>
                  </a:cubicBezTo>
                  <a:close/>
                  <a:moveTo>
                    <a:pt x="5018" y="2924"/>
                  </a:moveTo>
                  <a:cubicBezTo>
                    <a:pt x="5481" y="4961"/>
                    <a:pt x="6427" y="7031"/>
                    <a:pt x="8302" y="8100"/>
                  </a:cubicBezTo>
                  <a:cubicBezTo>
                    <a:pt x="8350" y="8128"/>
                    <a:pt x="8405" y="8143"/>
                    <a:pt x="8460" y="8143"/>
                  </a:cubicBezTo>
                  <a:cubicBezTo>
                    <a:pt x="8488" y="8143"/>
                    <a:pt x="8515" y="8139"/>
                    <a:pt x="8543" y="8132"/>
                  </a:cubicBezTo>
                  <a:lnTo>
                    <a:pt x="8543" y="8132"/>
                  </a:lnTo>
                  <a:cubicBezTo>
                    <a:pt x="7916" y="9591"/>
                    <a:pt x="6709" y="10260"/>
                    <a:pt x="5364" y="10260"/>
                  </a:cubicBezTo>
                  <a:cubicBezTo>
                    <a:pt x="4773" y="10260"/>
                    <a:pt x="4155" y="10131"/>
                    <a:pt x="3548" y="9882"/>
                  </a:cubicBezTo>
                  <a:cubicBezTo>
                    <a:pt x="3565" y="9850"/>
                    <a:pt x="3576" y="9815"/>
                    <a:pt x="3582" y="9778"/>
                  </a:cubicBezTo>
                  <a:cubicBezTo>
                    <a:pt x="3837" y="7744"/>
                    <a:pt x="3724" y="5421"/>
                    <a:pt x="2968" y="3473"/>
                  </a:cubicBezTo>
                  <a:cubicBezTo>
                    <a:pt x="3690" y="3428"/>
                    <a:pt x="4426" y="3235"/>
                    <a:pt x="5018" y="2924"/>
                  </a:cubicBezTo>
                  <a:close/>
                  <a:moveTo>
                    <a:pt x="7748" y="6868"/>
                  </a:moveTo>
                  <a:cubicBezTo>
                    <a:pt x="9103" y="6925"/>
                    <a:pt x="10350" y="7343"/>
                    <a:pt x="10457" y="8940"/>
                  </a:cubicBezTo>
                  <a:cubicBezTo>
                    <a:pt x="10570" y="10587"/>
                    <a:pt x="8936" y="11585"/>
                    <a:pt x="7596" y="12063"/>
                  </a:cubicBezTo>
                  <a:cubicBezTo>
                    <a:pt x="6743" y="12367"/>
                    <a:pt x="5773" y="12623"/>
                    <a:pt x="4835" y="12623"/>
                  </a:cubicBezTo>
                  <a:cubicBezTo>
                    <a:pt x="4453" y="12623"/>
                    <a:pt x="4077" y="12580"/>
                    <a:pt x="3715" y="12481"/>
                  </a:cubicBezTo>
                  <a:cubicBezTo>
                    <a:pt x="1889" y="11984"/>
                    <a:pt x="892" y="9282"/>
                    <a:pt x="3000" y="8580"/>
                  </a:cubicBezTo>
                  <a:lnTo>
                    <a:pt x="3000" y="8580"/>
                  </a:lnTo>
                  <a:cubicBezTo>
                    <a:pt x="2998" y="8974"/>
                    <a:pt x="2987" y="9371"/>
                    <a:pt x="2955" y="9778"/>
                  </a:cubicBezTo>
                  <a:cubicBezTo>
                    <a:pt x="2946" y="9885"/>
                    <a:pt x="2984" y="9962"/>
                    <a:pt x="3043" y="10011"/>
                  </a:cubicBezTo>
                  <a:cubicBezTo>
                    <a:pt x="3047" y="10060"/>
                    <a:pt x="3072" y="10104"/>
                    <a:pt x="3110" y="10135"/>
                  </a:cubicBezTo>
                  <a:cubicBezTo>
                    <a:pt x="3802" y="10735"/>
                    <a:pt x="4604" y="11000"/>
                    <a:pt x="5401" y="11000"/>
                  </a:cubicBezTo>
                  <a:cubicBezTo>
                    <a:pt x="7043" y="11000"/>
                    <a:pt x="8663" y="9875"/>
                    <a:pt x="9255" y="8216"/>
                  </a:cubicBezTo>
                  <a:cubicBezTo>
                    <a:pt x="9346" y="7962"/>
                    <a:pt x="9146" y="7801"/>
                    <a:pt x="8937" y="7801"/>
                  </a:cubicBezTo>
                  <a:cubicBezTo>
                    <a:pt x="8886" y="7801"/>
                    <a:pt x="8835" y="7810"/>
                    <a:pt x="8788" y="7830"/>
                  </a:cubicBezTo>
                  <a:cubicBezTo>
                    <a:pt x="8803" y="7709"/>
                    <a:pt x="8742" y="7590"/>
                    <a:pt x="8634" y="7531"/>
                  </a:cubicBezTo>
                  <a:cubicBezTo>
                    <a:pt x="8314" y="7346"/>
                    <a:pt x="8017" y="7122"/>
                    <a:pt x="7748" y="6868"/>
                  </a:cubicBezTo>
                  <a:close/>
                  <a:moveTo>
                    <a:pt x="8431" y="12402"/>
                  </a:moveTo>
                  <a:cubicBezTo>
                    <a:pt x="8396" y="12466"/>
                    <a:pt x="8383" y="12541"/>
                    <a:pt x="8396" y="12613"/>
                  </a:cubicBezTo>
                  <a:cubicBezTo>
                    <a:pt x="8685" y="14260"/>
                    <a:pt x="9027" y="15894"/>
                    <a:pt x="9327" y="17537"/>
                  </a:cubicBezTo>
                  <a:cubicBezTo>
                    <a:pt x="8135" y="16090"/>
                    <a:pt x="7029" y="14580"/>
                    <a:pt x="5844" y="13128"/>
                  </a:cubicBezTo>
                  <a:cubicBezTo>
                    <a:pt x="6221" y="13079"/>
                    <a:pt x="6594" y="13007"/>
                    <a:pt x="6962" y="12912"/>
                  </a:cubicBezTo>
                  <a:cubicBezTo>
                    <a:pt x="7464" y="12783"/>
                    <a:pt x="7956" y="12612"/>
                    <a:pt x="8431" y="12402"/>
                  </a:cubicBezTo>
                  <a:close/>
                  <a:moveTo>
                    <a:pt x="4255" y="0"/>
                  </a:moveTo>
                  <a:cubicBezTo>
                    <a:pt x="3343" y="0"/>
                    <a:pt x="2421" y="308"/>
                    <a:pt x="1580" y="708"/>
                  </a:cubicBezTo>
                  <a:cubicBezTo>
                    <a:pt x="1032" y="969"/>
                    <a:pt x="1" y="1714"/>
                    <a:pt x="200" y="2342"/>
                  </a:cubicBezTo>
                  <a:cubicBezTo>
                    <a:pt x="198" y="2379"/>
                    <a:pt x="206" y="2417"/>
                    <a:pt x="226" y="2450"/>
                  </a:cubicBezTo>
                  <a:cubicBezTo>
                    <a:pt x="620" y="3122"/>
                    <a:pt x="1491" y="3440"/>
                    <a:pt x="2454" y="3477"/>
                  </a:cubicBezTo>
                  <a:cubicBezTo>
                    <a:pt x="2733" y="5085"/>
                    <a:pt x="2974" y="6594"/>
                    <a:pt x="3003" y="8178"/>
                  </a:cubicBezTo>
                  <a:cubicBezTo>
                    <a:pt x="1548" y="8257"/>
                    <a:pt x="705" y="9803"/>
                    <a:pt x="1246" y="11173"/>
                  </a:cubicBezTo>
                  <a:cubicBezTo>
                    <a:pt x="1850" y="12704"/>
                    <a:pt x="3341" y="13194"/>
                    <a:pt x="4851" y="13194"/>
                  </a:cubicBezTo>
                  <a:cubicBezTo>
                    <a:pt x="5008" y="13194"/>
                    <a:pt x="5165" y="13188"/>
                    <a:pt x="5322" y="13178"/>
                  </a:cubicBezTo>
                  <a:cubicBezTo>
                    <a:pt x="5323" y="13186"/>
                    <a:pt x="5326" y="13194"/>
                    <a:pt x="5329" y="13201"/>
                  </a:cubicBezTo>
                  <a:cubicBezTo>
                    <a:pt x="6486" y="15272"/>
                    <a:pt x="8078" y="17136"/>
                    <a:pt x="9630" y="18919"/>
                  </a:cubicBezTo>
                  <a:cubicBezTo>
                    <a:pt x="9696" y="18994"/>
                    <a:pt x="9771" y="19026"/>
                    <a:pt x="9844" y="19026"/>
                  </a:cubicBezTo>
                  <a:cubicBezTo>
                    <a:pt x="10035" y="19026"/>
                    <a:pt x="10213" y="18808"/>
                    <a:pt x="10180" y="18599"/>
                  </a:cubicBezTo>
                  <a:cubicBezTo>
                    <a:pt x="9854" y="16542"/>
                    <a:pt x="9527" y="14463"/>
                    <a:pt x="9013" y="12443"/>
                  </a:cubicBezTo>
                  <a:cubicBezTo>
                    <a:pt x="8979" y="12311"/>
                    <a:pt x="8893" y="12247"/>
                    <a:pt x="8797" y="12226"/>
                  </a:cubicBezTo>
                  <a:cubicBezTo>
                    <a:pt x="10019" y="11596"/>
                    <a:pt x="11030" y="10621"/>
                    <a:pt x="11146" y="9150"/>
                  </a:cubicBezTo>
                  <a:cubicBezTo>
                    <a:pt x="11326" y="6866"/>
                    <a:pt x="9352" y="6222"/>
                    <a:pt x="7479" y="6222"/>
                  </a:cubicBezTo>
                  <a:cubicBezTo>
                    <a:pt x="7378" y="6222"/>
                    <a:pt x="7277" y="6224"/>
                    <a:pt x="7176" y="6228"/>
                  </a:cubicBezTo>
                  <a:cubicBezTo>
                    <a:pt x="6392" y="5191"/>
                    <a:pt x="5973" y="3905"/>
                    <a:pt x="5453" y="2650"/>
                  </a:cubicBezTo>
                  <a:cubicBezTo>
                    <a:pt x="6158" y="2131"/>
                    <a:pt x="6510" y="1394"/>
                    <a:pt x="6086" y="512"/>
                  </a:cubicBezTo>
                  <a:cubicBezTo>
                    <a:pt x="6043" y="423"/>
                    <a:pt x="5962" y="388"/>
                    <a:pt x="5878" y="386"/>
                  </a:cubicBezTo>
                  <a:cubicBezTo>
                    <a:pt x="5355" y="113"/>
                    <a:pt x="4807" y="0"/>
                    <a:pt x="42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1"/>
            <p:cNvSpPr/>
            <p:nvPr/>
          </p:nvSpPr>
          <p:spPr>
            <a:xfrm>
              <a:off x="5989610" y="4164344"/>
              <a:ext cx="48050" cy="85544"/>
            </a:xfrm>
            <a:custGeom>
              <a:rect b="b" l="l" r="r" t="t"/>
              <a:pathLst>
                <a:path extrusionOk="0" h="2585" w="1452">
                  <a:moveTo>
                    <a:pt x="233" y="0"/>
                  </a:moveTo>
                  <a:cubicBezTo>
                    <a:pt x="110" y="0"/>
                    <a:pt x="0" y="185"/>
                    <a:pt x="116" y="280"/>
                  </a:cubicBezTo>
                  <a:cubicBezTo>
                    <a:pt x="740" y="797"/>
                    <a:pt x="1017" y="1546"/>
                    <a:pt x="902" y="2345"/>
                  </a:cubicBezTo>
                  <a:cubicBezTo>
                    <a:pt x="882" y="2488"/>
                    <a:pt x="1002" y="2584"/>
                    <a:pt x="1111" y="2584"/>
                  </a:cubicBezTo>
                  <a:cubicBezTo>
                    <a:pt x="1183" y="2584"/>
                    <a:pt x="1249" y="2543"/>
                    <a:pt x="1268" y="2446"/>
                  </a:cubicBezTo>
                  <a:cubicBezTo>
                    <a:pt x="1452" y="1512"/>
                    <a:pt x="1060" y="596"/>
                    <a:pt x="312" y="28"/>
                  </a:cubicBezTo>
                  <a:cubicBezTo>
                    <a:pt x="287" y="8"/>
                    <a:pt x="260" y="0"/>
                    <a:pt x="2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1"/>
            <p:cNvSpPr/>
            <p:nvPr/>
          </p:nvSpPr>
          <p:spPr>
            <a:xfrm>
              <a:off x="6052188" y="4181552"/>
              <a:ext cx="54867" cy="92891"/>
            </a:xfrm>
            <a:custGeom>
              <a:rect b="b" l="l" r="r" t="t"/>
              <a:pathLst>
                <a:path extrusionOk="0" h="2807" w="1658">
                  <a:moveTo>
                    <a:pt x="229" y="1"/>
                  </a:moveTo>
                  <a:cubicBezTo>
                    <a:pt x="88" y="1"/>
                    <a:pt x="0" y="208"/>
                    <a:pt x="147" y="303"/>
                  </a:cubicBezTo>
                  <a:cubicBezTo>
                    <a:pt x="906" y="785"/>
                    <a:pt x="1242" y="1696"/>
                    <a:pt x="971" y="2554"/>
                  </a:cubicBezTo>
                  <a:cubicBezTo>
                    <a:pt x="923" y="2706"/>
                    <a:pt x="1051" y="2807"/>
                    <a:pt x="1176" y="2807"/>
                  </a:cubicBezTo>
                  <a:cubicBezTo>
                    <a:pt x="1258" y="2807"/>
                    <a:pt x="1338" y="2763"/>
                    <a:pt x="1367" y="2663"/>
                  </a:cubicBezTo>
                  <a:cubicBezTo>
                    <a:pt x="1658" y="1646"/>
                    <a:pt x="1230" y="552"/>
                    <a:pt x="311" y="24"/>
                  </a:cubicBezTo>
                  <a:cubicBezTo>
                    <a:pt x="283" y="8"/>
                    <a:pt x="255" y="1"/>
                    <a:pt x="2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 name="Google Shape;499;p21"/>
          <p:cNvGrpSpPr/>
          <p:nvPr/>
        </p:nvGrpSpPr>
        <p:grpSpPr>
          <a:xfrm>
            <a:off x="6416107" y="3473604"/>
            <a:ext cx="72969" cy="114666"/>
            <a:chOff x="6416107" y="3473604"/>
            <a:chExt cx="72969" cy="114666"/>
          </a:xfrm>
        </p:grpSpPr>
        <p:sp>
          <p:nvSpPr>
            <p:cNvPr id="500" name="Google Shape;500;p21"/>
            <p:cNvSpPr/>
            <p:nvPr/>
          </p:nvSpPr>
          <p:spPr>
            <a:xfrm>
              <a:off x="6416107" y="3473604"/>
              <a:ext cx="23827" cy="114666"/>
            </a:xfrm>
            <a:custGeom>
              <a:rect b="b" l="l" r="r" t="t"/>
              <a:pathLst>
                <a:path extrusionOk="0" h="3465" w="720">
                  <a:moveTo>
                    <a:pt x="486" y="1"/>
                  </a:moveTo>
                  <a:cubicBezTo>
                    <a:pt x="411" y="1"/>
                    <a:pt x="339" y="43"/>
                    <a:pt x="313" y="142"/>
                  </a:cubicBezTo>
                  <a:cubicBezTo>
                    <a:pt x="43" y="1168"/>
                    <a:pt x="0" y="2272"/>
                    <a:pt x="129" y="3321"/>
                  </a:cubicBezTo>
                  <a:cubicBezTo>
                    <a:pt x="140" y="3415"/>
                    <a:pt x="218" y="3464"/>
                    <a:pt x="292" y="3464"/>
                  </a:cubicBezTo>
                  <a:cubicBezTo>
                    <a:pt x="364" y="3464"/>
                    <a:pt x="431" y="3418"/>
                    <a:pt x="427" y="3321"/>
                  </a:cubicBezTo>
                  <a:cubicBezTo>
                    <a:pt x="385" y="2271"/>
                    <a:pt x="492" y="1277"/>
                    <a:pt x="691" y="246"/>
                  </a:cubicBezTo>
                  <a:cubicBezTo>
                    <a:pt x="720" y="98"/>
                    <a:pt x="600" y="1"/>
                    <a:pt x="48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1"/>
            <p:cNvSpPr/>
            <p:nvPr/>
          </p:nvSpPr>
          <p:spPr>
            <a:xfrm>
              <a:off x="6450457" y="3497199"/>
              <a:ext cx="38619" cy="67641"/>
            </a:xfrm>
            <a:custGeom>
              <a:rect b="b" l="l" r="r" t="t"/>
              <a:pathLst>
                <a:path extrusionOk="0" h="2044" w="1167">
                  <a:moveTo>
                    <a:pt x="898" y="1"/>
                  </a:moveTo>
                  <a:cubicBezTo>
                    <a:pt x="833" y="1"/>
                    <a:pt x="771" y="31"/>
                    <a:pt x="739" y="101"/>
                  </a:cubicBezTo>
                  <a:cubicBezTo>
                    <a:pt x="475" y="663"/>
                    <a:pt x="249" y="1260"/>
                    <a:pt x="40" y="1845"/>
                  </a:cubicBezTo>
                  <a:cubicBezTo>
                    <a:pt x="1" y="1956"/>
                    <a:pt x="105" y="2044"/>
                    <a:pt x="203" y="2044"/>
                  </a:cubicBezTo>
                  <a:cubicBezTo>
                    <a:pt x="254" y="2044"/>
                    <a:pt x="302" y="2021"/>
                    <a:pt x="330" y="1966"/>
                  </a:cubicBezTo>
                  <a:cubicBezTo>
                    <a:pt x="609" y="1412"/>
                    <a:pt x="884" y="838"/>
                    <a:pt x="1111" y="259"/>
                  </a:cubicBezTo>
                  <a:cubicBezTo>
                    <a:pt x="1167" y="116"/>
                    <a:pt x="1027" y="1"/>
                    <a:pt x="8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2" name="Google Shape;502;p21"/>
          <p:cNvGrpSpPr/>
          <p:nvPr/>
        </p:nvGrpSpPr>
        <p:grpSpPr>
          <a:xfrm>
            <a:off x="6151764" y="3887194"/>
            <a:ext cx="1009123" cy="1313971"/>
            <a:chOff x="6151764" y="3887194"/>
            <a:chExt cx="1009123" cy="1313971"/>
          </a:xfrm>
        </p:grpSpPr>
        <p:grpSp>
          <p:nvGrpSpPr>
            <p:cNvPr id="503" name="Google Shape;503;p21"/>
            <p:cNvGrpSpPr/>
            <p:nvPr/>
          </p:nvGrpSpPr>
          <p:grpSpPr>
            <a:xfrm>
              <a:off x="6151764" y="3887194"/>
              <a:ext cx="1009123" cy="1235674"/>
              <a:chOff x="6151764" y="3887194"/>
              <a:chExt cx="1009123" cy="1235674"/>
            </a:xfrm>
          </p:grpSpPr>
          <p:sp>
            <p:nvSpPr>
              <p:cNvPr id="504" name="Google Shape;504;p21"/>
              <p:cNvSpPr/>
              <p:nvPr/>
            </p:nvSpPr>
            <p:spPr>
              <a:xfrm>
                <a:off x="6268944" y="4616950"/>
                <a:ext cx="769136" cy="427754"/>
              </a:xfrm>
              <a:custGeom>
                <a:rect b="b" l="l" r="r" t="t"/>
                <a:pathLst>
                  <a:path extrusionOk="0" h="12926" w="23242">
                    <a:moveTo>
                      <a:pt x="5836" y="1"/>
                    </a:moveTo>
                    <a:cubicBezTo>
                      <a:pt x="5564" y="1"/>
                      <a:pt x="5291" y="80"/>
                      <a:pt x="5020" y="261"/>
                    </a:cubicBezTo>
                    <a:cubicBezTo>
                      <a:pt x="3508" y="584"/>
                      <a:pt x="2128" y="1170"/>
                      <a:pt x="823" y="2111"/>
                    </a:cubicBezTo>
                    <a:cubicBezTo>
                      <a:pt x="248" y="2526"/>
                      <a:pt x="1" y="3626"/>
                      <a:pt x="823" y="3979"/>
                    </a:cubicBezTo>
                    <a:cubicBezTo>
                      <a:pt x="1047" y="4076"/>
                      <a:pt x="1248" y="4171"/>
                      <a:pt x="1439" y="4272"/>
                    </a:cubicBezTo>
                    <a:cubicBezTo>
                      <a:pt x="1511" y="4473"/>
                      <a:pt x="1647" y="4662"/>
                      <a:pt x="1862" y="4816"/>
                    </a:cubicBezTo>
                    <a:cubicBezTo>
                      <a:pt x="2156" y="5025"/>
                      <a:pt x="2312" y="5122"/>
                      <a:pt x="2528" y="5194"/>
                    </a:cubicBezTo>
                    <a:lnTo>
                      <a:pt x="4132" y="6102"/>
                    </a:lnTo>
                    <a:cubicBezTo>
                      <a:pt x="4139" y="6117"/>
                      <a:pt x="4145" y="6133"/>
                      <a:pt x="4153" y="6148"/>
                    </a:cubicBezTo>
                    <a:cubicBezTo>
                      <a:pt x="4701" y="7067"/>
                      <a:pt x="6029" y="7311"/>
                      <a:pt x="6954" y="7692"/>
                    </a:cubicBezTo>
                    <a:lnTo>
                      <a:pt x="11909" y="9743"/>
                    </a:lnTo>
                    <a:cubicBezTo>
                      <a:pt x="15066" y="11051"/>
                      <a:pt x="18201" y="12411"/>
                      <a:pt x="21606" y="12913"/>
                    </a:cubicBezTo>
                    <a:cubicBezTo>
                      <a:pt x="21663" y="12921"/>
                      <a:pt x="21721" y="12926"/>
                      <a:pt x="21781" y="12926"/>
                    </a:cubicBezTo>
                    <a:cubicBezTo>
                      <a:pt x="22468" y="12926"/>
                      <a:pt x="23241" y="12375"/>
                      <a:pt x="22938" y="11582"/>
                    </a:cubicBezTo>
                    <a:cubicBezTo>
                      <a:pt x="22396" y="10164"/>
                      <a:pt x="21993" y="8095"/>
                      <a:pt x="21024" y="6850"/>
                    </a:cubicBezTo>
                    <a:cubicBezTo>
                      <a:pt x="20993" y="6713"/>
                      <a:pt x="20952" y="6578"/>
                      <a:pt x="20899" y="6450"/>
                    </a:cubicBezTo>
                    <a:cubicBezTo>
                      <a:pt x="20695" y="5950"/>
                      <a:pt x="20248" y="5734"/>
                      <a:pt x="19812" y="5734"/>
                    </a:cubicBezTo>
                    <a:cubicBezTo>
                      <a:pt x="19659" y="5734"/>
                      <a:pt x="19507" y="5761"/>
                      <a:pt x="19368" y="5811"/>
                    </a:cubicBezTo>
                    <a:cubicBezTo>
                      <a:pt x="19238" y="5791"/>
                      <a:pt x="19103" y="5781"/>
                      <a:pt x="18962" y="5781"/>
                    </a:cubicBezTo>
                    <a:cubicBezTo>
                      <a:pt x="18729" y="5781"/>
                      <a:pt x="18480" y="5809"/>
                      <a:pt x="18212" y="5869"/>
                    </a:cubicBezTo>
                    <a:cubicBezTo>
                      <a:pt x="17343" y="6070"/>
                      <a:pt x="16458" y="6180"/>
                      <a:pt x="15566" y="6203"/>
                    </a:cubicBezTo>
                    <a:cubicBezTo>
                      <a:pt x="15242" y="6024"/>
                      <a:pt x="14954" y="5897"/>
                      <a:pt x="14828" y="5852"/>
                    </a:cubicBezTo>
                    <a:cubicBezTo>
                      <a:pt x="13246" y="5313"/>
                      <a:pt x="11770" y="5353"/>
                      <a:pt x="10399" y="4240"/>
                    </a:cubicBezTo>
                    <a:cubicBezTo>
                      <a:pt x="9653" y="3633"/>
                      <a:pt x="8558" y="1743"/>
                      <a:pt x="7348" y="702"/>
                    </a:cubicBezTo>
                    <a:cubicBezTo>
                      <a:pt x="7250" y="329"/>
                      <a:pt x="6969" y="34"/>
                      <a:pt x="6495" y="34"/>
                    </a:cubicBezTo>
                    <a:cubicBezTo>
                      <a:pt x="6451" y="34"/>
                      <a:pt x="6405" y="36"/>
                      <a:pt x="6357" y="42"/>
                    </a:cubicBezTo>
                    <a:cubicBezTo>
                      <a:pt x="6317" y="46"/>
                      <a:pt x="6279" y="52"/>
                      <a:pt x="6241" y="57"/>
                    </a:cubicBezTo>
                    <a:cubicBezTo>
                      <a:pt x="6106" y="20"/>
                      <a:pt x="5971" y="1"/>
                      <a:pt x="5836" y="1"/>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1"/>
              <p:cNvSpPr/>
              <p:nvPr/>
            </p:nvSpPr>
            <p:spPr>
              <a:xfrm>
                <a:off x="6842073" y="4193896"/>
                <a:ext cx="185550" cy="96994"/>
              </a:xfrm>
              <a:custGeom>
                <a:rect b="b" l="l" r="r" t="t"/>
                <a:pathLst>
                  <a:path extrusionOk="0" h="2931" w="5607">
                    <a:moveTo>
                      <a:pt x="293" y="0"/>
                    </a:moveTo>
                    <a:cubicBezTo>
                      <a:pt x="148" y="0"/>
                      <a:pt x="0" y="161"/>
                      <a:pt x="105" y="302"/>
                    </a:cubicBezTo>
                    <a:cubicBezTo>
                      <a:pt x="1312" y="1913"/>
                      <a:pt x="3179" y="2912"/>
                      <a:pt x="5207" y="2930"/>
                    </a:cubicBezTo>
                    <a:cubicBezTo>
                      <a:pt x="5209" y="2930"/>
                      <a:pt x="5210" y="2930"/>
                      <a:pt x="5212" y="2930"/>
                    </a:cubicBezTo>
                    <a:cubicBezTo>
                      <a:pt x="5607" y="2930"/>
                      <a:pt x="5596" y="2345"/>
                      <a:pt x="5207" y="2316"/>
                    </a:cubicBezTo>
                    <a:cubicBezTo>
                      <a:pt x="3332" y="2173"/>
                      <a:pt x="1720" y="1431"/>
                      <a:pt x="424" y="57"/>
                    </a:cubicBezTo>
                    <a:cubicBezTo>
                      <a:pt x="386" y="17"/>
                      <a:pt x="340" y="0"/>
                      <a:pt x="29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1"/>
              <p:cNvSpPr/>
              <p:nvPr/>
            </p:nvSpPr>
            <p:spPr>
              <a:xfrm>
                <a:off x="6151764" y="4124236"/>
                <a:ext cx="1009123" cy="998632"/>
              </a:xfrm>
              <a:custGeom>
                <a:rect b="b" l="l" r="r" t="t"/>
                <a:pathLst>
                  <a:path extrusionOk="0" h="30177" w="30494">
                    <a:moveTo>
                      <a:pt x="20913" y="661"/>
                    </a:moveTo>
                    <a:cubicBezTo>
                      <a:pt x="23466" y="1350"/>
                      <a:pt x="30493" y="3243"/>
                      <a:pt x="27949" y="5730"/>
                    </a:cubicBezTo>
                    <a:cubicBezTo>
                      <a:pt x="27373" y="5991"/>
                      <a:pt x="26834" y="6082"/>
                      <a:pt x="26185" y="6082"/>
                    </a:cubicBezTo>
                    <a:cubicBezTo>
                      <a:pt x="26158" y="6082"/>
                      <a:pt x="26131" y="6081"/>
                      <a:pt x="26104" y="6081"/>
                    </a:cubicBezTo>
                    <a:cubicBezTo>
                      <a:pt x="26103" y="6081"/>
                      <a:pt x="26102" y="6081"/>
                      <a:pt x="26101" y="6081"/>
                    </a:cubicBezTo>
                    <a:cubicBezTo>
                      <a:pt x="25968" y="6081"/>
                      <a:pt x="25825" y="6182"/>
                      <a:pt x="25796" y="6315"/>
                    </a:cubicBezTo>
                    <a:cubicBezTo>
                      <a:pt x="25791" y="6335"/>
                      <a:pt x="25788" y="6354"/>
                      <a:pt x="25787" y="6374"/>
                    </a:cubicBezTo>
                    <a:cubicBezTo>
                      <a:pt x="25729" y="6378"/>
                      <a:pt x="25676" y="6404"/>
                      <a:pt x="25638" y="6447"/>
                    </a:cubicBezTo>
                    <a:cubicBezTo>
                      <a:pt x="23831" y="8467"/>
                      <a:pt x="22717" y="11105"/>
                      <a:pt x="22230" y="13753"/>
                    </a:cubicBezTo>
                    <a:cubicBezTo>
                      <a:pt x="22184" y="14001"/>
                      <a:pt x="22379" y="14165"/>
                      <a:pt x="22572" y="14182"/>
                    </a:cubicBezTo>
                    <a:cubicBezTo>
                      <a:pt x="23518" y="16375"/>
                      <a:pt x="24601" y="18508"/>
                      <a:pt x="25606" y="20674"/>
                    </a:cubicBezTo>
                    <a:cubicBezTo>
                      <a:pt x="26692" y="23017"/>
                      <a:pt x="28188" y="25508"/>
                      <a:pt x="28271" y="28136"/>
                    </a:cubicBezTo>
                    <a:cubicBezTo>
                      <a:pt x="28256" y="28159"/>
                      <a:pt x="28245" y="28183"/>
                      <a:pt x="28237" y="28209"/>
                    </a:cubicBezTo>
                    <a:cubicBezTo>
                      <a:pt x="28054" y="29117"/>
                      <a:pt x="27316" y="29418"/>
                      <a:pt x="26393" y="29418"/>
                    </a:cubicBezTo>
                    <a:cubicBezTo>
                      <a:pt x="24843" y="29418"/>
                      <a:pt x="22773" y="28568"/>
                      <a:pt x="21949" y="28324"/>
                    </a:cubicBezTo>
                    <a:cubicBezTo>
                      <a:pt x="20247" y="27819"/>
                      <a:pt x="18559" y="27266"/>
                      <a:pt x="16888" y="26664"/>
                    </a:cubicBezTo>
                    <a:cubicBezTo>
                      <a:pt x="13370" y="25404"/>
                      <a:pt x="9903" y="23955"/>
                      <a:pt x="6570" y="22258"/>
                    </a:cubicBezTo>
                    <a:cubicBezTo>
                      <a:pt x="4873" y="21392"/>
                      <a:pt x="1805" y="19839"/>
                      <a:pt x="2406" y="17406"/>
                    </a:cubicBezTo>
                    <a:cubicBezTo>
                      <a:pt x="2851" y="15598"/>
                      <a:pt x="5097" y="14839"/>
                      <a:pt x="6640" y="14316"/>
                    </a:cubicBezTo>
                    <a:cubicBezTo>
                      <a:pt x="10082" y="13152"/>
                      <a:pt x="13591" y="12596"/>
                      <a:pt x="17142" y="11913"/>
                    </a:cubicBezTo>
                    <a:cubicBezTo>
                      <a:pt x="17277" y="11887"/>
                      <a:pt x="17342" y="11782"/>
                      <a:pt x="17351" y="11668"/>
                    </a:cubicBezTo>
                    <a:cubicBezTo>
                      <a:pt x="17360" y="11658"/>
                      <a:pt x="17369" y="11645"/>
                      <a:pt x="17377" y="11633"/>
                    </a:cubicBezTo>
                    <a:cubicBezTo>
                      <a:pt x="18470" y="9343"/>
                      <a:pt x="19709" y="7064"/>
                      <a:pt x="20572" y="4675"/>
                    </a:cubicBezTo>
                    <a:cubicBezTo>
                      <a:pt x="20616" y="4553"/>
                      <a:pt x="20553" y="4458"/>
                      <a:pt x="20460" y="4410"/>
                    </a:cubicBezTo>
                    <a:cubicBezTo>
                      <a:pt x="20569" y="4323"/>
                      <a:pt x="20615" y="4168"/>
                      <a:pt x="20480" y="4053"/>
                    </a:cubicBezTo>
                    <a:cubicBezTo>
                      <a:pt x="19901" y="3560"/>
                      <a:pt x="19247" y="2978"/>
                      <a:pt x="19186" y="2159"/>
                    </a:cubicBezTo>
                    <a:cubicBezTo>
                      <a:pt x="19121" y="1278"/>
                      <a:pt x="19809" y="697"/>
                      <a:pt x="20617" y="697"/>
                    </a:cubicBezTo>
                    <a:cubicBezTo>
                      <a:pt x="20666" y="697"/>
                      <a:pt x="20716" y="699"/>
                      <a:pt x="20766" y="704"/>
                    </a:cubicBezTo>
                    <a:cubicBezTo>
                      <a:pt x="20772" y="704"/>
                      <a:pt x="20778" y="705"/>
                      <a:pt x="20784" y="705"/>
                    </a:cubicBezTo>
                    <a:cubicBezTo>
                      <a:pt x="20830" y="705"/>
                      <a:pt x="20875" y="689"/>
                      <a:pt x="20913" y="661"/>
                    </a:cubicBezTo>
                    <a:close/>
                    <a:moveTo>
                      <a:pt x="20320" y="0"/>
                    </a:moveTo>
                    <a:cubicBezTo>
                      <a:pt x="20248" y="0"/>
                      <a:pt x="20179" y="31"/>
                      <a:pt x="20132" y="88"/>
                    </a:cubicBezTo>
                    <a:cubicBezTo>
                      <a:pt x="19409" y="180"/>
                      <a:pt x="18771" y="832"/>
                      <a:pt x="18590" y="1557"/>
                    </a:cubicBezTo>
                    <a:cubicBezTo>
                      <a:pt x="18294" y="2736"/>
                      <a:pt x="19156" y="3934"/>
                      <a:pt x="20169" y="4448"/>
                    </a:cubicBezTo>
                    <a:cubicBezTo>
                      <a:pt x="20154" y="4461"/>
                      <a:pt x="20141" y="4474"/>
                      <a:pt x="20131" y="4490"/>
                    </a:cubicBezTo>
                    <a:cubicBezTo>
                      <a:pt x="18824" y="6637"/>
                      <a:pt x="17838" y="9006"/>
                      <a:pt x="16752" y="11269"/>
                    </a:cubicBezTo>
                    <a:cubicBezTo>
                      <a:pt x="16741" y="11295"/>
                      <a:pt x="16735" y="11322"/>
                      <a:pt x="16730" y="11351"/>
                    </a:cubicBezTo>
                    <a:cubicBezTo>
                      <a:pt x="14237" y="11498"/>
                      <a:pt x="11747" y="12050"/>
                      <a:pt x="9344" y="12698"/>
                    </a:cubicBezTo>
                    <a:cubicBezTo>
                      <a:pt x="7327" y="13240"/>
                      <a:pt x="5038" y="13770"/>
                      <a:pt x="3315" y="15018"/>
                    </a:cubicBezTo>
                    <a:cubicBezTo>
                      <a:pt x="1" y="17416"/>
                      <a:pt x="2407" y="20740"/>
                      <a:pt x="5162" y="22288"/>
                    </a:cubicBezTo>
                    <a:cubicBezTo>
                      <a:pt x="9564" y="24763"/>
                      <a:pt x="14424" y="26664"/>
                      <a:pt x="19213" y="28237"/>
                    </a:cubicBezTo>
                    <a:cubicBezTo>
                      <a:pt x="21383" y="28949"/>
                      <a:pt x="23835" y="29978"/>
                      <a:pt x="26124" y="30162"/>
                    </a:cubicBezTo>
                    <a:cubicBezTo>
                      <a:pt x="26240" y="30172"/>
                      <a:pt x="26355" y="30176"/>
                      <a:pt x="26468" y="30176"/>
                    </a:cubicBezTo>
                    <a:cubicBezTo>
                      <a:pt x="27690" y="30176"/>
                      <a:pt x="28701" y="29620"/>
                      <a:pt x="28874" y="28298"/>
                    </a:cubicBezTo>
                    <a:cubicBezTo>
                      <a:pt x="28874" y="28283"/>
                      <a:pt x="28873" y="28268"/>
                      <a:pt x="28870" y="28252"/>
                    </a:cubicBezTo>
                    <a:cubicBezTo>
                      <a:pt x="29211" y="26036"/>
                      <a:pt x="27842" y="23835"/>
                      <a:pt x="26958" y="21881"/>
                    </a:cubicBezTo>
                    <a:cubicBezTo>
                      <a:pt x="25729" y="19153"/>
                      <a:pt x="24499" y="16393"/>
                      <a:pt x="22993" y="13805"/>
                    </a:cubicBezTo>
                    <a:cubicBezTo>
                      <a:pt x="22979" y="13785"/>
                      <a:pt x="22964" y="13768"/>
                      <a:pt x="22947" y="13751"/>
                    </a:cubicBezTo>
                    <a:cubicBezTo>
                      <a:pt x="23514" y="11172"/>
                      <a:pt x="24604" y="8970"/>
                      <a:pt x="26046" y="6761"/>
                    </a:cubicBezTo>
                    <a:cubicBezTo>
                      <a:pt x="26052" y="6747"/>
                      <a:pt x="26058" y="6732"/>
                      <a:pt x="26062" y="6717"/>
                    </a:cubicBezTo>
                    <a:cubicBezTo>
                      <a:pt x="26247" y="6752"/>
                      <a:pt x="26437" y="6769"/>
                      <a:pt x="26630" y="6769"/>
                    </a:cubicBezTo>
                    <a:cubicBezTo>
                      <a:pt x="27296" y="6769"/>
                      <a:pt x="27985" y="6564"/>
                      <a:pt x="28516" y="6196"/>
                    </a:cubicBezTo>
                    <a:cubicBezTo>
                      <a:pt x="28648" y="6104"/>
                      <a:pt x="28688" y="5972"/>
                      <a:pt x="28665" y="5853"/>
                    </a:cubicBezTo>
                    <a:cubicBezTo>
                      <a:pt x="29501" y="4984"/>
                      <a:pt x="29098" y="3537"/>
                      <a:pt x="28199" y="2744"/>
                    </a:cubicBezTo>
                    <a:cubicBezTo>
                      <a:pt x="26234" y="1010"/>
                      <a:pt x="22845" y="472"/>
                      <a:pt x="20371" y="5"/>
                    </a:cubicBezTo>
                    <a:cubicBezTo>
                      <a:pt x="20354" y="2"/>
                      <a:pt x="20337" y="0"/>
                      <a:pt x="203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1"/>
              <p:cNvSpPr/>
              <p:nvPr/>
            </p:nvSpPr>
            <p:spPr>
              <a:xfrm>
                <a:off x="6248791" y="4604540"/>
                <a:ext cx="800077" cy="458497"/>
              </a:xfrm>
              <a:custGeom>
                <a:rect b="b" l="l" r="r" t="t"/>
                <a:pathLst>
                  <a:path extrusionOk="0" h="13855" w="24177">
                    <a:moveTo>
                      <a:pt x="6688" y="1"/>
                    </a:moveTo>
                    <a:cubicBezTo>
                      <a:pt x="6683" y="1"/>
                      <a:pt x="6678" y="1"/>
                      <a:pt x="6672" y="2"/>
                    </a:cubicBezTo>
                    <a:cubicBezTo>
                      <a:pt x="4874" y="130"/>
                      <a:pt x="2805" y="671"/>
                      <a:pt x="1348" y="1786"/>
                    </a:cubicBezTo>
                    <a:cubicBezTo>
                      <a:pt x="501" y="2432"/>
                      <a:pt x="0" y="3801"/>
                      <a:pt x="1118" y="4446"/>
                    </a:cubicBezTo>
                    <a:cubicBezTo>
                      <a:pt x="2284" y="6008"/>
                      <a:pt x="4182" y="6874"/>
                      <a:pt x="5900" y="7733"/>
                    </a:cubicBezTo>
                    <a:cubicBezTo>
                      <a:pt x="8234" y="8902"/>
                      <a:pt x="10616" y="9969"/>
                      <a:pt x="13045" y="10937"/>
                    </a:cubicBezTo>
                    <a:cubicBezTo>
                      <a:pt x="15616" y="11959"/>
                      <a:pt x="18297" y="13040"/>
                      <a:pt x="20995" y="13677"/>
                    </a:cubicBezTo>
                    <a:cubicBezTo>
                      <a:pt x="21416" y="13776"/>
                      <a:pt x="21860" y="13855"/>
                      <a:pt x="22280" y="13855"/>
                    </a:cubicBezTo>
                    <a:cubicBezTo>
                      <a:pt x="23022" y="13855"/>
                      <a:pt x="23687" y="13609"/>
                      <a:pt x="24010" y="12789"/>
                    </a:cubicBezTo>
                    <a:cubicBezTo>
                      <a:pt x="24062" y="12656"/>
                      <a:pt x="24013" y="12551"/>
                      <a:pt x="23924" y="12489"/>
                    </a:cubicBezTo>
                    <a:cubicBezTo>
                      <a:pt x="24177" y="11833"/>
                      <a:pt x="24031" y="11158"/>
                      <a:pt x="23699" y="10479"/>
                    </a:cubicBezTo>
                    <a:cubicBezTo>
                      <a:pt x="22976" y="9001"/>
                      <a:pt x="22207" y="7627"/>
                      <a:pt x="21674" y="6056"/>
                    </a:cubicBezTo>
                    <a:cubicBezTo>
                      <a:pt x="21614" y="5877"/>
                      <a:pt x="21466" y="5803"/>
                      <a:pt x="21318" y="5803"/>
                    </a:cubicBezTo>
                    <a:cubicBezTo>
                      <a:pt x="21293" y="5803"/>
                      <a:pt x="21267" y="5805"/>
                      <a:pt x="21242" y="5809"/>
                    </a:cubicBezTo>
                    <a:cubicBezTo>
                      <a:pt x="21182" y="5694"/>
                      <a:pt x="21069" y="5602"/>
                      <a:pt x="20917" y="5602"/>
                    </a:cubicBezTo>
                    <a:cubicBezTo>
                      <a:pt x="20894" y="5602"/>
                      <a:pt x="20870" y="5604"/>
                      <a:pt x="20845" y="5609"/>
                    </a:cubicBezTo>
                    <a:cubicBezTo>
                      <a:pt x="19366" y="5876"/>
                      <a:pt x="17814" y="6136"/>
                      <a:pt x="16286" y="6136"/>
                    </a:cubicBezTo>
                    <a:cubicBezTo>
                      <a:pt x="14713" y="6136"/>
                      <a:pt x="13167" y="5860"/>
                      <a:pt x="11755" y="5034"/>
                    </a:cubicBezTo>
                    <a:cubicBezTo>
                      <a:pt x="10527" y="4318"/>
                      <a:pt x="9738" y="3339"/>
                      <a:pt x="9024" y="2127"/>
                    </a:cubicBezTo>
                    <a:cubicBezTo>
                      <a:pt x="8525" y="1277"/>
                      <a:pt x="8106" y="608"/>
                      <a:pt x="7282" y="55"/>
                    </a:cubicBezTo>
                    <a:cubicBezTo>
                      <a:pt x="7243" y="29"/>
                      <a:pt x="7202" y="18"/>
                      <a:pt x="7163" y="18"/>
                    </a:cubicBezTo>
                    <a:cubicBezTo>
                      <a:pt x="6971" y="18"/>
                      <a:pt x="6809" y="289"/>
                      <a:pt x="6984" y="441"/>
                    </a:cubicBezTo>
                    <a:cubicBezTo>
                      <a:pt x="8078" y="1392"/>
                      <a:pt x="8438" y="2789"/>
                      <a:pt x="9311" y="3906"/>
                    </a:cubicBezTo>
                    <a:cubicBezTo>
                      <a:pt x="10107" y="4926"/>
                      <a:pt x="11199" y="5668"/>
                      <a:pt x="12388" y="6159"/>
                    </a:cubicBezTo>
                    <a:cubicBezTo>
                      <a:pt x="13685" y="6692"/>
                      <a:pt x="15062" y="6899"/>
                      <a:pt x="16451" y="6899"/>
                    </a:cubicBezTo>
                    <a:cubicBezTo>
                      <a:pt x="17975" y="6899"/>
                      <a:pt x="19514" y="6650"/>
                      <a:pt x="20979" y="6312"/>
                    </a:cubicBezTo>
                    <a:cubicBezTo>
                      <a:pt x="21296" y="7287"/>
                      <a:pt x="21686" y="8237"/>
                      <a:pt x="22146" y="9154"/>
                    </a:cubicBezTo>
                    <a:cubicBezTo>
                      <a:pt x="22703" y="10259"/>
                      <a:pt x="23757" y="11438"/>
                      <a:pt x="23271" y="12741"/>
                    </a:cubicBezTo>
                    <a:cubicBezTo>
                      <a:pt x="23268" y="12749"/>
                      <a:pt x="23270" y="12754"/>
                      <a:pt x="23268" y="12760"/>
                    </a:cubicBezTo>
                    <a:cubicBezTo>
                      <a:pt x="22975" y="13021"/>
                      <a:pt x="22555" y="13125"/>
                      <a:pt x="22069" y="13125"/>
                    </a:cubicBezTo>
                    <a:cubicBezTo>
                      <a:pt x="20505" y="13125"/>
                      <a:pt x="18255" y="12056"/>
                      <a:pt x="17343" y="11744"/>
                    </a:cubicBezTo>
                    <a:cubicBezTo>
                      <a:pt x="15433" y="11089"/>
                      <a:pt x="13546" y="10373"/>
                      <a:pt x="11680" y="9597"/>
                    </a:cubicBezTo>
                    <a:cubicBezTo>
                      <a:pt x="8102" y="8111"/>
                      <a:pt x="3898" y="6584"/>
                      <a:pt x="1146" y="3752"/>
                    </a:cubicBezTo>
                    <a:cubicBezTo>
                      <a:pt x="248" y="2049"/>
                      <a:pt x="5802" y="625"/>
                      <a:pt x="6732" y="437"/>
                    </a:cubicBezTo>
                    <a:cubicBezTo>
                      <a:pt x="6968" y="389"/>
                      <a:pt x="6925" y="1"/>
                      <a:pt x="66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1"/>
              <p:cNvSpPr/>
              <p:nvPr/>
            </p:nvSpPr>
            <p:spPr>
              <a:xfrm>
                <a:off x="6738990" y="4680091"/>
                <a:ext cx="94777" cy="84254"/>
              </a:xfrm>
              <a:custGeom>
                <a:rect b="b" l="l" r="r" t="t"/>
                <a:pathLst>
                  <a:path extrusionOk="0" h="2546" w="2864">
                    <a:moveTo>
                      <a:pt x="1280" y="572"/>
                    </a:moveTo>
                    <a:cubicBezTo>
                      <a:pt x="1669" y="635"/>
                      <a:pt x="2090" y="753"/>
                      <a:pt x="2216" y="1166"/>
                    </a:cubicBezTo>
                    <a:cubicBezTo>
                      <a:pt x="2364" y="1661"/>
                      <a:pt x="1814" y="1955"/>
                      <a:pt x="1398" y="1964"/>
                    </a:cubicBezTo>
                    <a:cubicBezTo>
                      <a:pt x="1389" y="1964"/>
                      <a:pt x="1380" y="1964"/>
                      <a:pt x="1371" y="1964"/>
                    </a:cubicBezTo>
                    <a:cubicBezTo>
                      <a:pt x="1032" y="1964"/>
                      <a:pt x="630" y="1794"/>
                      <a:pt x="569" y="1425"/>
                    </a:cubicBezTo>
                    <a:cubicBezTo>
                      <a:pt x="502" y="1019"/>
                      <a:pt x="785" y="756"/>
                      <a:pt x="1148" y="681"/>
                    </a:cubicBezTo>
                    <a:cubicBezTo>
                      <a:pt x="1208" y="668"/>
                      <a:pt x="1257" y="629"/>
                      <a:pt x="1280" y="572"/>
                    </a:cubicBezTo>
                    <a:close/>
                    <a:moveTo>
                      <a:pt x="1176" y="1"/>
                    </a:moveTo>
                    <a:cubicBezTo>
                      <a:pt x="1152" y="1"/>
                      <a:pt x="1129" y="1"/>
                      <a:pt x="1105" y="2"/>
                    </a:cubicBezTo>
                    <a:cubicBezTo>
                      <a:pt x="961" y="8"/>
                      <a:pt x="865" y="132"/>
                      <a:pt x="843" y="259"/>
                    </a:cubicBezTo>
                    <a:cubicBezTo>
                      <a:pt x="358" y="336"/>
                      <a:pt x="1" y="883"/>
                      <a:pt x="1" y="1365"/>
                    </a:cubicBezTo>
                    <a:cubicBezTo>
                      <a:pt x="2" y="2082"/>
                      <a:pt x="684" y="2528"/>
                      <a:pt x="1343" y="2545"/>
                    </a:cubicBezTo>
                    <a:cubicBezTo>
                      <a:pt x="1355" y="2545"/>
                      <a:pt x="1367" y="2545"/>
                      <a:pt x="1379" y="2545"/>
                    </a:cubicBezTo>
                    <a:cubicBezTo>
                      <a:pt x="2039" y="2545"/>
                      <a:pt x="2794" y="2104"/>
                      <a:pt x="2825" y="1387"/>
                    </a:cubicBezTo>
                    <a:cubicBezTo>
                      <a:pt x="2864" y="496"/>
                      <a:pt x="1967" y="1"/>
                      <a:pt x="11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1"/>
              <p:cNvSpPr/>
              <p:nvPr/>
            </p:nvSpPr>
            <p:spPr>
              <a:xfrm>
                <a:off x="6721815" y="4540804"/>
                <a:ext cx="93817" cy="77999"/>
              </a:xfrm>
              <a:custGeom>
                <a:rect b="b" l="l" r="r" t="t"/>
                <a:pathLst>
                  <a:path extrusionOk="0" h="2357" w="2835">
                    <a:moveTo>
                      <a:pt x="1503" y="510"/>
                    </a:moveTo>
                    <a:cubicBezTo>
                      <a:pt x="1749" y="510"/>
                      <a:pt x="1990" y="652"/>
                      <a:pt x="2061" y="920"/>
                    </a:cubicBezTo>
                    <a:cubicBezTo>
                      <a:pt x="2176" y="1353"/>
                      <a:pt x="1810" y="1804"/>
                      <a:pt x="1382" y="1854"/>
                    </a:cubicBezTo>
                    <a:cubicBezTo>
                      <a:pt x="1354" y="1857"/>
                      <a:pt x="1324" y="1859"/>
                      <a:pt x="1295" y="1859"/>
                    </a:cubicBezTo>
                    <a:cubicBezTo>
                      <a:pt x="967" y="1859"/>
                      <a:pt x="603" y="1659"/>
                      <a:pt x="520" y="1329"/>
                    </a:cubicBezTo>
                    <a:cubicBezTo>
                      <a:pt x="448" y="1039"/>
                      <a:pt x="578" y="785"/>
                      <a:pt x="788" y="621"/>
                    </a:cubicBezTo>
                    <a:cubicBezTo>
                      <a:pt x="833" y="667"/>
                      <a:pt x="895" y="696"/>
                      <a:pt x="963" y="696"/>
                    </a:cubicBezTo>
                    <a:cubicBezTo>
                      <a:pt x="1016" y="696"/>
                      <a:pt x="1073" y="678"/>
                      <a:pt x="1126" y="636"/>
                    </a:cubicBezTo>
                    <a:cubicBezTo>
                      <a:pt x="1236" y="552"/>
                      <a:pt x="1371" y="510"/>
                      <a:pt x="1503" y="510"/>
                    </a:cubicBezTo>
                    <a:close/>
                    <a:moveTo>
                      <a:pt x="1482" y="1"/>
                    </a:moveTo>
                    <a:cubicBezTo>
                      <a:pt x="1298" y="1"/>
                      <a:pt x="1117" y="48"/>
                      <a:pt x="964" y="151"/>
                    </a:cubicBezTo>
                    <a:cubicBezTo>
                      <a:pt x="407" y="209"/>
                      <a:pt x="1" y="797"/>
                      <a:pt x="67" y="1358"/>
                    </a:cubicBezTo>
                    <a:cubicBezTo>
                      <a:pt x="139" y="1971"/>
                      <a:pt x="743" y="2356"/>
                      <a:pt x="1330" y="2356"/>
                    </a:cubicBezTo>
                    <a:cubicBezTo>
                      <a:pt x="1434" y="2356"/>
                      <a:pt x="1537" y="2344"/>
                      <a:pt x="1636" y="2320"/>
                    </a:cubicBezTo>
                    <a:cubicBezTo>
                      <a:pt x="2349" y="2142"/>
                      <a:pt x="2834" y="1254"/>
                      <a:pt x="2479" y="575"/>
                    </a:cubicBezTo>
                    <a:cubicBezTo>
                      <a:pt x="2295" y="222"/>
                      <a:pt x="1881" y="1"/>
                      <a:pt x="148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1"/>
              <p:cNvSpPr/>
              <p:nvPr/>
            </p:nvSpPr>
            <p:spPr>
              <a:xfrm>
                <a:off x="6838367" y="4387487"/>
                <a:ext cx="70652" cy="67211"/>
              </a:xfrm>
              <a:custGeom>
                <a:rect b="b" l="l" r="r" t="t"/>
                <a:pathLst>
                  <a:path extrusionOk="0" h="2031" w="2135">
                    <a:moveTo>
                      <a:pt x="807" y="423"/>
                    </a:moveTo>
                    <a:cubicBezTo>
                      <a:pt x="831" y="453"/>
                      <a:pt x="864" y="476"/>
                      <a:pt x="899" y="488"/>
                    </a:cubicBezTo>
                    <a:cubicBezTo>
                      <a:pt x="1050" y="543"/>
                      <a:pt x="1196" y="520"/>
                      <a:pt x="1332" y="626"/>
                    </a:cubicBezTo>
                    <a:cubicBezTo>
                      <a:pt x="1459" y="727"/>
                      <a:pt x="1547" y="869"/>
                      <a:pt x="1574" y="1030"/>
                    </a:cubicBezTo>
                    <a:cubicBezTo>
                      <a:pt x="1625" y="1357"/>
                      <a:pt x="1336" y="1556"/>
                      <a:pt x="1040" y="1556"/>
                    </a:cubicBezTo>
                    <a:cubicBezTo>
                      <a:pt x="1031" y="1556"/>
                      <a:pt x="1023" y="1556"/>
                      <a:pt x="1014" y="1555"/>
                    </a:cubicBezTo>
                    <a:cubicBezTo>
                      <a:pt x="687" y="1542"/>
                      <a:pt x="427" y="1315"/>
                      <a:pt x="462" y="972"/>
                    </a:cubicBezTo>
                    <a:cubicBezTo>
                      <a:pt x="490" y="710"/>
                      <a:pt x="625" y="549"/>
                      <a:pt x="807" y="423"/>
                    </a:cubicBezTo>
                    <a:close/>
                    <a:moveTo>
                      <a:pt x="924" y="1"/>
                    </a:moveTo>
                    <a:cubicBezTo>
                      <a:pt x="422" y="1"/>
                      <a:pt x="28" y="572"/>
                      <a:pt x="15" y="1039"/>
                    </a:cubicBezTo>
                    <a:cubicBezTo>
                      <a:pt x="0" y="1612"/>
                      <a:pt x="489" y="2031"/>
                      <a:pt x="1041" y="2031"/>
                    </a:cubicBezTo>
                    <a:cubicBezTo>
                      <a:pt x="1053" y="2031"/>
                      <a:pt x="1065" y="2031"/>
                      <a:pt x="1077" y="2030"/>
                    </a:cubicBezTo>
                    <a:cubicBezTo>
                      <a:pt x="1649" y="2012"/>
                      <a:pt x="2135" y="1563"/>
                      <a:pt x="2049" y="967"/>
                    </a:cubicBezTo>
                    <a:cubicBezTo>
                      <a:pt x="1995" y="585"/>
                      <a:pt x="1573" y="25"/>
                      <a:pt x="1134" y="25"/>
                    </a:cubicBezTo>
                    <a:cubicBezTo>
                      <a:pt x="1113" y="25"/>
                      <a:pt x="1093" y="26"/>
                      <a:pt x="1072" y="28"/>
                    </a:cubicBezTo>
                    <a:cubicBezTo>
                      <a:pt x="1061" y="24"/>
                      <a:pt x="1055" y="15"/>
                      <a:pt x="1043" y="11"/>
                    </a:cubicBezTo>
                    <a:cubicBezTo>
                      <a:pt x="1003" y="4"/>
                      <a:pt x="963" y="1"/>
                      <a:pt x="92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1"/>
              <p:cNvSpPr/>
              <p:nvPr/>
            </p:nvSpPr>
            <p:spPr>
              <a:xfrm>
                <a:off x="7021633" y="4067482"/>
                <a:ext cx="85842" cy="78231"/>
              </a:xfrm>
              <a:custGeom>
                <a:rect b="b" l="l" r="r" t="t"/>
                <a:pathLst>
                  <a:path extrusionOk="0" h="2364" w="2594">
                    <a:moveTo>
                      <a:pt x="1571" y="478"/>
                    </a:moveTo>
                    <a:cubicBezTo>
                      <a:pt x="1827" y="639"/>
                      <a:pt x="2011" y="901"/>
                      <a:pt x="2017" y="1219"/>
                    </a:cubicBezTo>
                    <a:cubicBezTo>
                      <a:pt x="2024" y="1592"/>
                      <a:pt x="1737" y="1832"/>
                      <a:pt x="1385" y="1832"/>
                    </a:cubicBezTo>
                    <a:cubicBezTo>
                      <a:pt x="1369" y="1832"/>
                      <a:pt x="1353" y="1832"/>
                      <a:pt x="1337" y="1831"/>
                    </a:cubicBezTo>
                    <a:cubicBezTo>
                      <a:pt x="976" y="1809"/>
                      <a:pt x="610" y="1550"/>
                      <a:pt x="685" y="1147"/>
                    </a:cubicBezTo>
                    <a:cubicBezTo>
                      <a:pt x="764" y="729"/>
                      <a:pt x="1181" y="518"/>
                      <a:pt x="1571" y="478"/>
                    </a:cubicBezTo>
                    <a:close/>
                    <a:moveTo>
                      <a:pt x="1469" y="0"/>
                    </a:moveTo>
                    <a:cubicBezTo>
                      <a:pt x="1461" y="0"/>
                      <a:pt x="1453" y="0"/>
                      <a:pt x="1446" y="0"/>
                    </a:cubicBezTo>
                    <a:cubicBezTo>
                      <a:pt x="1444" y="0"/>
                      <a:pt x="1443" y="0"/>
                      <a:pt x="1441" y="0"/>
                    </a:cubicBezTo>
                    <a:cubicBezTo>
                      <a:pt x="1380" y="0"/>
                      <a:pt x="1324" y="31"/>
                      <a:pt x="1290" y="82"/>
                    </a:cubicBezTo>
                    <a:cubicBezTo>
                      <a:pt x="1278" y="81"/>
                      <a:pt x="1267" y="81"/>
                      <a:pt x="1255" y="81"/>
                    </a:cubicBezTo>
                    <a:cubicBezTo>
                      <a:pt x="772" y="81"/>
                      <a:pt x="293" y="519"/>
                      <a:pt x="170" y="1007"/>
                    </a:cubicBezTo>
                    <a:cubicBezTo>
                      <a:pt x="0" y="1688"/>
                      <a:pt x="544" y="2262"/>
                      <a:pt x="1193" y="2351"/>
                    </a:cubicBezTo>
                    <a:cubicBezTo>
                      <a:pt x="1253" y="2360"/>
                      <a:pt x="1313" y="2364"/>
                      <a:pt x="1373" y="2364"/>
                    </a:cubicBezTo>
                    <a:cubicBezTo>
                      <a:pt x="1951" y="2364"/>
                      <a:pt x="2472" y="1979"/>
                      <a:pt x="2533" y="1367"/>
                    </a:cubicBezTo>
                    <a:cubicBezTo>
                      <a:pt x="2594" y="744"/>
                      <a:pt x="2148" y="0"/>
                      <a:pt x="146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1"/>
              <p:cNvSpPr/>
              <p:nvPr/>
            </p:nvSpPr>
            <p:spPr>
              <a:xfrm>
                <a:off x="6945686" y="3887194"/>
                <a:ext cx="132767" cy="126149"/>
              </a:xfrm>
              <a:custGeom>
                <a:rect b="b" l="l" r="r" t="t"/>
                <a:pathLst>
                  <a:path extrusionOk="0" h="3812" w="4012">
                    <a:moveTo>
                      <a:pt x="2176" y="547"/>
                    </a:moveTo>
                    <a:cubicBezTo>
                      <a:pt x="2764" y="658"/>
                      <a:pt x="3265" y="1073"/>
                      <a:pt x="3333" y="1736"/>
                    </a:cubicBezTo>
                    <a:cubicBezTo>
                      <a:pt x="3409" y="2471"/>
                      <a:pt x="2931" y="3168"/>
                      <a:pt x="2189" y="3277"/>
                    </a:cubicBezTo>
                    <a:cubicBezTo>
                      <a:pt x="2115" y="3287"/>
                      <a:pt x="2041" y="3293"/>
                      <a:pt x="1969" y="3293"/>
                    </a:cubicBezTo>
                    <a:cubicBezTo>
                      <a:pt x="1316" y="3293"/>
                      <a:pt x="728" y="2871"/>
                      <a:pt x="589" y="2203"/>
                    </a:cubicBezTo>
                    <a:cubicBezTo>
                      <a:pt x="434" y="1448"/>
                      <a:pt x="945" y="551"/>
                      <a:pt x="1729" y="551"/>
                    </a:cubicBezTo>
                    <a:cubicBezTo>
                      <a:pt x="1827" y="551"/>
                      <a:pt x="1928" y="565"/>
                      <a:pt x="2033" y="595"/>
                    </a:cubicBezTo>
                    <a:cubicBezTo>
                      <a:pt x="2046" y="599"/>
                      <a:pt x="2059" y="601"/>
                      <a:pt x="2072" y="601"/>
                    </a:cubicBezTo>
                    <a:cubicBezTo>
                      <a:pt x="2112" y="601"/>
                      <a:pt x="2151" y="582"/>
                      <a:pt x="2176" y="547"/>
                    </a:cubicBezTo>
                    <a:close/>
                    <a:moveTo>
                      <a:pt x="1956" y="0"/>
                    </a:moveTo>
                    <a:cubicBezTo>
                      <a:pt x="1773" y="0"/>
                      <a:pt x="1587" y="27"/>
                      <a:pt x="1405" y="83"/>
                    </a:cubicBezTo>
                    <a:cubicBezTo>
                      <a:pt x="1349" y="98"/>
                      <a:pt x="1301" y="134"/>
                      <a:pt x="1270" y="183"/>
                    </a:cubicBezTo>
                    <a:cubicBezTo>
                      <a:pt x="627" y="359"/>
                      <a:pt x="116" y="1132"/>
                      <a:pt x="73" y="1800"/>
                    </a:cubicBezTo>
                    <a:cubicBezTo>
                      <a:pt x="1" y="2923"/>
                      <a:pt x="883" y="3811"/>
                      <a:pt x="1988" y="3811"/>
                    </a:cubicBezTo>
                    <a:cubicBezTo>
                      <a:pt x="2014" y="3811"/>
                      <a:pt x="2041" y="3811"/>
                      <a:pt x="2068" y="3810"/>
                    </a:cubicBezTo>
                    <a:cubicBezTo>
                      <a:pt x="3214" y="3765"/>
                      <a:pt x="4012" y="2695"/>
                      <a:pt x="3843" y="1581"/>
                    </a:cubicBezTo>
                    <a:cubicBezTo>
                      <a:pt x="3702" y="644"/>
                      <a:pt x="2856" y="0"/>
                      <a:pt x="19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3" name="Google Shape;513;p21"/>
            <p:cNvGrpSpPr/>
            <p:nvPr/>
          </p:nvGrpSpPr>
          <p:grpSpPr>
            <a:xfrm>
              <a:off x="6648515" y="5156391"/>
              <a:ext cx="174596" cy="44774"/>
              <a:chOff x="6648515" y="5156391"/>
              <a:chExt cx="174596" cy="44774"/>
            </a:xfrm>
          </p:grpSpPr>
          <p:sp>
            <p:nvSpPr>
              <p:cNvPr id="514" name="Google Shape;514;p21"/>
              <p:cNvSpPr/>
              <p:nvPr/>
            </p:nvSpPr>
            <p:spPr>
              <a:xfrm>
                <a:off x="6648515" y="5156556"/>
                <a:ext cx="117875" cy="44609"/>
              </a:xfrm>
              <a:custGeom>
                <a:rect b="b" l="l" r="r" t="t"/>
                <a:pathLst>
                  <a:path extrusionOk="0" h="1348" w="3562">
                    <a:moveTo>
                      <a:pt x="178" y="1"/>
                    </a:moveTo>
                    <a:cubicBezTo>
                      <a:pt x="70" y="1"/>
                      <a:pt x="1" y="168"/>
                      <a:pt x="114" y="245"/>
                    </a:cubicBezTo>
                    <a:cubicBezTo>
                      <a:pt x="1087" y="909"/>
                      <a:pt x="2176" y="1275"/>
                      <a:pt x="3351" y="1347"/>
                    </a:cubicBezTo>
                    <a:cubicBezTo>
                      <a:pt x="3354" y="1348"/>
                      <a:pt x="3358" y="1348"/>
                      <a:pt x="3362" y="1348"/>
                    </a:cubicBezTo>
                    <a:cubicBezTo>
                      <a:pt x="3562" y="1348"/>
                      <a:pt x="3560" y="1024"/>
                      <a:pt x="3349" y="1015"/>
                    </a:cubicBezTo>
                    <a:cubicBezTo>
                      <a:pt x="2223" y="971"/>
                      <a:pt x="1190" y="637"/>
                      <a:pt x="246" y="23"/>
                    </a:cubicBezTo>
                    <a:cubicBezTo>
                      <a:pt x="223" y="7"/>
                      <a:pt x="200" y="1"/>
                      <a:pt x="1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1"/>
              <p:cNvSpPr/>
              <p:nvPr/>
            </p:nvSpPr>
            <p:spPr>
              <a:xfrm>
                <a:off x="6713178" y="5156391"/>
                <a:ext cx="109933" cy="37262"/>
              </a:xfrm>
              <a:custGeom>
                <a:rect b="b" l="l" r="r" t="t"/>
                <a:pathLst>
                  <a:path extrusionOk="0" h="1126" w="3322">
                    <a:moveTo>
                      <a:pt x="173" y="1"/>
                    </a:moveTo>
                    <a:cubicBezTo>
                      <a:pt x="43" y="1"/>
                      <a:pt x="0" y="207"/>
                      <a:pt x="142" y="250"/>
                    </a:cubicBezTo>
                    <a:cubicBezTo>
                      <a:pt x="1113" y="541"/>
                      <a:pt x="2087" y="821"/>
                      <a:pt x="3055" y="1118"/>
                    </a:cubicBezTo>
                    <a:cubicBezTo>
                      <a:pt x="3073" y="1123"/>
                      <a:pt x="3089" y="1126"/>
                      <a:pt x="3104" y="1126"/>
                    </a:cubicBezTo>
                    <a:cubicBezTo>
                      <a:pt x="3264" y="1126"/>
                      <a:pt x="3321" y="859"/>
                      <a:pt x="3140" y="810"/>
                    </a:cubicBezTo>
                    <a:cubicBezTo>
                      <a:pt x="2161" y="550"/>
                      <a:pt x="1187" y="273"/>
                      <a:pt x="210" y="6"/>
                    </a:cubicBezTo>
                    <a:cubicBezTo>
                      <a:pt x="197" y="3"/>
                      <a:pt x="185" y="1"/>
                      <a:pt x="1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16" name="Google Shape;516;p21"/>
          <p:cNvGrpSpPr/>
          <p:nvPr/>
        </p:nvGrpSpPr>
        <p:grpSpPr>
          <a:xfrm>
            <a:off x="5751609" y="213662"/>
            <a:ext cx="1480128" cy="1386642"/>
            <a:chOff x="5751609" y="213662"/>
            <a:chExt cx="1480128" cy="1386642"/>
          </a:xfrm>
        </p:grpSpPr>
        <p:grpSp>
          <p:nvGrpSpPr>
            <p:cNvPr id="517" name="Google Shape;517;p21"/>
            <p:cNvGrpSpPr/>
            <p:nvPr/>
          </p:nvGrpSpPr>
          <p:grpSpPr>
            <a:xfrm>
              <a:off x="5751609" y="213662"/>
              <a:ext cx="1480128" cy="1386642"/>
              <a:chOff x="5751609" y="213662"/>
              <a:chExt cx="1480128" cy="1386642"/>
            </a:xfrm>
          </p:grpSpPr>
          <p:sp>
            <p:nvSpPr>
              <p:cNvPr id="518" name="Google Shape;518;p21"/>
              <p:cNvSpPr/>
              <p:nvPr/>
            </p:nvSpPr>
            <p:spPr>
              <a:xfrm>
                <a:off x="5751609" y="213662"/>
                <a:ext cx="1480128" cy="1386642"/>
              </a:xfrm>
              <a:custGeom>
                <a:rect b="b" l="l" r="r" t="t"/>
                <a:pathLst>
                  <a:path extrusionOk="0" h="41902" w="44727">
                    <a:moveTo>
                      <a:pt x="13287" y="2579"/>
                    </a:moveTo>
                    <a:cubicBezTo>
                      <a:pt x="13503" y="2579"/>
                      <a:pt x="13717" y="2594"/>
                      <a:pt x="13935" y="2646"/>
                    </a:cubicBezTo>
                    <a:cubicBezTo>
                      <a:pt x="14225" y="2711"/>
                      <a:pt x="14482" y="2837"/>
                      <a:pt x="14750" y="2952"/>
                    </a:cubicBezTo>
                    <a:cubicBezTo>
                      <a:pt x="11990" y="7841"/>
                      <a:pt x="9108" y="12713"/>
                      <a:pt x="6648" y="17733"/>
                    </a:cubicBezTo>
                    <a:cubicBezTo>
                      <a:pt x="6568" y="17897"/>
                      <a:pt x="6642" y="18046"/>
                      <a:pt x="6761" y="18112"/>
                    </a:cubicBezTo>
                    <a:cubicBezTo>
                      <a:pt x="6752" y="18194"/>
                      <a:pt x="6781" y="18282"/>
                      <a:pt x="6859" y="18323"/>
                    </a:cubicBezTo>
                    <a:cubicBezTo>
                      <a:pt x="8967" y="19418"/>
                      <a:pt x="11139" y="20127"/>
                      <a:pt x="13105" y="21518"/>
                    </a:cubicBezTo>
                    <a:cubicBezTo>
                      <a:pt x="13994" y="22150"/>
                      <a:pt x="14831" y="22850"/>
                      <a:pt x="15608" y="23615"/>
                    </a:cubicBezTo>
                    <a:cubicBezTo>
                      <a:pt x="12195" y="21381"/>
                      <a:pt x="8149" y="19944"/>
                      <a:pt x="4133" y="19944"/>
                    </a:cubicBezTo>
                    <a:cubicBezTo>
                      <a:pt x="4087" y="19944"/>
                      <a:pt x="4040" y="19944"/>
                      <a:pt x="3994" y="19945"/>
                    </a:cubicBezTo>
                    <a:cubicBezTo>
                      <a:pt x="5691" y="17242"/>
                      <a:pt x="7008" y="14227"/>
                      <a:pt x="8463" y="11388"/>
                    </a:cubicBezTo>
                    <a:cubicBezTo>
                      <a:pt x="9953" y="8475"/>
                      <a:pt x="11442" y="5562"/>
                      <a:pt x="12928" y="2647"/>
                    </a:cubicBezTo>
                    <a:lnTo>
                      <a:pt x="12928" y="2649"/>
                    </a:lnTo>
                    <a:cubicBezTo>
                      <a:pt x="12934" y="2629"/>
                      <a:pt x="12940" y="2609"/>
                      <a:pt x="12943" y="2589"/>
                    </a:cubicBezTo>
                    <a:cubicBezTo>
                      <a:pt x="13059" y="2584"/>
                      <a:pt x="13173" y="2579"/>
                      <a:pt x="13287" y="2579"/>
                    </a:cubicBezTo>
                    <a:close/>
                    <a:moveTo>
                      <a:pt x="16898" y="682"/>
                    </a:moveTo>
                    <a:cubicBezTo>
                      <a:pt x="19774" y="776"/>
                      <a:pt x="22163" y="1857"/>
                      <a:pt x="24212" y="3895"/>
                    </a:cubicBezTo>
                    <a:cubicBezTo>
                      <a:pt x="26082" y="5756"/>
                      <a:pt x="27939" y="8202"/>
                      <a:pt x="28003" y="10938"/>
                    </a:cubicBezTo>
                    <a:cubicBezTo>
                      <a:pt x="28005" y="10948"/>
                      <a:pt x="28008" y="10959"/>
                      <a:pt x="28011" y="10970"/>
                    </a:cubicBezTo>
                    <a:cubicBezTo>
                      <a:pt x="25275" y="16344"/>
                      <a:pt x="22290" y="21515"/>
                      <a:pt x="19216" y="26698"/>
                    </a:cubicBezTo>
                    <a:cubicBezTo>
                      <a:pt x="19181" y="26644"/>
                      <a:pt x="19144" y="26592"/>
                      <a:pt x="19109" y="26538"/>
                    </a:cubicBezTo>
                    <a:cubicBezTo>
                      <a:pt x="19111" y="26450"/>
                      <a:pt x="19077" y="26359"/>
                      <a:pt x="18991" y="26278"/>
                    </a:cubicBezTo>
                    <a:cubicBezTo>
                      <a:pt x="18938" y="26227"/>
                      <a:pt x="18879" y="26178"/>
                      <a:pt x="18826" y="26128"/>
                    </a:cubicBezTo>
                    <a:cubicBezTo>
                      <a:pt x="16205" y="22428"/>
                      <a:pt x="11695" y="18599"/>
                      <a:pt x="7173" y="17949"/>
                    </a:cubicBezTo>
                    <a:cubicBezTo>
                      <a:pt x="10786" y="12478"/>
                      <a:pt x="13821" y="6468"/>
                      <a:pt x="16898" y="682"/>
                    </a:cubicBezTo>
                    <a:close/>
                    <a:moveTo>
                      <a:pt x="28691" y="11244"/>
                    </a:moveTo>
                    <a:cubicBezTo>
                      <a:pt x="31648" y="11396"/>
                      <a:pt x="34445" y="11827"/>
                      <a:pt x="36972" y="13509"/>
                    </a:cubicBezTo>
                    <a:cubicBezTo>
                      <a:pt x="39421" y="15140"/>
                      <a:pt x="41196" y="17502"/>
                      <a:pt x="42205" y="20251"/>
                    </a:cubicBezTo>
                    <a:cubicBezTo>
                      <a:pt x="42167" y="20280"/>
                      <a:pt x="42135" y="20316"/>
                      <a:pt x="42111" y="20357"/>
                    </a:cubicBezTo>
                    <a:cubicBezTo>
                      <a:pt x="38978" y="25428"/>
                      <a:pt x="34053" y="29401"/>
                      <a:pt x="31906" y="35060"/>
                    </a:cubicBezTo>
                    <a:cubicBezTo>
                      <a:pt x="29970" y="30305"/>
                      <a:pt x="24912" y="26960"/>
                      <a:pt x="19804" y="26918"/>
                    </a:cubicBezTo>
                    <a:cubicBezTo>
                      <a:pt x="23180" y="21985"/>
                      <a:pt x="26122" y="16634"/>
                      <a:pt x="28691" y="11244"/>
                    </a:cubicBezTo>
                    <a:close/>
                    <a:moveTo>
                      <a:pt x="41948" y="21977"/>
                    </a:moveTo>
                    <a:cubicBezTo>
                      <a:pt x="42731" y="22305"/>
                      <a:pt x="43181" y="22997"/>
                      <a:pt x="43241" y="23817"/>
                    </a:cubicBezTo>
                    <a:cubicBezTo>
                      <a:pt x="43201" y="23840"/>
                      <a:pt x="43164" y="23869"/>
                      <a:pt x="43135" y="23903"/>
                    </a:cubicBezTo>
                    <a:cubicBezTo>
                      <a:pt x="39317" y="28356"/>
                      <a:pt x="34949" y="32922"/>
                      <a:pt x="32158" y="38137"/>
                    </a:cubicBezTo>
                    <a:cubicBezTo>
                      <a:pt x="30895" y="35363"/>
                      <a:pt x="28953" y="33041"/>
                      <a:pt x="26651" y="31050"/>
                    </a:cubicBezTo>
                    <a:cubicBezTo>
                      <a:pt x="25240" y="29831"/>
                      <a:pt x="23702" y="28569"/>
                      <a:pt x="21959" y="27868"/>
                    </a:cubicBezTo>
                    <a:lnTo>
                      <a:pt x="21959" y="27868"/>
                    </a:lnTo>
                    <a:cubicBezTo>
                      <a:pt x="26171" y="28845"/>
                      <a:pt x="29498" y="31658"/>
                      <a:pt x="31406" y="35746"/>
                    </a:cubicBezTo>
                    <a:cubicBezTo>
                      <a:pt x="31465" y="35872"/>
                      <a:pt x="31576" y="35925"/>
                      <a:pt x="31692" y="35925"/>
                    </a:cubicBezTo>
                    <a:cubicBezTo>
                      <a:pt x="31750" y="35925"/>
                      <a:pt x="31809" y="35911"/>
                      <a:pt x="31864" y="35887"/>
                    </a:cubicBezTo>
                    <a:cubicBezTo>
                      <a:pt x="31914" y="35911"/>
                      <a:pt x="31970" y="35923"/>
                      <a:pt x="32026" y="35923"/>
                    </a:cubicBezTo>
                    <a:cubicBezTo>
                      <a:pt x="32152" y="35923"/>
                      <a:pt x="32280" y="35859"/>
                      <a:pt x="32337" y="35710"/>
                    </a:cubicBezTo>
                    <a:cubicBezTo>
                      <a:pt x="34388" y="30372"/>
                      <a:pt x="38755" y="26587"/>
                      <a:pt x="41948" y="21977"/>
                    </a:cubicBezTo>
                    <a:close/>
                    <a:moveTo>
                      <a:pt x="9788" y="2664"/>
                    </a:moveTo>
                    <a:cubicBezTo>
                      <a:pt x="10503" y="2737"/>
                      <a:pt x="11165" y="2880"/>
                      <a:pt x="11846" y="3130"/>
                    </a:cubicBezTo>
                    <a:cubicBezTo>
                      <a:pt x="10453" y="5860"/>
                      <a:pt x="9059" y="8593"/>
                      <a:pt x="7665" y="11325"/>
                    </a:cubicBezTo>
                    <a:cubicBezTo>
                      <a:pt x="6236" y="14136"/>
                      <a:pt x="4590" y="16938"/>
                      <a:pt x="3423" y="19868"/>
                    </a:cubicBezTo>
                    <a:cubicBezTo>
                      <a:pt x="3406" y="19913"/>
                      <a:pt x="3401" y="19960"/>
                      <a:pt x="3413" y="20006"/>
                    </a:cubicBezTo>
                    <a:cubicBezTo>
                      <a:pt x="3268" y="20127"/>
                      <a:pt x="3326" y="20406"/>
                      <a:pt x="3567" y="20437"/>
                    </a:cubicBezTo>
                    <a:cubicBezTo>
                      <a:pt x="9126" y="21158"/>
                      <a:pt x="13989" y="22878"/>
                      <a:pt x="18225" y="26621"/>
                    </a:cubicBezTo>
                    <a:cubicBezTo>
                      <a:pt x="18371" y="26816"/>
                      <a:pt x="18516" y="27009"/>
                      <a:pt x="18659" y="27208"/>
                    </a:cubicBezTo>
                    <a:cubicBezTo>
                      <a:pt x="18742" y="27324"/>
                      <a:pt x="18858" y="27372"/>
                      <a:pt x="18971" y="27372"/>
                    </a:cubicBezTo>
                    <a:cubicBezTo>
                      <a:pt x="19008" y="27372"/>
                      <a:pt x="19045" y="27367"/>
                      <a:pt x="19080" y="27358"/>
                    </a:cubicBezTo>
                    <a:cubicBezTo>
                      <a:pt x="19126" y="27445"/>
                      <a:pt x="19218" y="27500"/>
                      <a:pt x="19317" y="27502"/>
                    </a:cubicBezTo>
                    <a:cubicBezTo>
                      <a:pt x="19337" y="27503"/>
                      <a:pt x="19357" y="27506"/>
                      <a:pt x="19379" y="27506"/>
                    </a:cubicBezTo>
                    <a:cubicBezTo>
                      <a:pt x="19377" y="27584"/>
                      <a:pt x="19417" y="27663"/>
                      <a:pt x="19507" y="27686"/>
                    </a:cubicBezTo>
                    <a:cubicBezTo>
                      <a:pt x="24727" y="28974"/>
                      <a:pt x="29585" y="34045"/>
                      <a:pt x="31653" y="38875"/>
                    </a:cubicBezTo>
                    <a:cubicBezTo>
                      <a:pt x="31714" y="39018"/>
                      <a:pt x="31821" y="39077"/>
                      <a:pt x="31932" y="39077"/>
                    </a:cubicBezTo>
                    <a:cubicBezTo>
                      <a:pt x="32070" y="39077"/>
                      <a:pt x="32215" y="38989"/>
                      <a:pt x="32293" y="38857"/>
                    </a:cubicBezTo>
                    <a:cubicBezTo>
                      <a:pt x="32359" y="38840"/>
                      <a:pt x="32417" y="38799"/>
                      <a:pt x="32457" y="38744"/>
                    </a:cubicBezTo>
                    <a:cubicBezTo>
                      <a:pt x="35823" y="34107"/>
                      <a:pt x="39334" y="29684"/>
                      <a:pt x="42971" y="25270"/>
                    </a:cubicBezTo>
                    <a:cubicBezTo>
                      <a:pt x="43330" y="25547"/>
                      <a:pt x="43671" y="25854"/>
                      <a:pt x="43955" y="26209"/>
                    </a:cubicBezTo>
                    <a:cubicBezTo>
                      <a:pt x="43932" y="26223"/>
                      <a:pt x="43910" y="26241"/>
                      <a:pt x="43893" y="26261"/>
                    </a:cubicBezTo>
                    <a:cubicBezTo>
                      <a:pt x="40136" y="31064"/>
                      <a:pt x="36194" y="35918"/>
                      <a:pt x="33005" y="41125"/>
                    </a:cubicBezTo>
                    <a:cubicBezTo>
                      <a:pt x="29844" y="36573"/>
                      <a:pt x="25931" y="32118"/>
                      <a:pt x="21240" y="29111"/>
                    </a:cubicBezTo>
                    <a:cubicBezTo>
                      <a:pt x="21207" y="29092"/>
                      <a:pt x="21169" y="29081"/>
                      <a:pt x="21131" y="29081"/>
                    </a:cubicBezTo>
                    <a:cubicBezTo>
                      <a:pt x="21061" y="29015"/>
                      <a:pt x="20969" y="28975"/>
                      <a:pt x="20876" y="28975"/>
                    </a:cubicBezTo>
                    <a:cubicBezTo>
                      <a:pt x="20772" y="28975"/>
                      <a:pt x="20668" y="29025"/>
                      <a:pt x="20593" y="29147"/>
                    </a:cubicBezTo>
                    <a:cubicBezTo>
                      <a:pt x="20305" y="29616"/>
                      <a:pt x="19571" y="29842"/>
                      <a:pt x="18929" y="29842"/>
                    </a:cubicBezTo>
                    <a:cubicBezTo>
                      <a:pt x="18681" y="29842"/>
                      <a:pt x="18447" y="29809"/>
                      <a:pt x="18258" y="29742"/>
                    </a:cubicBezTo>
                    <a:cubicBezTo>
                      <a:pt x="17167" y="29363"/>
                      <a:pt x="17725" y="28261"/>
                      <a:pt x="17529" y="27463"/>
                    </a:cubicBezTo>
                    <a:cubicBezTo>
                      <a:pt x="17513" y="27405"/>
                      <a:pt x="17475" y="27358"/>
                      <a:pt x="17421" y="27332"/>
                    </a:cubicBezTo>
                    <a:cubicBezTo>
                      <a:pt x="17417" y="27220"/>
                      <a:pt x="17365" y="27111"/>
                      <a:pt x="17242" y="27038"/>
                    </a:cubicBezTo>
                    <a:cubicBezTo>
                      <a:pt x="12344" y="24060"/>
                      <a:pt x="6435" y="21767"/>
                      <a:pt x="647" y="21524"/>
                    </a:cubicBezTo>
                    <a:cubicBezTo>
                      <a:pt x="689" y="21507"/>
                      <a:pt x="725" y="21476"/>
                      <a:pt x="750" y="21438"/>
                    </a:cubicBezTo>
                    <a:cubicBezTo>
                      <a:pt x="4285" y="15592"/>
                      <a:pt x="6953" y="9028"/>
                      <a:pt x="9756" y="2806"/>
                    </a:cubicBezTo>
                    <a:cubicBezTo>
                      <a:pt x="9776" y="2760"/>
                      <a:pt x="9786" y="2713"/>
                      <a:pt x="9788" y="2664"/>
                    </a:cubicBezTo>
                    <a:close/>
                    <a:moveTo>
                      <a:pt x="16592" y="1"/>
                    </a:moveTo>
                    <a:cubicBezTo>
                      <a:pt x="16478" y="1"/>
                      <a:pt x="16365" y="56"/>
                      <a:pt x="16291" y="190"/>
                    </a:cubicBezTo>
                    <a:cubicBezTo>
                      <a:pt x="15888" y="924"/>
                      <a:pt x="15481" y="1656"/>
                      <a:pt x="15069" y="2388"/>
                    </a:cubicBezTo>
                    <a:cubicBezTo>
                      <a:pt x="14597" y="2066"/>
                      <a:pt x="13968" y="1913"/>
                      <a:pt x="13374" y="1913"/>
                    </a:cubicBezTo>
                    <a:cubicBezTo>
                      <a:pt x="13155" y="1913"/>
                      <a:pt x="12941" y="1934"/>
                      <a:pt x="12741" y="1975"/>
                    </a:cubicBezTo>
                    <a:cubicBezTo>
                      <a:pt x="12672" y="1989"/>
                      <a:pt x="12611" y="2030"/>
                      <a:pt x="12571" y="2090"/>
                    </a:cubicBezTo>
                    <a:cubicBezTo>
                      <a:pt x="12460" y="2090"/>
                      <a:pt x="12350" y="2139"/>
                      <a:pt x="12283" y="2272"/>
                    </a:cubicBezTo>
                    <a:lnTo>
                      <a:pt x="12119" y="2594"/>
                    </a:lnTo>
                    <a:cubicBezTo>
                      <a:pt x="11468" y="2292"/>
                      <a:pt x="10733" y="2112"/>
                      <a:pt x="10008" y="2112"/>
                    </a:cubicBezTo>
                    <a:cubicBezTo>
                      <a:pt x="9864" y="2112"/>
                      <a:pt x="9720" y="2119"/>
                      <a:pt x="9577" y="2134"/>
                    </a:cubicBezTo>
                    <a:cubicBezTo>
                      <a:pt x="9494" y="2140"/>
                      <a:pt x="9417" y="2188"/>
                      <a:pt x="9374" y="2260"/>
                    </a:cubicBezTo>
                    <a:cubicBezTo>
                      <a:pt x="9276" y="2267"/>
                      <a:pt x="9184" y="2318"/>
                      <a:pt x="9129" y="2440"/>
                    </a:cubicBezTo>
                    <a:cubicBezTo>
                      <a:pt x="6314" y="8749"/>
                      <a:pt x="2942" y="14874"/>
                      <a:pt x="309" y="21253"/>
                    </a:cubicBezTo>
                    <a:cubicBezTo>
                      <a:pt x="261" y="21371"/>
                      <a:pt x="321" y="21463"/>
                      <a:pt x="413" y="21512"/>
                    </a:cubicBezTo>
                    <a:cubicBezTo>
                      <a:pt x="385" y="21512"/>
                      <a:pt x="358" y="21509"/>
                      <a:pt x="332" y="21507"/>
                    </a:cubicBezTo>
                    <a:cubicBezTo>
                      <a:pt x="330" y="21507"/>
                      <a:pt x="327" y="21507"/>
                      <a:pt x="325" y="21507"/>
                    </a:cubicBezTo>
                    <a:cubicBezTo>
                      <a:pt x="67" y="21507"/>
                      <a:pt x="0" y="21929"/>
                      <a:pt x="268" y="21976"/>
                    </a:cubicBezTo>
                    <a:cubicBezTo>
                      <a:pt x="6219" y="23057"/>
                      <a:pt x="11624" y="24541"/>
                      <a:pt x="16861" y="27690"/>
                    </a:cubicBezTo>
                    <a:cubicBezTo>
                      <a:pt x="16882" y="27702"/>
                      <a:pt x="16904" y="27713"/>
                      <a:pt x="16927" y="27721"/>
                    </a:cubicBezTo>
                    <a:cubicBezTo>
                      <a:pt x="16513" y="28686"/>
                      <a:pt x="16988" y="30044"/>
                      <a:pt x="17977" y="30406"/>
                    </a:cubicBezTo>
                    <a:cubicBezTo>
                      <a:pt x="18257" y="30508"/>
                      <a:pt x="18604" y="30562"/>
                      <a:pt x="18966" y="30562"/>
                    </a:cubicBezTo>
                    <a:cubicBezTo>
                      <a:pt x="19799" y="30562"/>
                      <a:pt x="20720" y="30278"/>
                      <a:pt x="21126" y="29646"/>
                    </a:cubicBezTo>
                    <a:cubicBezTo>
                      <a:pt x="25373" y="33360"/>
                      <a:pt x="29296" y="37039"/>
                      <a:pt x="32515" y="41733"/>
                    </a:cubicBezTo>
                    <a:cubicBezTo>
                      <a:pt x="32597" y="41852"/>
                      <a:pt x="32713" y="41901"/>
                      <a:pt x="32827" y="41901"/>
                    </a:cubicBezTo>
                    <a:cubicBezTo>
                      <a:pt x="33025" y="41901"/>
                      <a:pt x="33220" y="41755"/>
                      <a:pt x="33230" y="41566"/>
                    </a:cubicBezTo>
                    <a:cubicBezTo>
                      <a:pt x="33290" y="41562"/>
                      <a:pt x="33347" y="41533"/>
                      <a:pt x="33384" y="41484"/>
                    </a:cubicBezTo>
                    <a:cubicBezTo>
                      <a:pt x="37180" y="36681"/>
                      <a:pt x="40600" y="31571"/>
                      <a:pt x="44377" y="26747"/>
                    </a:cubicBezTo>
                    <a:cubicBezTo>
                      <a:pt x="44445" y="26662"/>
                      <a:pt x="44469" y="26554"/>
                      <a:pt x="44445" y="26450"/>
                    </a:cubicBezTo>
                    <a:cubicBezTo>
                      <a:pt x="44612" y="26385"/>
                      <a:pt x="44726" y="26212"/>
                      <a:pt x="44592" y="26034"/>
                    </a:cubicBezTo>
                    <a:cubicBezTo>
                      <a:pt x="44230" y="25557"/>
                      <a:pt x="43804" y="25166"/>
                      <a:pt x="43275" y="24900"/>
                    </a:cubicBezTo>
                    <a:cubicBezTo>
                      <a:pt x="43405" y="24743"/>
                      <a:pt x="43533" y="24587"/>
                      <a:pt x="43662" y="24429"/>
                    </a:cubicBezTo>
                    <a:cubicBezTo>
                      <a:pt x="43682" y="24408"/>
                      <a:pt x="43697" y="24383"/>
                      <a:pt x="43711" y="24357"/>
                    </a:cubicBezTo>
                    <a:cubicBezTo>
                      <a:pt x="43820" y="24333"/>
                      <a:pt x="43910" y="24259"/>
                      <a:pt x="43932" y="24122"/>
                    </a:cubicBezTo>
                    <a:cubicBezTo>
                      <a:pt x="44097" y="22991"/>
                      <a:pt x="43351" y="21829"/>
                      <a:pt x="42256" y="21527"/>
                    </a:cubicBezTo>
                    <a:cubicBezTo>
                      <a:pt x="42431" y="21267"/>
                      <a:pt x="42602" y="21006"/>
                      <a:pt x="42768" y="20740"/>
                    </a:cubicBezTo>
                    <a:cubicBezTo>
                      <a:pt x="42814" y="20671"/>
                      <a:pt x="42833" y="20588"/>
                      <a:pt x="42823" y="20507"/>
                    </a:cubicBezTo>
                    <a:cubicBezTo>
                      <a:pt x="42957" y="20430"/>
                      <a:pt x="43043" y="20285"/>
                      <a:pt x="42973" y="20092"/>
                    </a:cubicBezTo>
                    <a:cubicBezTo>
                      <a:pt x="41079" y="14880"/>
                      <a:pt x="36005" y="10587"/>
                      <a:pt x="30348" y="10587"/>
                    </a:cubicBezTo>
                    <a:cubicBezTo>
                      <a:pt x="29824" y="10587"/>
                      <a:pt x="29295" y="10624"/>
                      <a:pt x="28763" y="10700"/>
                    </a:cubicBezTo>
                    <a:cubicBezTo>
                      <a:pt x="28476" y="5641"/>
                      <a:pt x="22914" y="70"/>
                      <a:pt x="17718" y="70"/>
                    </a:cubicBezTo>
                    <a:cubicBezTo>
                      <a:pt x="17437" y="70"/>
                      <a:pt x="17157" y="86"/>
                      <a:pt x="16879" y="120"/>
                    </a:cubicBezTo>
                    <a:cubicBezTo>
                      <a:pt x="16801" y="46"/>
                      <a:pt x="16696" y="1"/>
                      <a:pt x="1659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1"/>
              <p:cNvSpPr/>
              <p:nvPr/>
            </p:nvSpPr>
            <p:spPr>
              <a:xfrm>
                <a:off x="6084917" y="757670"/>
                <a:ext cx="306734" cy="212917"/>
              </a:xfrm>
              <a:custGeom>
                <a:rect b="b" l="l" r="r" t="t"/>
                <a:pathLst>
                  <a:path extrusionOk="0" h="6434" w="9269">
                    <a:moveTo>
                      <a:pt x="237" y="0"/>
                    </a:moveTo>
                    <a:cubicBezTo>
                      <a:pt x="233" y="0"/>
                      <a:pt x="229" y="0"/>
                      <a:pt x="226" y="0"/>
                    </a:cubicBezTo>
                    <a:cubicBezTo>
                      <a:pt x="1" y="0"/>
                      <a:pt x="10" y="323"/>
                      <a:pt x="226" y="345"/>
                    </a:cubicBezTo>
                    <a:cubicBezTo>
                      <a:pt x="4012" y="729"/>
                      <a:pt x="7026" y="2849"/>
                      <a:pt x="8644" y="6290"/>
                    </a:cubicBezTo>
                    <a:cubicBezTo>
                      <a:pt x="8691" y="6391"/>
                      <a:pt x="8782" y="6433"/>
                      <a:pt x="8877" y="6433"/>
                    </a:cubicBezTo>
                    <a:cubicBezTo>
                      <a:pt x="9065" y="6433"/>
                      <a:pt x="9269" y="6269"/>
                      <a:pt x="9184" y="6064"/>
                    </a:cubicBezTo>
                    <a:cubicBezTo>
                      <a:pt x="7709" y="2492"/>
                      <a:pt x="4115" y="0"/>
                      <a:pt x="23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1"/>
              <p:cNvSpPr/>
              <p:nvPr/>
            </p:nvSpPr>
            <p:spPr>
              <a:xfrm>
                <a:off x="6151201" y="657234"/>
                <a:ext cx="315769" cy="210303"/>
              </a:xfrm>
              <a:custGeom>
                <a:rect b="b" l="l" r="r" t="t"/>
                <a:pathLst>
                  <a:path extrusionOk="0" h="6355" w="9542">
                    <a:moveTo>
                      <a:pt x="258" y="0"/>
                    </a:moveTo>
                    <a:cubicBezTo>
                      <a:pt x="41" y="0"/>
                      <a:pt x="0" y="361"/>
                      <a:pt x="222" y="410"/>
                    </a:cubicBezTo>
                    <a:cubicBezTo>
                      <a:pt x="3815" y="1199"/>
                      <a:pt x="6841" y="3024"/>
                      <a:pt x="8803" y="6198"/>
                    </a:cubicBezTo>
                    <a:cubicBezTo>
                      <a:pt x="8872" y="6308"/>
                      <a:pt x="8974" y="6354"/>
                      <a:pt x="9075" y="6354"/>
                    </a:cubicBezTo>
                    <a:cubicBezTo>
                      <a:pt x="9308" y="6354"/>
                      <a:pt x="9542" y="6113"/>
                      <a:pt x="9381" y="5859"/>
                    </a:cubicBezTo>
                    <a:cubicBezTo>
                      <a:pt x="7371" y="2678"/>
                      <a:pt x="4074" y="358"/>
                      <a:pt x="278" y="1"/>
                    </a:cubicBezTo>
                    <a:cubicBezTo>
                      <a:pt x="271" y="0"/>
                      <a:pt x="265" y="0"/>
                      <a:pt x="2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1"/>
              <p:cNvSpPr/>
              <p:nvPr/>
            </p:nvSpPr>
            <p:spPr>
              <a:xfrm>
                <a:off x="6219041" y="566924"/>
                <a:ext cx="312360" cy="191639"/>
              </a:xfrm>
              <a:custGeom>
                <a:rect b="b" l="l" r="r" t="t"/>
                <a:pathLst>
                  <a:path extrusionOk="0" h="5791" w="9439">
                    <a:moveTo>
                      <a:pt x="262" y="1"/>
                    </a:moveTo>
                    <a:cubicBezTo>
                      <a:pt x="49" y="1"/>
                      <a:pt x="0" y="332"/>
                      <a:pt x="215" y="384"/>
                    </a:cubicBezTo>
                    <a:cubicBezTo>
                      <a:pt x="3765" y="1231"/>
                      <a:pt x="6497" y="2687"/>
                      <a:pt x="8718" y="5651"/>
                    </a:cubicBezTo>
                    <a:cubicBezTo>
                      <a:pt x="8792" y="5749"/>
                      <a:pt x="8894" y="5791"/>
                      <a:pt x="8994" y="5791"/>
                    </a:cubicBezTo>
                    <a:cubicBezTo>
                      <a:pt x="9222" y="5791"/>
                      <a:pt x="9438" y="5573"/>
                      <a:pt x="9277" y="5323"/>
                    </a:cubicBezTo>
                    <a:cubicBezTo>
                      <a:pt x="7373" y="2375"/>
                      <a:pt x="3835" y="73"/>
                      <a:pt x="267" y="1"/>
                    </a:cubicBezTo>
                    <a:cubicBezTo>
                      <a:pt x="265" y="1"/>
                      <a:pt x="264" y="1"/>
                      <a:pt x="2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1"/>
              <p:cNvSpPr/>
              <p:nvPr/>
            </p:nvSpPr>
            <p:spPr>
              <a:xfrm>
                <a:off x="6273213" y="468805"/>
                <a:ext cx="310474" cy="188892"/>
              </a:xfrm>
              <a:custGeom>
                <a:rect b="b" l="l" r="r" t="t"/>
                <a:pathLst>
                  <a:path extrusionOk="0" h="5708" w="9382">
                    <a:moveTo>
                      <a:pt x="305" y="1"/>
                    </a:moveTo>
                    <a:cubicBezTo>
                      <a:pt x="1" y="1"/>
                      <a:pt x="16" y="436"/>
                      <a:pt x="307" y="466"/>
                    </a:cubicBezTo>
                    <a:cubicBezTo>
                      <a:pt x="2473" y="693"/>
                      <a:pt x="4557" y="1423"/>
                      <a:pt x="6262" y="2813"/>
                    </a:cubicBezTo>
                    <a:cubicBezTo>
                      <a:pt x="6919" y="3352"/>
                      <a:pt x="7505" y="3969"/>
                      <a:pt x="8009" y="4654"/>
                    </a:cubicBezTo>
                    <a:cubicBezTo>
                      <a:pt x="8308" y="5058"/>
                      <a:pt x="8444" y="5497"/>
                      <a:pt x="8908" y="5689"/>
                    </a:cubicBezTo>
                    <a:cubicBezTo>
                      <a:pt x="8940" y="5702"/>
                      <a:pt x="8971" y="5708"/>
                      <a:pt x="9003" y="5708"/>
                    </a:cubicBezTo>
                    <a:cubicBezTo>
                      <a:pt x="9200" y="5708"/>
                      <a:pt x="9381" y="5475"/>
                      <a:pt x="9313" y="5285"/>
                    </a:cubicBezTo>
                    <a:cubicBezTo>
                      <a:pt x="9307" y="5271"/>
                      <a:pt x="9302" y="5255"/>
                      <a:pt x="9296" y="5240"/>
                    </a:cubicBezTo>
                    <a:cubicBezTo>
                      <a:pt x="9267" y="5160"/>
                      <a:pt x="9210" y="5093"/>
                      <a:pt x="9137" y="5052"/>
                    </a:cubicBezTo>
                    <a:cubicBezTo>
                      <a:pt x="8544" y="4502"/>
                      <a:pt x="8115" y="3588"/>
                      <a:pt x="7528" y="3010"/>
                    </a:cubicBezTo>
                    <a:cubicBezTo>
                      <a:pt x="6888" y="2385"/>
                      <a:pt x="6173" y="1840"/>
                      <a:pt x="5401" y="1387"/>
                    </a:cubicBezTo>
                    <a:cubicBezTo>
                      <a:pt x="3843" y="471"/>
                      <a:pt x="2110" y="8"/>
                      <a:pt x="307" y="1"/>
                    </a:cubicBezTo>
                    <a:cubicBezTo>
                      <a:pt x="306" y="1"/>
                      <a:pt x="306" y="1"/>
                      <a:pt x="3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1"/>
              <p:cNvSpPr/>
              <p:nvPr/>
            </p:nvSpPr>
            <p:spPr>
              <a:xfrm>
                <a:off x="6333508" y="346065"/>
                <a:ext cx="307429" cy="236744"/>
              </a:xfrm>
              <a:custGeom>
                <a:rect b="b" l="l" r="r" t="t"/>
                <a:pathLst>
                  <a:path extrusionOk="0" h="7154" w="9290">
                    <a:moveTo>
                      <a:pt x="265" y="1"/>
                    </a:moveTo>
                    <a:cubicBezTo>
                      <a:pt x="43" y="1"/>
                      <a:pt x="0" y="372"/>
                      <a:pt x="226" y="420"/>
                    </a:cubicBezTo>
                    <a:cubicBezTo>
                      <a:pt x="4012" y="1236"/>
                      <a:pt x="6653" y="3691"/>
                      <a:pt x="8534" y="6983"/>
                    </a:cubicBezTo>
                    <a:cubicBezTo>
                      <a:pt x="8603" y="7103"/>
                      <a:pt x="8708" y="7153"/>
                      <a:pt x="8813" y="7153"/>
                    </a:cubicBezTo>
                    <a:cubicBezTo>
                      <a:pt x="9050" y="7153"/>
                      <a:pt x="9290" y="6903"/>
                      <a:pt x="9137" y="6632"/>
                    </a:cubicBezTo>
                    <a:cubicBezTo>
                      <a:pt x="7239" y="3278"/>
                      <a:pt x="4274" y="400"/>
                      <a:pt x="285" y="2"/>
                    </a:cubicBezTo>
                    <a:cubicBezTo>
                      <a:pt x="278" y="1"/>
                      <a:pt x="271" y="1"/>
                      <a:pt x="2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1"/>
              <p:cNvSpPr/>
              <p:nvPr/>
            </p:nvSpPr>
            <p:spPr>
              <a:xfrm>
                <a:off x="6511281" y="1026679"/>
                <a:ext cx="302565" cy="211891"/>
              </a:xfrm>
              <a:custGeom>
                <a:rect b="b" l="l" r="r" t="t"/>
                <a:pathLst>
                  <a:path extrusionOk="0" h="6403" w="9143">
                    <a:moveTo>
                      <a:pt x="298" y="0"/>
                    </a:moveTo>
                    <a:cubicBezTo>
                      <a:pt x="269" y="0"/>
                      <a:pt x="239" y="0"/>
                      <a:pt x="209" y="1"/>
                    </a:cubicBezTo>
                    <a:cubicBezTo>
                      <a:pt x="10" y="2"/>
                      <a:pt x="0" y="258"/>
                      <a:pt x="166" y="325"/>
                    </a:cubicBezTo>
                    <a:cubicBezTo>
                      <a:pt x="1731" y="967"/>
                      <a:pt x="3310" y="1379"/>
                      <a:pt x="4735" y="2339"/>
                    </a:cubicBezTo>
                    <a:cubicBezTo>
                      <a:pt x="6283" y="3384"/>
                      <a:pt x="7383" y="4732"/>
                      <a:pt x="8440" y="6250"/>
                    </a:cubicBezTo>
                    <a:cubicBezTo>
                      <a:pt x="8514" y="6357"/>
                      <a:pt x="8617" y="6403"/>
                      <a:pt x="8716" y="6403"/>
                    </a:cubicBezTo>
                    <a:cubicBezTo>
                      <a:pt x="8936" y="6403"/>
                      <a:pt x="9143" y="6180"/>
                      <a:pt x="9008" y="5919"/>
                    </a:cubicBezTo>
                    <a:cubicBezTo>
                      <a:pt x="7477" y="2971"/>
                      <a:pt x="3758" y="0"/>
                      <a:pt x="29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1"/>
              <p:cNvSpPr/>
              <p:nvPr/>
            </p:nvSpPr>
            <p:spPr>
              <a:xfrm>
                <a:off x="6557047" y="945271"/>
                <a:ext cx="330098" cy="214439"/>
              </a:xfrm>
              <a:custGeom>
                <a:rect b="b" l="l" r="r" t="t"/>
                <a:pathLst>
                  <a:path extrusionOk="0" h="6480" w="9975">
                    <a:moveTo>
                      <a:pt x="816" y="0"/>
                    </a:moveTo>
                    <a:cubicBezTo>
                      <a:pt x="633" y="0"/>
                      <a:pt x="450" y="6"/>
                      <a:pt x="267" y="18"/>
                    </a:cubicBezTo>
                    <a:cubicBezTo>
                      <a:pt x="0" y="35"/>
                      <a:pt x="10" y="398"/>
                      <a:pt x="267" y="425"/>
                    </a:cubicBezTo>
                    <a:cubicBezTo>
                      <a:pt x="4183" y="856"/>
                      <a:pt x="7423" y="2704"/>
                      <a:pt x="9233" y="6300"/>
                    </a:cubicBezTo>
                    <a:cubicBezTo>
                      <a:pt x="9297" y="6427"/>
                      <a:pt x="9399" y="6480"/>
                      <a:pt x="9503" y="6480"/>
                    </a:cubicBezTo>
                    <a:cubicBezTo>
                      <a:pt x="9733" y="6480"/>
                      <a:pt x="9974" y="6225"/>
                      <a:pt x="9839" y="5947"/>
                    </a:cubicBezTo>
                    <a:cubicBezTo>
                      <a:pt x="8201" y="2573"/>
                      <a:pt x="4633" y="0"/>
                      <a:pt x="81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1"/>
              <p:cNvSpPr/>
              <p:nvPr/>
            </p:nvSpPr>
            <p:spPr>
              <a:xfrm>
                <a:off x="6628097" y="845795"/>
                <a:ext cx="335426" cy="208781"/>
              </a:xfrm>
              <a:custGeom>
                <a:rect b="b" l="l" r="r" t="t"/>
                <a:pathLst>
                  <a:path extrusionOk="0" h="6309" w="10136">
                    <a:moveTo>
                      <a:pt x="1409" y="1"/>
                    </a:moveTo>
                    <a:cubicBezTo>
                      <a:pt x="1019" y="1"/>
                      <a:pt x="627" y="30"/>
                      <a:pt x="234" y="91"/>
                    </a:cubicBezTo>
                    <a:cubicBezTo>
                      <a:pt x="1" y="128"/>
                      <a:pt x="74" y="471"/>
                      <a:pt x="287" y="483"/>
                    </a:cubicBezTo>
                    <a:cubicBezTo>
                      <a:pt x="4254" y="719"/>
                      <a:pt x="7705" y="2401"/>
                      <a:pt x="9454" y="6141"/>
                    </a:cubicBezTo>
                    <a:cubicBezTo>
                      <a:pt x="9509" y="6259"/>
                      <a:pt x="9602" y="6308"/>
                      <a:pt x="9699" y="6308"/>
                    </a:cubicBezTo>
                    <a:cubicBezTo>
                      <a:pt x="9909" y="6308"/>
                      <a:pt x="10135" y="6072"/>
                      <a:pt x="10014" y="5814"/>
                    </a:cubicBezTo>
                    <a:cubicBezTo>
                      <a:pt x="8489" y="2572"/>
                      <a:pt x="5063" y="1"/>
                      <a:pt x="14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1"/>
              <p:cNvSpPr/>
              <p:nvPr/>
            </p:nvSpPr>
            <p:spPr>
              <a:xfrm>
                <a:off x="6685380" y="737715"/>
                <a:ext cx="339066" cy="214274"/>
              </a:xfrm>
              <a:custGeom>
                <a:rect b="b" l="l" r="r" t="t"/>
                <a:pathLst>
                  <a:path extrusionOk="0" h="6475" w="10246">
                    <a:moveTo>
                      <a:pt x="213" y="0"/>
                    </a:moveTo>
                    <a:cubicBezTo>
                      <a:pt x="22" y="0"/>
                      <a:pt x="1" y="306"/>
                      <a:pt x="186" y="361"/>
                    </a:cubicBezTo>
                    <a:cubicBezTo>
                      <a:pt x="3908" y="1456"/>
                      <a:pt x="7778" y="2469"/>
                      <a:pt x="9547" y="6302"/>
                    </a:cubicBezTo>
                    <a:cubicBezTo>
                      <a:pt x="9603" y="6424"/>
                      <a:pt x="9698" y="6474"/>
                      <a:pt x="9796" y="6474"/>
                    </a:cubicBezTo>
                    <a:cubicBezTo>
                      <a:pt x="10013" y="6474"/>
                      <a:pt x="10246" y="6231"/>
                      <a:pt x="10123" y="5965"/>
                    </a:cubicBezTo>
                    <a:cubicBezTo>
                      <a:pt x="8357" y="2170"/>
                      <a:pt x="4192" y="441"/>
                      <a:pt x="233" y="1"/>
                    </a:cubicBezTo>
                    <a:cubicBezTo>
                      <a:pt x="226" y="0"/>
                      <a:pt x="219" y="0"/>
                      <a:pt x="2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1"/>
              <p:cNvSpPr/>
              <p:nvPr/>
            </p:nvSpPr>
            <p:spPr>
              <a:xfrm>
                <a:off x="6732305" y="653428"/>
                <a:ext cx="348100" cy="213016"/>
              </a:xfrm>
              <a:custGeom>
                <a:rect b="b" l="l" r="r" t="t"/>
                <a:pathLst>
                  <a:path extrusionOk="0" h="6437" w="10519">
                    <a:moveTo>
                      <a:pt x="236" y="0"/>
                    </a:moveTo>
                    <a:cubicBezTo>
                      <a:pt x="35" y="0"/>
                      <a:pt x="1" y="332"/>
                      <a:pt x="204" y="381"/>
                    </a:cubicBezTo>
                    <a:cubicBezTo>
                      <a:pt x="4066" y="1300"/>
                      <a:pt x="7322" y="3123"/>
                      <a:pt x="9769" y="6297"/>
                    </a:cubicBezTo>
                    <a:cubicBezTo>
                      <a:pt x="9845" y="6396"/>
                      <a:pt x="9948" y="6437"/>
                      <a:pt x="10050" y="6437"/>
                    </a:cubicBezTo>
                    <a:cubicBezTo>
                      <a:pt x="10290" y="6437"/>
                      <a:pt x="10519" y="6207"/>
                      <a:pt x="10339" y="5965"/>
                    </a:cubicBezTo>
                    <a:cubicBezTo>
                      <a:pt x="7940" y="2733"/>
                      <a:pt x="4301" y="404"/>
                      <a:pt x="255" y="1"/>
                    </a:cubicBezTo>
                    <a:cubicBezTo>
                      <a:pt x="249" y="0"/>
                      <a:pt x="242" y="0"/>
                      <a:pt x="2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9" name="Google Shape;529;p21"/>
            <p:cNvGrpSpPr/>
            <p:nvPr/>
          </p:nvGrpSpPr>
          <p:grpSpPr>
            <a:xfrm>
              <a:off x="6864708" y="521224"/>
              <a:ext cx="165992" cy="77337"/>
              <a:chOff x="6864708" y="521224"/>
              <a:chExt cx="165992" cy="77337"/>
            </a:xfrm>
          </p:grpSpPr>
          <p:sp>
            <p:nvSpPr>
              <p:cNvPr id="530" name="Google Shape;530;p21"/>
              <p:cNvSpPr/>
              <p:nvPr/>
            </p:nvSpPr>
            <p:spPr>
              <a:xfrm>
                <a:off x="6864708" y="537869"/>
                <a:ext cx="108576" cy="60692"/>
              </a:xfrm>
              <a:custGeom>
                <a:rect b="b" l="l" r="r" t="t"/>
                <a:pathLst>
                  <a:path extrusionOk="0" h="1834" w="3281">
                    <a:moveTo>
                      <a:pt x="171" y="1"/>
                    </a:moveTo>
                    <a:cubicBezTo>
                      <a:pt x="1" y="1"/>
                      <a:pt x="10" y="263"/>
                      <a:pt x="183" y="281"/>
                    </a:cubicBezTo>
                    <a:cubicBezTo>
                      <a:pt x="1288" y="393"/>
                      <a:pt x="2197" y="938"/>
                      <a:pt x="2915" y="1773"/>
                    </a:cubicBezTo>
                    <a:cubicBezTo>
                      <a:pt x="2952" y="1816"/>
                      <a:pt x="2994" y="1834"/>
                      <a:pt x="3034" y="1834"/>
                    </a:cubicBezTo>
                    <a:cubicBezTo>
                      <a:pt x="3164" y="1834"/>
                      <a:pt x="3281" y="1651"/>
                      <a:pt x="3172" y="1514"/>
                    </a:cubicBezTo>
                    <a:cubicBezTo>
                      <a:pt x="2448" y="591"/>
                      <a:pt x="1340" y="78"/>
                      <a:pt x="183" y="1"/>
                    </a:cubicBezTo>
                    <a:cubicBezTo>
                      <a:pt x="179" y="1"/>
                      <a:pt x="175" y="1"/>
                      <a:pt x="17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1"/>
              <p:cNvSpPr/>
              <p:nvPr/>
            </p:nvSpPr>
            <p:spPr>
              <a:xfrm>
                <a:off x="6937711" y="521224"/>
                <a:ext cx="92990" cy="69196"/>
              </a:xfrm>
              <a:custGeom>
                <a:rect b="b" l="l" r="r" t="t"/>
                <a:pathLst>
                  <a:path extrusionOk="0" h="2091" w="2810">
                    <a:moveTo>
                      <a:pt x="178" y="1"/>
                    </a:moveTo>
                    <a:cubicBezTo>
                      <a:pt x="68" y="1"/>
                      <a:pt x="0" y="176"/>
                      <a:pt x="113" y="264"/>
                    </a:cubicBezTo>
                    <a:cubicBezTo>
                      <a:pt x="888" y="861"/>
                      <a:pt x="1646" y="1492"/>
                      <a:pt x="2447" y="2054"/>
                    </a:cubicBezTo>
                    <a:cubicBezTo>
                      <a:pt x="2484" y="2080"/>
                      <a:pt x="2519" y="2091"/>
                      <a:pt x="2553" y="2091"/>
                    </a:cubicBezTo>
                    <a:cubicBezTo>
                      <a:pt x="2711" y="2091"/>
                      <a:pt x="2810" y="1836"/>
                      <a:pt x="2646" y="1711"/>
                    </a:cubicBezTo>
                    <a:cubicBezTo>
                      <a:pt x="1874" y="1118"/>
                      <a:pt x="1049" y="585"/>
                      <a:pt x="251" y="26"/>
                    </a:cubicBezTo>
                    <a:cubicBezTo>
                      <a:pt x="225" y="9"/>
                      <a:pt x="201" y="1"/>
                      <a:pt x="1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21"/>
            <p:cNvGrpSpPr/>
            <p:nvPr/>
          </p:nvGrpSpPr>
          <p:grpSpPr>
            <a:xfrm>
              <a:off x="6567637" y="1421737"/>
              <a:ext cx="96663" cy="114037"/>
              <a:chOff x="6567637" y="1421737"/>
              <a:chExt cx="96663" cy="114037"/>
            </a:xfrm>
          </p:grpSpPr>
          <p:sp>
            <p:nvSpPr>
              <p:cNvPr id="533" name="Google Shape;533;p21"/>
              <p:cNvSpPr/>
              <p:nvPr/>
            </p:nvSpPr>
            <p:spPr>
              <a:xfrm>
                <a:off x="6576407" y="1421737"/>
                <a:ext cx="87894" cy="75484"/>
              </a:xfrm>
              <a:custGeom>
                <a:rect b="b" l="l" r="r" t="t"/>
                <a:pathLst>
                  <a:path extrusionOk="0" h="2281" w="2656">
                    <a:moveTo>
                      <a:pt x="236" y="0"/>
                    </a:moveTo>
                    <a:cubicBezTo>
                      <a:pt x="91" y="0"/>
                      <a:pt x="0" y="212"/>
                      <a:pt x="152" y="306"/>
                    </a:cubicBezTo>
                    <a:cubicBezTo>
                      <a:pt x="984" y="827"/>
                      <a:pt x="1641" y="1473"/>
                      <a:pt x="2266" y="2222"/>
                    </a:cubicBezTo>
                    <a:cubicBezTo>
                      <a:pt x="2300" y="2263"/>
                      <a:pt x="2344" y="2280"/>
                      <a:pt x="2388" y="2280"/>
                    </a:cubicBezTo>
                    <a:cubicBezTo>
                      <a:pt x="2519" y="2280"/>
                      <a:pt x="2655" y="2125"/>
                      <a:pt x="2564" y="1991"/>
                    </a:cubicBezTo>
                    <a:cubicBezTo>
                      <a:pt x="1998" y="1167"/>
                      <a:pt x="1192" y="499"/>
                      <a:pt x="318" y="23"/>
                    </a:cubicBezTo>
                    <a:cubicBezTo>
                      <a:pt x="289" y="7"/>
                      <a:pt x="262" y="0"/>
                      <a:pt x="2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1"/>
              <p:cNvSpPr/>
              <p:nvPr/>
            </p:nvSpPr>
            <p:spPr>
              <a:xfrm>
                <a:off x="6567637" y="1464823"/>
                <a:ext cx="73862" cy="70950"/>
              </a:xfrm>
              <a:custGeom>
                <a:rect b="b" l="l" r="r" t="t"/>
                <a:pathLst>
                  <a:path extrusionOk="0" h="2144" w="2232">
                    <a:moveTo>
                      <a:pt x="221" y="1"/>
                    </a:moveTo>
                    <a:cubicBezTo>
                      <a:pt x="83" y="1"/>
                      <a:pt x="1" y="229"/>
                      <a:pt x="146" y="292"/>
                    </a:cubicBezTo>
                    <a:cubicBezTo>
                      <a:pt x="924" y="628"/>
                      <a:pt x="1515" y="1224"/>
                      <a:pt x="1822" y="2017"/>
                    </a:cubicBezTo>
                    <a:cubicBezTo>
                      <a:pt x="1856" y="2105"/>
                      <a:pt x="1933" y="2143"/>
                      <a:pt x="2008" y="2143"/>
                    </a:cubicBezTo>
                    <a:cubicBezTo>
                      <a:pt x="2122" y="2143"/>
                      <a:pt x="2232" y="2056"/>
                      <a:pt x="2183" y="1917"/>
                    </a:cubicBezTo>
                    <a:cubicBezTo>
                      <a:pt x="1863" y="1026"/>
                      <a:pt x="1160" y="324"/>
                      <a:pt x="267" y="9"/>
                    </a:cubicBezTo>
                    <a:cubicBezTo>
                      <a:pt x="251" y="3"/>
                      <a:pt x="236" y="1"/>
                      <a:pt x="22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35" name="Google Shape;535;p21"/>
          <p:cNvGrpSpPr/>
          <p:nvPr/>
        </p:nvGrpSpPr>
        <p:grpSpPr>
          <a:xfrm>
            <a:off x="6451118" y="1964685"/>
            <a:ext cx="884232" cy="497711"/>
            <a:chOff x="6451118" y="1964685"/>
            <a:chExt cx="884232" cy="497711"/>
          </a:xfrm>
        </p:grpSpPr>
        <p:sp>
          <p:nvSpPr>
            <p:cNvPr id="536" name="Google Shape;536;p21"/>
            <p:cNvSpPr/>
            <p:nvPr/>
          </p:nvSpPr>
          <p:spPr>
            <a:xfrm>
              <a:off x="6451118" y="1964685"/>
              <a:ext cx="772346" cy="497711"/>
            </a:xfrm>
            <a:custGeom>
              <a:rect b="b" l="l" r="r" t="t"/>
              <a:pathLst>
                <a:path extrusionOk="0" h="15040" w="23339">
                  <a:moveTo>
                    <a:pt x="7096" y="720"/>
                  </a:moveTo>
                  <a:cubicBezTo>
                    <a:pt x="7623" y="720"/>
                    <a:pt x="8180" y="844"/>
                    <a:pt x="8743" y="1116"/>
                  </a:cubicBezTo>
                  <a:cubicBezTo>
                    <a:pt x="10752" y="2087"/>
                    <a:pt x="11547" y="4286"/>
                    <a:pt x="11826" y="6363"/>
                  </a:cubicBezTo>
                  <a:cubicBezTo>
                    <a:pt x="11674" y="6626"/>
                    <a:pt x="11921" y="6868"/>
                    <a:pt x="12176" y="6868"/>
                  </a:cubicBezTo>
                  <a:cubicBezTo>
                    <a:pt x="12292" y="6868"/>
                    <a:pt x="12409" y="6818"/>
                    <a:pt x="12492" y="6698"/>
                  </a:cubicBezTo>
                  <a:cubicBezTo>
                    <a:pt x="13878" y="4691"/>
                    <a:pt x="15595" y="2216"/>
                    <a:pt x="18285" y="2042"/>
                  </a:cubicBezTo>
                  <a:cubicBezTo>
                    <a:pt x="18381" y="2036"/>
                    <a:pt x="18475" y="2033"/>
                    <a:pt x="18567" y="2033"/>
                  </a:cubicBezTo>
                  <a:cubicBezTo>
                    <a:pt x="21419" y="2033"/>
                    <a:pt x="22593" y="4929"/>
                    <a:pt x="21548" y="7369"/>
                  </a:cubicBezTo>
                  <a:cubicBezTo>
                    <a:pt x="19847" y="11345"/>
                    <a:pt x="14970" y="13249"/>
                    <a:pt x="11086" y="14215"/>
                  </a:cubicBezTo>
                  <a:cubicBezTo>
                    <a:pt x="11080" y="14217"/>
                    <a:pt x="11077" y="14220"/>
                    <a:pt x="11072" y="14222"/>
                  </a:cubicBezTo>
                  <a:cubicBezTo>
                    <a:pt x="8031" y="12031"/>
                    <a:pt x="3304" y="8518"/>
                    <a:pt x="3594" y="4332"/>
                  </a:cubicBezTo>
                  <a:cubicBezTo>
                    <a:pt x="3737" y="2271"/>
                    <a:pt x="5233" y="720"/>
                    <a:pt x="7096" y="720"/>
                  </a:cubicBezTo>
                  <a:close/>
                  <a:moveTo>
                    <a:pt x="6991" y="1"/>
                  </a:moveTo>
                  <a:cubicBezTo>
                    <a:pt x="5760" y="1"/>
                    <a:pt x="4567" y="507"/>
                    <a:pt x="3768" y="1586"/>
                  </a:cubicBezTo>
                  <a:cubicBezTo>
                    <a:pt x="0" y="6677"/>
                    <a:pt x="7237" y="12430"/>
                    <a:pt x="10797" y="14969"/>
                  </a:cubicBezTo>
                  <a:cubicBezTo>
                    <a:pt x="10866" y="15018"/>
                    <a:pt x="10933" y="15040"/>
                    <a:pt x="10997" y="15040"/>
                  </a:cubicBezTo>
                  <a:cubicBezTo>
                    <a:pt x="11172" y="15040"/>
                    <a:pt x="11312" y="14875"/>
                    <a:pt x="11339" y="14690"/>
                  </a:cubicBezTo>
                  <a:cubicBezTo>
                    <a:pt x="15885" y="14101"/>
                    <a:pt x="23339" y="10391"/>
                    <a:pt x="22677" y="4903"/>
                  </a:cubicBezTo>
                  <a:cubicBezTo>
                    <a:pt x="22415" y="2733"/>
                    <a:pt x="20732" y="1287"/>
                    <a:pt x="18603" y="1287"/>
                  </a:cubicBezTo>
                  <a:cubicBezTo>
                    <a:pt x="18494" y="1287"/>
                    <a:pt x="18384" y="1290"/>
                    <a:pt x="18272" y="1298"/>
                  </a:cubicBezTo>
                  <a:cubicBezTo>
                    <a:pt x="15566" y="1485"/>
                    <a:pt x="13769" y="3605"/>
                    <a:pt x="12295" y="5681"/>
                  </a:cubicBezTo>
                  <a:cubicBezTo>
                    <a:pt x="12068" y="3641"/>
                    <a:pt x="11184" y="1634"/>
                    <a:pt x="9308" y="606"/>
                  </a:cubicBezTo>
                  <a:cubicBezTo>
                    <a:pt x="8583" y="208"/>
                    <a:pt x="7779" y="1"/>
                    <a:pt x="69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1"/>
            <p:cNvSpPr/>
            <p:nvPr/>
          </p:nvSpPr>
          <p:spPr>
            <a:xfrm>
              <a:off x="7237231" y="2177603"/>
              <a:ext cx="59732" cy="78098"/>
            </a:xfrm>
            <a:custGeom>
              <a:rect b="b" l="l" r="r" t="t"/>
              <a:pathLst>
                <a:path extrusionOk="0" h="2360" w="1805">
                  <a:moveTo>
                    <a:pt x="1357" y="0"/>
                  </a:moveTo>
                  <a:cubicBezTo>
                    <a:pt x="1267" y="0"/>
                    <a:pt x="1176" y="63"/>
                    <a:pt x="1172" y="177"/>
                  </a:cubicBezTo>
                  <a:cubicBezTo>
                    <a:pt x="1143" y="974"/>
                    <a:pt x="948" y="1654"/>
                    <a:pt x="178" y="2037"/>
                  </a:cubicBezTo>
                  <a:cubicBezTo>
                    <a:pt x="0" y="2125"/>
                    <a:pt x="112" y="2359"/>
                    <a:pt x="278" y="2359"/>
                  </a:cubicBezTo>
                  <a:cubicBezTo>
                    <a:pt x="303" y="2359"/>
                    <a:pt x="330" y="2354"/>
                    <a:pt x="357" y="2341"/>
                  </a:cubicBezTo>
                  <a:cubicBezTo>
                    <a:pt x="1129" y="1988"/>
                    <a:pt x="1805" y="1004"/>
                    <a:pt x="1532" y="130"/>
                  </a:cubicBezTo>
                  <a:cubicBezTo>
                    <a:pt x="1504" y="41"/>
                    <a:pt x="1430" y="0"/>
                    <a:pt x="13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1"/>
            <p:cNvSpPr/>
            <p:nvPr/>
          </p:nvSpPr>
          <p:spPr>
            <a:xfrm>
              <a:off x="7278166" y="2184420"/>
              <a:ext cx="57184" cy="84287"/>
            </a:xfrm>
            <a:custGeom>
              <a:rect b="b" l="l" r="r" t="t"/>
              <a:pathLst>
                <a:path extrusionOk="0" h="2547" w="1728">
                  <a:moveTo>
                    <a:pt x="1387" y="1"/>
                  </a:moveTo>
                  <a:cubicBezTo>
                    <a:pt x="1277" y="1"/>
                    <a:pt x="1161" y="74"/>
                    <a:pt x="1171" y="202"/>
                  </a:cubicBezTo>
                  <a:cubicBezTo>
                    <a:pt x="1243" y="1066"/>
                    <a:pt x="918" y="1849"/>
                    <a:pt x="139" y="2287"/>
                  </a:cubicBezTo>
                  <a:cubicBezTo>
                    <a:pt x="1" y="2365"/>
                    <a:pt x="86" y="2546"/>
                    <a:pt x="215" y="2546"/>
                  </a:cubicBezTo>
                  <a:cubicBezTo>
                    <a:pt x="236" y="2546"/>
                    <a:pt x="259" y="2541"/>
                    <a:pt x="281" y="2530"/>
                  </a:cubicBezTo>
                  <a:cubicBezTo>
                    <a:pt x="1163" y="2109"/>
                    <a:pt x="1727" y="1126"/>
                    <a:pt x="1575" y="147"/>
                  </a:cubicBezTo>
                  <a:cubicBezTo>
                    <a:pt x="1560" y="47"/>
                    <a:pt x="1475" y="1"/>
                    <a:pt x="138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9" name="Google Shape;539;p21"/>
          <p:cNvGrpSpPr/>
          <p:nvPr/>
        </p:nvGrpSpPr>
        <p:grpSpPr>
          <a:xfrm>
            <a:off x="7346204" y="3514142"/>
            <a:ext cx="540037" cy="623992"/>
            <a:chOff x="7346204" y="3514142"/>
            <a:chExt cx="540037" cy="623992"/>
          </a:xfrm>
        </p:grpSpPr>
        <p:sp>
          <p:nvSpPr>
            <p:cNvPr id="540" name="Google Shape;540;p21"/>
            <p:cNvSpPr/>
            <p:nvPr/>
          </p:nvSpPr>
          <p:spPr>
            <a:xfrm>
              <a:off x="7346204" y="3514142"/>
              <a:ext cx="469152" cy="577729"/>
            </a:xfrm>
            <a:custGeom>
              <a:rect b="b" l="l" r="r" t="t"/>
              <a:pathLst>
                <a:path extrusionOk="0" h="17458" w="14177">
                  <a:moveTo>
                    <a:pt x="7464" y="800"/>
                  </a:moveTo>
                  <a:cubicBezTo>
                    <a:pt x="10105" y="800"/>
                    <a:pt x="12522" y="2742"/>
                    <a:pt x="12322" y="5774"/>
                  </a:cubicBezTo>
                  <a:cubicBezTo>
                    <a:pt x="12316" y="5772"/>
                    <a:pt x="12310" y="5772"/>
                    <a:pt x="12304" y="5770"/>
                  </a:cubicBezTo>
                  <a:cubicBezTo>
                    <a:pt x="11573" y="5797"/>
                    <a:pt x="10813" y="5858"/>
                    <a:pt x="10090" y="5982"/>
                  </a:cubicBezTo>
                  <a:cubicBezTo>
                    <a:pt x="9840" y="4612"/>
                    <a:pt x="8659" y="3786"/>
                    <a:pt x="7357" y="3786"/>
                  </a:cubicBezTo>
                  <a:cubicBezTo>
                    <a:pt x="7017" y="3786"/>
                    <a:pt x="6669" y="3842"/>
                    <a:pt x="6327" y="3960"/>
                  </a:cubicBezTo>
                  <a:cubicBezTo>
                    <a:pt x="3849" y="4813"/>
                    <a:pt x="3091" y="7792"/>
                    <a:pt x="3025" y="10126"/>
                  </a:cubicBezTo>
                  <a:cubicBezTo>
                    <a:pt x="2970" y="12127"/>
                    <a:pt x="4318" y="13843"/>
                    <a:pt x="6364" y="13843"/>
                  </a:cubicBezTo>
                  <a:cubicBezTo>
                    <a:pt x="6483" y="13843"/>
                    <a:pt x="6604" y="13837"/>
                    <a:pt x="6727" y="13825"/>
                  </a:cubicBezTo>
                  <a:cubicBezTo>
                    <a:pt x="8986" y="13606"/>
                    <a:pt x="10230" y="11600"/>
                    <a:pt x="10313" y="9514"/>
                  </a:cubicBezTo>
                  <a:cubicBezTo>
                    <a:pt x="10651" y="9555"/>
                    <a:pt x="11005" y="9572"/>
                    <a:pt x="11362" y="9572"/>
                  </a:cubicBezTo>
                  <a:cubicBezTo>
                    <a:pt x="11808" y="9572"/>
                    <a:pt x="12260" y="9545"/>
                    <a:pt x="12694" y="9506"/>
                  </a:cubicBezTo>
                  <a:lnTo>
                    <a:pt x="12694" y="9506"/>
                  </a:lnTo>
                  <a:cubicBezTo>
                    <a:pt x="12696" y="9512"/>
                    <a:pt x="12693" y="9517"/>
                    <a:pt x="12694" y="9523"/>
                  </a:cubicBezTo>
                  <a:cubicBezTo>
                    <a:pt x="13331" y="12552"/>
                    <a:pt x="11449" y="15952"/>
                    <a:pt x="8303" y="16582"/>
                  </a:cubicBezTo>
                  <a:cubicBezTo>
                    <a:pt x="7921" y="16658"/>
                    <a:pt x="7545" y="16695"/>
                    <a:pt x="7178" y="16695"/>
                  </a:cubicBezTo>
                  <a:cubicBezTo>
                    <a:pt x="4121" y="16695"/>
                    <a:pt x="1668" y="14169"/>
                    <a:pt x="1308" y="11131"/>
                  </a:cubicBezTo>
                  <a:cubicBezTo>
                    <a:pt x="902" y="7691"/>
                    <a:pt x="1402" y="3533"/>
                    <a:pt x="4662" y="1580"/>
                  </a:cubicBezTo>
                  <a:cubicBezTo>
                    <a:pt x="5552" y="1047"/>
                    <a:pt x="6523" y="800"/>
                    <a:pt x="7464" y="800"/>
                  </a:cubicBezTo>
                  <a:close/>
                  <a:moveTo>
                    <a:pt x="7481" y="0"/>
                  </a:moveTo>
                  <a:cubicBezTo>
                    <a:pt x="6945" y="0"/>
                    <a:pt x="6399" y="73"/>
                    <a:pt x="5860" y="226"/>
                  </a:cubicBezTo>
                  <a:cubicBezTo>
                    <a:pt x="1034" y="1598"/>
                    <a:pt x="0" y="7109"/>
                    <a:pt x="573" y="11434"/>
                  </a:cubicBezTo>
                  <a:cubicBezTo>
                    <a:pt x="1019" y="14793"/>
                    <a:pt x="3817" y="17457"/>
                    <a:pt x="7207" y="17457"/>
                  </a:cubicBezTo>
                  <a:cubicBezTo>
                    <a:pt x="7484" y="17457"/>
                    <a:pt x="7764" y="17439"/>
                    <a:pt x="8047" y="17403"/>
                  </a:cubicBezTo>
                  <a:cubicBezTo>
                    <a:pt x="11841" y="16914"/>
                    <a:pt x="14177" y="12961"/>
                    <a:pt x="13449" y="9367"/>
                  </a:cubicBezTo>
                  <a:cubicBezTo>
                    <a:pt x="13618" y="9213"/>
                    <a:pt x="13559" y="8903"/>
                    <a:pt x="13267" y="8870"/>
                  </a:cubicBezTo>
                  <a:cubicBezTo>
                    <a:pt x="12657" y="8803"/>
                    <a:pt x="11983" y="8744"/>
                    <a:pt x="11324" y="8744"/>
                  </a:cubicBezTo>
                  <a:cubicBezTo>
                    <a:pt x="10895" y="8744"/>
                    <a:pt x="10472" y="8769"/>
                    <a:pt x="10077" y="8832"/>
                  </a:cubicBezTo>
                  <a:cubicBezTo>
                    <a:pt x="10032" y="8817"/>
                    <a:pt x="9984" y="8809"/>
                    <a:pt x="9937" y="8809"/>
                  </a:cubicBezTo>
                  <a:cubicBezTo>
                    <a:pt x="9750" y="8809"/>
                    <a:pt x="9567" y="8929"/>
                    <a:pt x="9573" y="9169"/>
                  </a:cubicBezTo>
                  <a:cubicBezTo>
                    <a:pt x="9613" y="10805"/>
                    <a:pt x="8836" y="12560"/>
                    <a:pt x="7113" y="13001"/>
                  </a:cubicBezTo>
                  <a:cubicBezTo>
                    <a:pt x="6837" y="13072"/>
                    <a:pt x="6577" y="13105"/>
                    <a:pt x="6334" y="13105"/>
                  </a:cubicBezTo>
                  <a:cubicBezTo>
                    <a:pt x="4626" y="13105"/>
                    <a:pt x="3761" y="11459"/>
                    <a:pt x="3796" y="9799"/>
                  </a:cubicBezTo>
                  <a:cubicBezTo>
                    <a:pt x="3823" y="8514"/>
                    <a:pt x="4183" y="7078"/>
                    <a:pt x="4914" y="6023"/>
                  </a:cubicBezTo>
                  <a:cubicBezTo>
                    <a:pt x="5520" y="5146"/>
                    <a:pt x="6555" y="4573"/>
                    <a:pt x="7518" y="4573"/>
                  </a:cubicBezTo>
                  <a:cubicBezTo>
                    <a:pt x="8400" y="4573"/>
                    <a:pt x="9223" y="5054"/>
                    <a:pt x="9603" y="6221"/>
                  </a:cubicBezTo>
                  <a:cubicBezTo>
                    <a:pt x="9628" y="6290"/>
                    <a:pt x="9680" y="6345"/>
                    <a:pt x="9749" y="6374"/>
                  </a:cubicBezTo>
                  <a:cubicBezTo>
                    <a:pt x="9787" y="6489"/>
                    <a:pt x="9882" y="6588"/>
                    <a:pt x="10022" y="6594"/>
                  </a:cubicBezTo>
                  <a:cubicBezTo>
                    <a:pt x="10191" y="6602"/>
                    <a:pt x="10363" y="6606"/>
                    <a:pt x="10535" y="6606"/>
                  </a:cubicBezTo>
                  <a:cubicBezTo>
                    <a:pt x="11125" y="6606"/>
                    <a:pt x="11725" y="6563"/>
                    <a:pt x="12304" y="6504"/>
                  </a:cubicBezTo>
                  <a:cubicBezTo>
                    <a:pt x="12429" y="6493"/>
                    <a:pt x="12541" y="6420"/>
                    <a:pt x="12599" y="6308"/>
                  </a:cubicBezTo>
                  <a:cubicBezTo>
                    <a:pt x="12602" y="6308"/>
                    <a:pt x="12605" y="6308"/>
                    <a:pt x="12608" y="6308"/>
                  </a:cubicBezTo>
                  <a:cubicBezTo>
                    <a:pt x="12735" y="6308"/>
                    <a:pt x="12860" y="6245"/>
                    <a:pt x="12889" y="6100"/>
                  </a:cubicBezTo>
                  <a:cubicBezTo>
                    <a:pt x="13588" y="2600"/>
                    <a:pt x="10691" y="0"/>
                    <a:pt x="748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1"/>
            <p:cNvSpPr/>
            <p:nvPr/>
          </p:nvSpPr>
          <p:spPr>
            <a:xfrm>
              <a:off x="7755062" y="4055370"/>
              <a:ext cx="79157" cy="80117"/>
            </a:xfrm>
            <a:custGeom>
              <a:rect b="b" l="l" r="r" t="t"/>
              <a:pathLst>
                <a:path extrusionOk="0" h="2421" w="2392">
                  <a:moveTo>
                    <a:pt x="2119" y="0"/>
                  </a:moveTo>
                  <a:cubicBezTo>
                    <a:pt x="2035" y="0"/>
                    <a:pt x="1953" y="56"/>
                    <a:pt x="1947" y="169"/>
                  </a:cubicBezTo>
                  <a:cubicBezTo>
                    <a:pt x="1904" y="1151"/>
                    <a:pt x="1220" y="2020"/>
                    <a:pt x="203" y="2109"/>
                  </a:cubicBezTo>
                  <a:cubicBezTo>
                    <a:pt x="10" y="2126"/>
                    <a:pt x="1" y="2420"/>
                    <a:pt x="194" y="2420"/>
                  </a:cubicBezTo>
                  <a:cubicBezTo>
                    <a:pt x="197" y="2420"/>
                    <a:pt x="200" y="2420"/>
                    <a:pt x="203" y="2420"/>
                  </a:cubicBezTo>
                  <a:cubicBezTo>
                    <a:pt x="1336" y="2359"/>
                    <a:pt x="2391" y="1347"/>
                    <a:pt x="2298" y="169"/>
                  </a:cubicBezTo>
                  <a:cubicBezTo>
                    <a:pt x="2289" y="57"/>
                    <a:pt x="2203" y="0"/>
                    <a:pt x="21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1"/>
            <p:cNvSpPr/>
            <p:nvPr/>
          </p:nvSpPr>
          <p:spPr>
            <a:xfrm>
              <a:off x="7839084" y="4060731"/>
              <a:ext cx="47157" cy="77403"/>
            </a:xfrm>
            <a:custGeom>
              <a:rect b="b" l="l" r="r" t="t"/>
              <a:pathLst>
                <a:path extrusionOk="0" h="2339" w="1425">
                  <a:moveTo>
                    <a:pt x="1166" y="0"/>
                  </a:moveTo>
                  <a:cubicBezTo>
                    <a:pt x="1109" y="0"/>
                    <a:pt x="1052" y="24"/>
                    <a:pt x="1012" y="82"/>
                  </a:cubicBezTo>
                  <a:cubicBezTo>
                    <a:pt x="566" y="710"/>
                    <a:pt x="251" y="1427"/>
                    <a:pt x="33" y="2163"/>
                  </a:cubicBezTo>
                  <a:cubicBezTo>
                    <a:pt x="1" y="2270"/>
                    <a:pt x="86" y="2339"/>
                    <a:pt x="172" y="2339"/>
                  </a:cubicBezTo>
                  <a:cubicBezTo>
                    <a:pt x="229" y="2339"/>
                    <a:pt x="286" y="2309"/>
                    <a:pt x="309" y="2240"/>
                  </a:cubicBezTo>
                  <a:cubicBezTo>
                    <a:pt x="552" y="1523"/>
                    <a:pt x="902" y="890"/>
                    <a:pt x="1329" y="269"/>
                  </a:cubicBezTo>
                  <a:cubicBezTo>
                    <a:pt x="1424" y="130"/>
                    <a:pt x="1297" y="0"/>
                    <a:pt x="116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3" name="Google Shape;543;p21"/>
          <p:cNvGrpSpPr/>
          <p:nvPr/>
        </p:nvGrpSpPr>
        <p:grpSpPr>
          <a:xfrm>
            <a:off x="7485292" y="4430739"/>
            <a:ext cx="1375953" cy="924075"/>
            <a:chOff x="7485292" y="4430739"/>
            <a:chExt cx="1375953" cy="924075"/>
          </a:xfrm>
        </p:grpSpPr>
        <p:sp>
          <p:nvSpPr>
            <p:cNvPr id="544" name="Google Shape;544;p21"/>
            <p:cNvSpPr/>
            <p:nvPr/>
          </p:nvSpPr>
          <p:spPr>
            <a:xfrm>
              <a:off x="7485292" y="4430739"/>
              <a:ext cx="1375953" cy="924075"/>
            </a:xfrm>
            <a:custGeom>
              <a:rect b="b" l="l" r="r" t="t"/>
              <a:pathLst>
                <a:path extrusionOk="0" h="27924" w="41579">
                  <a:moveTo>
                    <a:pt x="13728" y="692"/>
                  </a:moveTo>
                  <a:cubicBezTo>
                    <a:pt x="13766" y="692"/>
                    <a:pt x="13774" y="797"/>
                    <a:pt x="13754" y="1006"/>
                  </a:cubicBezTo>
                  <a:lnTo>
                    <a:pt x="13775" y="1913"/>
                  </a:lnTo>
                  <a:cubicBezTo>
                    <a:pt x="13789" y="2518"/>
                    <a:pt x="13804" y="3123"/>
                    <a:pt x="13818" y="3728"/>
                  </a:cubicBezTo>
                  <a:cubicBezTo>
                    <a:pt x="13850" y="5140"/>
                    <a:pt x="13879" y="6551"/>
                    <a:pt x="13921" y="7963"/>
                  </a:cubicBezTo>
                  <a:cubicBezTo>
                    <a:pt x="13925" y="8164"/>
                    <a:pt x="14060" y="8275"/>
                    <a:pt x="14212" y="8309"/>
                  </a:cubicBezTo>
                  <a:cubicBezTo>
                    <a:pt x="14218" y="8393"/>
                    <a:pt x="14268" y="8468"/>
                    <a:pt x="14346" y="8505"/>
                  </a:cubicBezTo>
                  <a:cubicBezTo>
                    <a:pt x="16226" y="9441"/>
                    <a:pt x="18226" y="10162"/>
                    <a:pt x="20191" y="10916"/>
                  </a:cubicBezTo>
                  <a:cubicBezTo>
                    <a:pt x="18350" y="11971"/>
                    <a:pt x="16388" y="12653"/>
                    <a:pt x="14274" y="13006"/>
                  </a:cubicBezTo>
                  <a:cubicBezTo>
                    <a:pt x="14020" y="13049"/>
                    <a:pt x="13957" y="13265"/>
                    <a:pt x="14020" y="13455"/>
                  </a:cubicBezTo>
                  <a:cubicBezTo>
                    <a:pt x="14000" y="13483"/>
                    <a:pt x="13985" y="13512"/>
                    <a:pt x="13973" y="13543"/>
                  </a:cubicBezTo>
                  <a:cubicBezTo>
                    <a:pt x="13215" y="15852"/>
                    <a:pt x="12424" y="18113"/>
                    <a:pt x="11436" y="20331"/>
                  </a:cubicBezTo>
                  <a:cubicBezTo>
                    <a:pt x="10251" y="18385"/>
                    <a:pt x="9122" y="16390"/>
                    <a:pt x="7800" y="14540"/>
                  </a:cubicBezTo>
                  <a:cubicBezTo>
                    <a:pt x="7749" y="14461"/>
                    <a:pt x="7662" y="14415"/>
                    <a:pt x="7569" y="14415"/>
                  </a:cubicBezTo>
                  <a:cubicBezTo>
                    <a:pt x="7562" y="14415"/>
                    <a:pt x="7555" y="14415"/>
                    <a:pt x="7548" y="14416"/>
                  </a:cubicBezTo>
                  <a:cubicBezTo>
                    <a:pt x="7489" y="14352"/>
                    <a:pt x="7408" y="14310"/>
                    <a:pt x="7310" y="14310"/>
                  </a:cubicBezTo>
                  <a:cubicBezTo>
                    <a:pt x="7273" y="14310"/>
                    <a:pt x="7233" y="14316"/>
                    <a:pt x="7191" y="14330"/>
                  </a:cubicBezTo>
                  <a:cubicBezTo>
                    <a:pt x="5233" y="14950"/>
                    <a:pt x="3230" y="15413"/>
                    <a:pt x="1199" y="15713"/>
                  </a:cubicBezTo>
                  <a:cubicBezTo>
                    <a:pt x="2349" y="13876"/>
                    <a:pt x="3661" y="12141"/>
                    <a:pt x="4751" y="10273"/>
                  </a:cubicBezTo>
                  <a:cubicBezTo>
                    <a:pt x="4860" y="10088"/>
                    <a:pt x="4697" y="9892"/>
                    <a:pt x="4521" y="9892"/>
                  </a:cubicBezTo>
                  <a:cubicBezTo>
                    <a:pt x="4514" y="9892"/>
                    <a:pt x="4506" y="9892"/>
                    <a:pt x="4498" y="9893"/>
                  </a:cubicBezTo>
                  <a:cubicBezTo>
                    <a:pt x="3664" y="8055"/>
                    <a:pt x="2818" y="6310"/>
                    <a:pt x="2282" y="4370"/>
                  </a:cubicBezTo>
                  <a:lnTo>
                    <a:pt x="2282" y="4370"/>
                  </a:lnTo>
                  <a:cubicBezTo>
                    <a:pt x="4299" y="5036"/>
                    <a:pt x="6293" y="5762"/>
                    <a:pt x="8264" y="6548"/>
                  </a:cubicBezTo>
                  <a:cubicBezTo>
                    <a:pt x="8315" y="6568"/>
                    <a:pt x="8362" y="6577"/>
                    <a:pt x="8406" y="6577"/>
                  </a:cubicBezTo>
                  <a:cubicBezTo>
                    <a:pt x="8594" y="6577"/>
                    <a:pt x="8715" y="6407"/>
                    <a:pt x="8727" y="6222"/>
                  </a:cubicBezTo>
                  <a:cubicBezTo>
                    <a:pt x="8762" y="6209"/>
                    <a:pt x="8794" y="6188"/>
                    <a:pt x="8820" y="6160"/>
                  </a:cubicBezTo>
                  <a:cubicBezTo>
                    <a:pt x="10326" y="4529"/>
                    <a:pt x="11695" y="2518"/>
                    <a:pt x="13461" y="1154"/>
                  </a:cubicBezTo>
                  <a:cubicBezTo>
                    <a:pt x="13593" y="846"/>
                    <a:pt x="13682" y="692"/>
                    <a:pt x="13728" y="692"/>
                  </a:cubicBezTo>
                  <a:close/>
                  <a:moveTo>
                    <a:pt x="36737" y="13239"/>
                  </a:moveTo>
                  <a:lnTo>
                    <a:pt x="34992" y="16448"/>
                  </a:lnTo>
                  <a:cubicBezTo>
                    <a:pt x="34883" y="16649"/>
                    <a:pt x="34972" y="16943"/>
                    <a:pt x="35216" y="16996"/>
                  </a:cubicBezTo>
                  <a:cubicBezTo>
                    <a:pt x="36545" y="17286"/>
                    <a:pt x="37881" y="17503"/>
                    <a:pt x="39229" y="17662"/>
                  </a:cubicBezTo>
                  <a:cubicBezTo>
                    <a:pt x="38268" y="18797"/>
                    <a:pt x="37383" y="19995"/>
                    <a:pt x="36577" y="21246"/>
                  </a:cubicBezTo>
                  <a:cubicBezTo>
                    <a:pt x="36456" y="21438"/>
                    <a:pt x="36570" y="21737"/>
                    <a:pt x="36796" y="21784"/>
                  </a:cubicBezTo>
                  <a:cubicBezTo>
                    <a:pt x="37740" y="21982"/>
                    <a:pt x="38682" y="22179"/>
                    <a:pt x="39625" y="22375"/>
                  </a:cubicBezTo>
                  <a:cubicBezTo>
                    <a:pt x="38996" y="22884"/>
                    <a:pt x="38365" y="23394"/>
                    <a:pt x="37732" y="23902"/>
                  </a:cubicBezTo>
                  <a:cubicBezTo>
                    <a:pt x="37513" y="24077"/>
                    <a:pt x="37660" y="24415"/>
                    <a:pt x="37888" y="24489"/>
                  </a:cubicBezTo>
                  <a:lnTo>
                    <a:pt x="40239" y="25247"/>
                  </a:lnTo>
                  <a:cubicBezTo>
                    <a:pt x="37347" y="26540"/>
                    <a:pt x="34207" y="27181"/>
                    <a:pt x="31059" y="27181"/>
                  </a:cubicBezTo>
                  <a:cubicBezTo>
                    <a:pt x="28900" y="27181"/>
                    <a:pt x="26736" y="26879"/>
                    <a:pt x="24645" y="26279"/>
                  </a:cubicBezTo>
                  <a:cubicBezTo>
                    <a:pt x="19744" y="24873"/>
                    <a:pt x="16160" y="22005"/>
                    <a:pt x="13325" y="17852"/>
                  </a:cubicBezTo>
                  <a:cubicBezTo>
                    <a:pt x="13852" y="16505"/>
                    <a:pt x="14320" y="15134"/>
                    <a:pt x="14691" y="13740"/>
                  </a:cubicBezTo>
                  <a:cubicBezTo>
                    <a:pt x="14694" y="13729"/>
                    <a:pt x="14691" y="13722"/>
                    <a:pt x="14693" y="13709"/>
                  </a:cubicBezTo>
                  <a:cubicBezTo>
                    <a:pt x="15144" y="13634"/>
                    <a:pt x="15590" y="13536"/>
                    <a:pt x="16031" y="13426"/>
                  </a:cubicBezTo>
                  <a:cubicBezTo>
                    <a:pt x="16053" y="13452"/>
                    <a:pt x="16079" y="13475"/>
                    <a:pt x="16109" y="13490"/>
                  </a:cubicBezTo>
                  <a:cubicBezTo>
                    <a:pt x="19181" y="15158"/>
                    <a:pt x="22603" y="15957"/>
                    <a:pt x="26032" y="15957"/>
                  </a:cubicBezTo>
                  <a:cubicBezTo>
                    <a:pt x="29738" y="15957"/>
                    <a:pt x="33452" y="15023"/>
                    <a:pt x="36737" y="13239"/>
                  </a:cubicBezTo>
                  <a:close/>
                  <a:moveTo>
                    <a:pt x="13872" y="0"/>
                  </a:moveTo>
                  <a:cubicBezTo>
                    <a:pt x="13071" y="0"/>
                    <a:pt x="12066" y="1484"/>
                    <a:pt x="11637" y="1932"/>
                  </a:cubicBezTo>
                  <a:cubicBezTo>
                    <a:pt x="10484" y="3137"/>
                    <a:pt x="9367" y="4399"/>
                    <a:pt x="8438" y="5787"/>
                  </a:cubicBezTo>
                  <a:cubicBezTo>
                    <a:pt x="6263" y="4917"/>
                    <a:pt x="4062" y="4123"/>
                    <a:pt x="1833" y="3406"/>
                  </a:cubicBezTo>
                  <a:cubicBezTo>
                    <a:pt x="1795" y="3394"/>
                    <a:pt x="1758" y="3388"/>
                    <a:pt x="1722" y="3388"/>
                  </a:cubicBezTo>
                  <a:cubicBezTo>
                    <a:pt x="1482" y="3388"/>
                    <a:pt x="1303" y="3644"/>
                    <a:pt x="1359" y="3881"/>
                  </a:cubicBezTo>
                  <a:cubicBezTo>
                    <a:pt x="1869" y="6105"/>
                    <a:pt x="2663" y="8435"/>
                    <a:pt x="4077" y="10260"/>
                  </a:cubicBezTo>
                  <a:cubicBezTo>
                    <a:pt x="2513" y="11959"/>
                    <a:pt x="1296" y="14042"/>
                    <a:pt x="127" y="16013"/>
                  </a:cubicBezTo>
                  <a:cubicBezTo>
                    <a:pt x="0" y="16226"/>
                    <a:pt x="144" y="16584"/>
                    <a:pt x="413" y="16584"/>
                  </a:cubicBezTo>
                  <a:cubicBezTo>
                    <a:pt x="426" y="16584"/>
                    <a:pt x="440" y="16583"/>
                    <a:pt x="453" y="16581"/>
                  </a:cubicBezTo>
                  <a:cubicBezTo>
                    <a:pt x="2817" y="16281"/>
                    <a:pt x="5122" y="15783"/>
                    <a:pt x="7393" y="15066"/>
                  </a:cubicBezTo>
                  <a:cubicBezTo>
                    <a:pt x="7408" y="15060"/>
                    <a:pt x="7424" y="15053"/>
                    <a:pt x="7440" y="15045"/>
                  </a:cubicBezTo>
                  <a:cubicBezTo>
                    <a:pt x="8516" y="17226"/>
                    <a:pt x="9874" y="19281"/>
                    <a:pt x="11155" y="21346"/>
                  </a:cubicBezTo>
                  <a:cubicBezTo>
                    <a:pt x="11228" y="21465"/>
                    <a:pt x="11371" y="21534"/>
                    <a:pt x="11510" y="21534"/>
                  </a:cubicBezTo>
                  <a:cubicBezTo>
                    <a:pt x="11637" y="21534"/>
                    <a:pt x="11760" y="21477"/>
                    <a:pt x="11821" y="21346"/>
                  </a:cubicBezTo>
                  <a:cubicBezTo>
                    <a:pt x="12263" y="20396"/>
                    <a:pt x="12688" y="19435"/>
                    <a:pt x="13083" y="18460"/>
                  </a:cubicBezTo>
                  <a:cubicBezTo>
                    <a:pt x="15105" y="22773"/>
                    <a:pt x="19788" y="25596"/>
                    <a:pt x="24191" y="26910"/>
                  </a:cubicBezTo>
                  <a:cubicBezTo>
                    <a:pt x="26436" y="27580"/>
                    <a:pt x="28786" y="27923"/>
                    <a:pt x="31134" y="27923"/>
                  </a:cubicBezTo>
                  <a:cubicBezTo>
                    <a:pt x="34632" y="27923"/>
                    <a:pt x="38126" y="27161"/>
                    <a:pt x="41255" y="25581"/>
                  </a:cubicBezTo>
                  <a:cubicBezTo>
                    <a:pt x="41578" y="25420"/>
                    <a:pt x="41434" y="25017"/>
                    <a:pt x="41158" y="24931"/>
                  </a:cubicBezTo>
                  <a:cubicBezTo>
                    <a:pt x="41119" y="24843"/>
                    <a:pt x="41042" y="24777"/>
                    <a:pt x="40949" y="24749"/>
                  </a:cubicBezTo>
                  <a:cubicBezTo>
                    <a:pt x="40201" y="24506"/>
                    <a:pt x="39454" y="24261"/>
                    <a:pt x="38706" y="24017"/>
                  </a:cubicBezTo>
                  <a:cubicBezTo>
                    <a:pt x="39370" y="23489"/>
                    <a:pt x="40031" y="22960"/>
                    <a:pt x="40694" y="22433"/>
                  </a:cubicBezTo>
                  <a:cubicBezTo>
                    <a:pt x="40906" y="22265"/>
                    <a:pt x="40783" y="21884"/>
                    <a:pt x="40537" y="21831"/>
                  </a:cubicBezTo>
                  <a:cubicBezTo>
                    <a:pt x="39523" y="21614"/>
                    <a:pt x="38510" y="21400"/>
                    <a:pt x="37496" y="21187"/>
                  </a:cubicBezTo>
                  <a:cubicBezTo>
                    <a:pt x="38322" y="19943"/>
                    <a:pt x="39230" y="18758"/>
                    <a:pt x="40215" y="17638"/>
                  </a:cubicBezTo>
                  <a:cubicBezTo>
                    <a:pt x="40440" y="17384"/>
                    <a:pt x="40275" y="17039"/>
                    <a:pt x="39955" y="17005"/>
                  </a:cubicBezTo>
                  <a:cubicBezTo>
                    <a:pt x="38588" y="16865"/>
                    <a:pt x="37230" y="16652"/>
                    <a:pt x="35885" y="16371"/>
                  </a:cubicBezTo>
                  <a:lnTo>
                    <a:pt x="38040" y="12423"/>
                  </a:lnTo>
                  <a:cubicBezTo>
                    <a:pt x="38183" y="12164"/>
                    <a:pt x="37973" y="11850"/>
                    <a:pt x="37712" y="11850"/>
                  </a:cubicBezTo>
                  <a:cubicBezTo>
                    <a:pt x="37651" y="11850"/>
                    <a:pt x="37587" y="11867"/>
                    <a:pt x="37524" y="11907"/>
                  </a:cubicBezTo>
                  <a:cubicBezTo>
                    <a:pt x="33998" y="14105"/>
                    <a:pt x="30027" y="15171"/>
                    <a:pt x="26030" y="15171"/>
                  </a:cubicBezTo>
                  <a:cubicBezTo>
                    <a:pt x="22887" y="15171"/>
                    <a:pt x="19729" y="14512"/>
                    <a:pt x="16760" y="13227"/>
                  </a:cubicBezTo>
                  <a:cubicBezTo>
                    <a:pt x="18348" y="12755"/>
                    <a:pt x="19863" y="12065"/>
                    <a:pt x="21260" y="11175"/>
                  </a:cubicBezTo>
                  <a:cubicBezTo>
                    <a:pt x="21559" y="10985"/>
                    <a:pt x="21473" y="10590"/>
                    <a:pt x="21168" y="10470"/>
                  </a:cubicBezTo>
                  <a:cubicBezTo>
                    <a:pt x="19019" y="9628"/>
                    <a:pt x="16872" y="8678"/>
                    <a:pt x="14659" y="8020"/>
                  </a:cubicBezTo>
                  <a:cubicBezTo>
                    <a:pt x="14663" y="8000"/>
                    <a:pt x="14667" y="7981"/>
                    <a:pt x="14668" y="7961"/>
                  </a:cubicBezTo>
                  <a:cubicBezTo>
                    <a:pt x="14630" y="5946"/>
                    <a:pt x="14573" y="3929"/>
                    <a:pt x="14523" y="1913"/>
                  </a:cubicBezTo>
                  <a:cubicBezTo>
                    <a:pt x="14509" y="1389"/>
                    <a:pt x="14751" y="187"/>
                    <a:pt x="14008" y="16"/>
                  </a:cubicBezTo>
                  <a:cubicBezTo>
                    <a:pt x="13964" y="5"/>
                    <a:pt x="13918" y="0"/>
                    <a:pt x="1387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1"/>
            <p:cNvSpPr/>
            <p:nvPr/>
          </p:nvSpPr>
          <p:spPr>
            <a:xfrm>
              <a:off x="8408507" y="4803526"/>
              <a:ext cx="134587" cy="42888"/>
            </a:xfrm>
            <a:custGeom>
              <a:rect b="b" l="l" r="r" t="t"/>
              <a:pathLst>
                <a:path extrusionOk="0" h="1296" w="4067">
                  <a:moveTo>
                    <a:pt x="3798" y="0"/>
                  </a:moveTo>
                  <a:cubicBezTo>
                    <a:pt x="3757" y="0"/>
                    <a:pt x="3712" y="16"/>
                    <a:pt x="3668" y="52"/>
                  </a:cubicBezTo>
                  <a:cubicBezTo>
                    <a:pt x="2871" y="709"/>
                    <a:pt x="1897" y="1038"/>
                    <a:pt x="888" y="1038"/>
                  </a:cubicBezTo>
                  <a:cubicBezTo>
                    <a:pt x="663" y="1038"/>
                    <a:pt x="437" y="1022"/>
                    <a:pt x="211" y="989"/>
                  </a:cubicBezTo>
                  <a:cubicBezTo>
                    <a:pt x="205" y="988"/>
                    <a:pt x="198" y="988"/>
                    <a:pt x="191" y="988"/>
                  </a:cubicBezTo>
                  <a:cubicBezTo>
                    <a:pt x="56" y="988"/>
                    <a:pt x="1" y="1196"/>
                    <a:pt x="148" y="1221"/>
                  </a:cubicBezTo>
                  <a:cubicBezTo>
                    <a:pt x="438" y="1271"/>
                    <a:pt x="726" y="1296"/>
                    <a:pt x="1010" y="1296"/>
                  </a:cubicBezTo>
                  <a:cubicBezTo>
                    <a:pt x="2042" y="1296"/>
                    <a:pt x="3026" y="968"/>
                    <a:pt x="3895" y="345"/>
                  </a:cubicBezTo>
                  <a:cubicBezTo>
                    <a:pt x="4067" y="221"/>
                    <a:pt x="3956" y="0"/>
                    <a:pt x="379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1"/>
            <p:cNvSpPr/>
            <p:nvPr/>
          </p:nvSpPr>
          <p:spPr>
            <a:xfrm>
              <a:off x="8480218" y="4767819"/>
              <a:ext cx="105400" cy="27963"/>
            </a:xfrm>
            <a:custGeom>
              <a:rect b="b" l="l" r="r" t="t"/>
              <a:pathLst>
                <a:path extrusionOk="0" h="845" w="3185">
                  <a:moveTo>
                    <a:pt x="2927" y="1"/>
                  </a:moveTo>
                  <a:cubicBezTo>
                    <a:pt x="2896" y="1"/>
                    <a:pt x="2863" y="10"/>
                    <a:pt x="2829" y="30"/>
                  </a:cubicBezTo>
                  <a:cubicBezTo>
                    <a:pt x="2310" y="340"/>
                    <a:pt x="1785" y="505"/>
                    <a:pt x="1239" y="505"/>
                  </a:cubicBezTo>
                  <a:cubicBezTo>
                    <a:pt x="914" y="505"/>
                    <a:pt x="581" y="446"/>
                    <a:pt x="237" y="324"/>
                  </a:cubicBezTo>
                  <a:cubicBezTo>
                    <a:pt x="224" y="319"/>
                    <a:pt x="210" y="317"/>
                    <a:pt x="197" y="317"/>
                  </a:cubicBezTo>
                  <a:cubicBezTo>
                    <a:pt x="74" y="317"/>
                    <a:pt x="0" y="520"/>
                    <a:pt x="130" y="577"/>
                  </a:cubicBezTo>
                  <a:cubicBezTo>
                    <a:pt x="530" y="752"/>
                    <a:pt x="967" y="844"/>
                    <a:pt x="1403" y="844"/>
                  </a:cubicBezTo>
                  <a:cubicBezTo>
                    <a:pt x="1973" y="844"/>
                    <a:pt x="2540" y="687"/>
                    <a:pt x="3019" y="356"/>
                  </a:cubicBezTo>
                  <a:cubicBezTo>
                    <a:pt x="3185" y="242"/>
                    <a:pt x="3087" y="1"/>
                    <a:pt x="292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7" name="Google Shape;547;p21"/>
          <p:cNvGrpSpPr/>
          <p:nvPr/>
        </p:nvGrpSpPr>
        <p:grpSpPr>
          <a:xfrm>
            <a:off x="8490510" y="1991557"/>
            <a:ext cx="536463" cy="705466"/>
            <a:chOff x="8490510" y="1991557"/>
            <a:chExt cx="536463" cy="705466"/>
          </a:xfrm>
        </p:grpSpPr>
        <p:grpSp>
          <p:nvGrpSpPr>
            <p:cNvPr id="548" name="Google Shape;548;p21"/>
            <p:cNvGrpSpPr/>
            <p:nvPr/>
          </p:nvGrpSpPr>
          <p:grpSpPr>
            <a:xfrm>
              <a:off x="8490510" y="1991557"/>
              <a:ext cx="536463" cy="576273"/>
              <a:chOff x="8490510" y="1991557"/>
              <a:chExt cx="536463" cy="576273"/>
            </a:xfrm>
          </p:grpSpPr>
          <p:sp>
            <p:nvSpPr>
              <p:cNvPr id="549" name="Google Shape;549;p21"/>
              <p:cNvSpPr/>
              <p:nvPr/>
            </p:nvSpPr>
            <p:spPr>
              <a:xfrm>
                <a:off x="8490510" y="1991557"/>
                <a:ext cx="536463" cy="576273"/>
              </a:xfrm>
              <a:custGeom>
                <a:rect b="b" l="l" r="r" t="t"/>
                <a:pathLst>
                  <a:path extrusionOk="0" h="17414" w="16211">
                    <a:moveTo>
                      <a:pt x="3146" y="1048"/>
                    </a:moveTo>
                    <a:cubicBezTo>
                      <a:pt x="3765" y="1048"/>
                      <a:pt x="4373" y="1475"/>
                      <a:pt x="5168" y="1973"/>
                    </a:cubicBezTo>
                    <a:cubicBezTo>
                      <a:pt x="6293" y="2678"/>
                      <a:pt x="7408" y="3402"/>
                      <a:pt x="8513" y="4144"/>
                    </a:cubicBezTo>
                    <a:cubicBezTo>
                      <a:pt x="10784" y="5669"/>
                      <a:pt x="13002" y="7269"/>
                      <a:pt x="15167" y="8945"/>
                    </a:cubicBezTo>
                    <a:cubicBezTo>
                      <a:pt x="14621" y="9412"/>
                      <a:pt x="13754" y="10270"/>
                      <a:pt x="13189" y="10271"/>
                    </a:cubicBezTo>
                    <a:cubicBezTo>
                      <a:pt x="13188" y="10271"/>
                      <a:pt x="13188" y="10271"/>
                      <a:pt x="13187" y="10271"/>
                    </a:cubicBezTo>
                    <a:cubicBezTo>
                      <a:pt x="12599" y="10271"/>
                      <a:pt x="11653" y="9291"/>
                      <a:pt x="11147" y="8939"/>
                    </a:cubicBezTo>
                    <a:cubicBezTo>
                      <a:pt x="10722" y="8644"/>
                      <a:pt x="10464" y="8485"/>
                      <a:pt x="10203" y="8485"/>
                    </a:cubicBezTo>
                    <a:cubicBezTo>
                      <a:pt x="9970" y="8485"/>
                      <a:pt x="9735" y="8612"/>
                      <a:pt x="9378" y="8882"/>
                    </a:cubicBezTo>
                    <a:cubicBezTo>
                      <a:pt x="8592" y="9478"/>
                      <a:pt x="7097" y="10340"/>
                      <a:pt x="7058" y="11466"/>
                    </a:cubicBezTo>
                    <a:cubicBezTo>
                      <a:pt x="7021" y="12486"/>
                      <a:pt x="8018" y="13808"/>
                      <a:pt x="8601" y="14688"/>
                    </a:cubicBezTo>
                    <a:cubicBezTo>
                      <a:pt x="8588" y="14693"/>
                      <a:pt x="8575" y="14699"/>
                      <a:pt x="8563" y="14705"/>
                    </a:cubicBezTo>
                    <a:cubicBezTo>
                      <a:pt x="8087" y="15045"/>
                      <a:pt x="7629" y="15411"/>
                      <a:pt x="7168" y="15768"/>
                    </a:cubicBezTo>
                    <a:cubicBezTo>
                      <a:pt x="6790" y="16061"/>
                      <a:pt x="6290" y="16346"/>
                      <a:pt x="5990" y="16732"/>
                    </a:cubicBezTo>
                    <a:cubicBezTo>
                      <a:pt x="5161" y="14280"/>
                      <a:pt x="4143" y="11887"/>
                      <a:pt x="3244" y="9461"/>
                    </a:cubicBezTo>
                    <a:cubicBezTo>
                      <a:pt x="2772" y="8184"/>
                      <a:pt x="2313" y="6903"/>
                      <a:pt x="1869" y="5617"/>
                    </a:cubicBezTo>
                    <a:cubicBezTo>
                      <a:pt x="1380" y="4209"/>
                      <a:pt x="605" y="3084"/>
                      <a:pt x="1686" y="1883"/>
                    </a:cubicBezTo>
                    <a:cubicBezTo>
                      <a:pt x="2231" y="1279"/>
                      <a:pt x="2691" y="1048"/>
                      <a:pt x="3146" y="1048"/>
                    </a:cubicBezTo>
                    <a:close/>
                    <a:moveTo>
                      <a:pt x="3116" y="1"/>
                    </a:moveTo>
                    <a:cubicBezTo>
                      <a:pt x="3115" y="1"/>
                      <a:pt x="3113" y="1"/>
                      <a:pt x="3112" y="1"/>
                    </a:cubicBezTo>
                    <a:cubicBezTo>
                      <a:pt x="1999" y="2"/>
                      <a:pt x="888" y="1563"/>
                      <a:pt x="139" y="2223"/>
                    </a:cubicBezTo>
                    <a:cubicBezTo>
                      <a:pt x="41" y="2309"/>
                      <a:pt x="0" y="2474"/>
                      <a:pt x="40" y="2597"/>
                    </a:cubicBezTo>
                    <a:cubicBezTo>
                      <a:pt x="1663" y="7534"/>
                      <a:pt x="3282" y="12645"/>
                      <a:pt x="5644" y="17289"/>
                    </a:cubicBezTo>
                    <a:cubicBezTo>
                      <a:pt x="5688" y="17377"/>
                      <a:pt x="5766" y="17414"/>
                      <a:pt x="5847" y="17414"/>
                    </a:cubicBezTo>
                    <a:cubicBezTo>
                      <a:pt x="5968" y="17414"/>
                      <a:pt x="6095" y="17330"/>
                      <a:pt x="6119" y="17206"/>
                    </a:cubicBezTo>
                    <a:cubicBezTo>
                      <a:pt x="6644" y="17078"/>
                      <a:pt x="7125" y="16594"/>
                      <a:pt x="7558" y="16275"/>
                    </a:cubicBezTo>
                    <a:cubicBezTo>
                      <a:pt x="8029" y="15928"/>
                      <a:pt x="8503" y="15586"/>
                      <a:pt x="8961" y="15221"/>
                    </a:cubicBezTo>
                    <a:cubicBezTo>
                      <a:pt x="9030" y="15168"/>
                      <a:pt x="9067" y="15084"/>
                      <a:pt x="9059" y="14996"/>
                    </a:cubicBezTo>
                    <a:cubicBezTo>
                      <a:pt x="9183" y="14955"/>
                      <a:pt x="9277" y="14843"/>
                      <a:pt x="9216" y="14693"/>
                    </a:cubicBezTo>
                    <a:cubicBezTo>
                      <a:pt x="8776" y="13600"/>
                      <a:pt x="7819" y="12413"/>
                      <a:pt x="8215" y="11294"/>
                    </a:cubicBezTo>
                    <a:cubicBezTo>
                      <a:pt x="8497" y="10503"/>
                      <a:pt x="8989" y="10043"/>
                      <a:pt x="9700" y="9578"/>
                    </a:cubicBezTo>
                    <a:cubicBezTo>
                      <a:pt x="9940" y="9420"/>
                      <a:pt x="10118" y="9355"/>
                      <a:pt x="10275" y="9355"/>
                    </a:cubicBezTo>
                    <a:cubicBezTo>
                      <a:pt x="10582" y="9355"/>
                      <a:pt x="10804" y="9607"/>
                      <a:pt x="11234" y="9918"/>
                    </a:cubicBezTo>
                    <a:cubicBezTo>
                      <a:pt x="11730" y="10274"/>
                      <a:pt x="12536" y="11123"/>
                      <a:pt x="13169" y="11132"/>
                    </a:cubicBezTo>
                    <a:cubicBezTo>
                      <a:pt x="13173" y="11132"/>
                      <a:pt x="13177" y="11132"/>
                      <a:pt x="13181" y="11132"/>
                    </a:cubicBezTo>
                    <a:cubicBezTo>
                      <a:pt x="14028" y="11132"/>
                      <a:pt x="15135" y="9871"/>
                      <a:pt x="15759" y="9406"/>
                    </a:cubicBezTo>
                    <a:cubicBezTo>
                      <a:pt x="15837" y="9348"/>
                      <a:pt x="15890" y="9264"/>
                      <a:pt x="15909" y="9169"/>
                    </a:cubicBezTo>
                    <a:cubicBezTo>
                      <a:pt x="16109" y="9046"/>
                      <a:pt x="16210" y="8783"/>
                      <a:pt x="15978" y="8602"/>
                    </a:cubicBezTo>
                    <a:cubicBezTo>
                      <a:pt x="12971" y="6277"/>
                      <a:pt x="9877" y="4072"/>
                      <a:pt x="6678" y="2019"/>
                    </a:cubicBezTo>
                    <a:cubicBezTo>
                      <a:pt x="5749" y="1424"/>
                      <a:pt x="4258" y="1"/>
                      <a:pt x="311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1"/>
              <p:cNvSpPr/>
              <p:nvPr/>
            </p:nvSpPr>
            <p:spPr>
              <a:xfrm>
                <a:off x="8614210" y="2115256"/>
                <a:ext cx="152192" cy="171982"/>
              </a:xfrm>
              <a:custGeom>
                <a:rect b="b" l="l" r="r" t="t"/>
                <a:pathLst>
                  <a:path extrusionOk="0" h="5197" w="4599">
                    <a:moveTo>
                      <a:pt x="1007" y="1230"/>
                    </a:moveTo>
                    <a:lnTo>
                      <a:pt x="2094" y="1963"/>
                    </a:lnTo>
                    <a:cubicBezTo>
                      <a:pt x="2607" y="2311"/>
                      <a:pt x="3350" y="2660"/>
                      <a:pt x="3837" y="3100"/>
                    </a:cubicBezTo>
                    <a:cubicBezTo>
                      <a:pt x="3413" y="3677"/>
                      <a:pt x="2640" y="4198"/>
                      <a:pt x="2165" y="4686"/>
                    </a:cubicBezTo>
                    <a:cubicBezTo>
                      <a:pt x="1799" y="3513"/>
                      <a:pt x="1347" y="2401"/>
                      <a:pt x="1007" y="1230"/>
                    </a:cubicBezTo>
                    <a:close/>
                    <a:moveTo>
                      <a:pt x="409" y="1"/>
                    </a:moveTo>
                    <a:cubicBezTo>
                      <a:pt x="189" y="1"/>
                      <a:pt x="0" y="249"/>
                      <a:pt x="50" y="478"/>
                    </a:cubicBezTo>
                    <a:cubicBezTo>
                      <a:pt x="377" y="1998"/>
                      <a:pt x="791" y="3706"/>
                      <a:pt x="1610" y="5046"/>
                    </a:cubicBezTo>
                    <a:cubicBezTo>
                      <a:pt x="1674" y="5151"/>
                      <a:pt x="1776" y="5197"/>
                      <a:pt x="1878" y="5197"/>
                    </a:cubicBezTo>
                    <a:cubicBezTo>
                      <a:pt x="1991" y="5197"/>
                      <a:pt x="2105" y="5141"/>
                      <a:pt x="2166" y="5048"/>
                    </a:cubicBezTo>
                    <a:cubicBezTo>
                      <a:pt x="2218" y="5095"/>
                      <a:pt x="2283" y="5119"/>
                      <a:pt x="2349" y="5119"/>
                    </a:cubicBezTo>
                    <a:cubicBezTo>
                      <a:pt x="2410" y="5119"/>
                      <a:pt x="2472" y="5098"/>
                      <a:pt x="2522" y="5055"/>
                    </a:cubicBezTo>
                    <a:cubicBezTo>
                      <a:pt x="3173" y="4532"/>
                      <a:pt x="4096" y="3939"/>
                      <a:pt x="4531" y="3221"/>
                    </a:cubicBezTo>
                    <a:cubicBezTo>
                      <a:pt x="4588" y="3132"/>
                      <a:pt x="4598" y="2985"/>
                      <a:pt x="4533" y="2894"/>
                    </a:cubicBezTo>
                    <a:cubicBezTo>
                      <a:pt x="4133" y="2357"/>
                      <a:pt x="3433" y="2012"/>
                      <a:pt x="2889" y="1635"/>
                    </a:cubicBezTo>
                    <a:cubicBezTo>
                      <a:pt x="2125" y="1107"/>
                      <a:pt x="1358" y="585"/>
                      <a:pt x="592" y="61"/>
                    </a:cubicBezTo>
                    <a:cubicBezTo>
                      <a:pt x="531" y="19"/>
                      <a:pt x="469" y="1"/>
                      <a:pt x="4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1" name="Google Shape;551;p21"/>
            <p:cNvSpPr/>
            <p:nvPr/>
          </p:nvSpPr>
          <p:spPr>
            <a:xfrm>
              <a:off x="8597399" y="2575705"/>
              <a:ext cx="71844" cy="67674"/>
            </a:xfrm>
            <a:custGeom>
              <a:rect b="b" l="l" r="r" t="t"/>
              <a:pathLst>
                <a:path extrusionOk="0" h="2045" w="2171">
                  <a:moveTo>
                    <a:pt x="225" y="0"/>
                  </a:moveTo>
                  <a:cubicBezTo>
                    <a:pt x="113" y="0"/>
                    <a:pt x="1" y="122"/>
                    <a:pt x="66" y="257"/>
                  </a:cubicBezTo>
                  <a:cubicBezTo>
                    <a:pt x="424" y="985"/>
                    <a:pt x="1058" y="1699"/>
                    <a:pt x="1815" y="2026"/>
                  </a:cubicBezTo>
                  <a:cubicBezTo>
                    <a:pt x="1844" y="2039"/>
                    <a:pt x="1873" y="2044"/>
                    <a:pt x="1899" y="2044"/>
                  </a:cubicBezTo>
                  <a:cubicBezTo>
                    <a:pt x="2067" y="2044"/>
                    <a:pt x="2171" y="1826"/>
                    <a:pt x="1999" y="1714"/>
                  </a:cubicBezTo>
                  <a:cubicBezTo>
                    <a:pt x="1316" y="1265"/>
                    <a:pt x="775" y="801"/>
                    <a:pt x="362" y="84"/>
                  </a:cubicBezTo>
                  <a:cubicBezTo>
                    <a:pt x="327" y="25"/>
                    <a:pt x="276" y="0"/>
                    <a:pt x="2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1"/>
            <p:cNvSpPr/>
            <p:nvPr/>
          </p:nvSpPr>
          <p:spPr>
            <a:xfrm>
              <a:off x="8587736" y="2657444"/>
              <a:ext cx="91137" cy="39579"/>
            </a:xfrm>
            <a:custGeom>
              <a:rect b="b" l="l" r="r" t="t"/>
              <a:pathLst>
                <a:path extrusionOk="0" h="1196" w="2754">
                  <a:moveTo>
                    <a:pt x="250" y="0"/>
                  </a:moveTo>
                  <a:cubicBezTo>
                    <a:pt x="97" y="0"/>
                    <a:pt x="0" y="220"/>
                    <a:pt x="160" y="316"/>
                  </a:cubicBezTo>
                  <a:cubicBezTo>
                    <a:pt x="850" y="723"/>
                    <a:pt x="1617" y="1060"/>
                    <a:pt x="2412" y="1192"/>
                  </a:cubicBezTo>
                  <a:cubicBezTo>
                    <a:pt x="2425" y="1194"/>
                    <a:pt x="2439" y="1195"/>
                    <a:pt x="2451" y="1195"/>
                  </a:cubicBezTo>
                  <a:cubicBezTo>
                    <a:pt x="2669" y="1195"/>
                    <a:pt x="2753" y="876"/>
                    <a:pt x="2518" y="814"/>
                  </a:cubicBezTo>
                  <a:cubicBezTo>
                    <a:pt x="1753" y="612"/>
                    <a:pt x="1036" y="390"/>
                    <a:pt x="333" y="22"/>
                  </a:cubicBezTo>
                  <a:cubicBezTo>
                    <a:pt x="305" y="7"/>
                    <a:pt x="276" y="0"/>
                    <a:pt x="2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3" name="Google Shape;553;p21"/>
          <p:cNvGrpSpPr/>
          <p:nvPr/>
        </p:nvGrpSpPr>
        <p:grpSpPr>
          <a:xfrm>
            <a:off x="6765365" y="2520242"/>
            <a:ext cx="1413745" cy="811560"/>
            <a:chOff x="6765365" y="2520242"/>
            <a:chExt cx="1413745" cy="811560"/>
          </a:xfrm>
        </p:grpSpPr>
        <p:sp>
          <p:nvSpPr>
            <p:cNvPr id="554" name="Google Shape;554;p21"/>
            <p:cNvSpPr/>
            <p:nvPr/>
          </p:nvSpPr>
          <p:spPr>
            <a:xfrm>
              <a:off x="6765365" y="2520242"/>
              <a:ext cx="1413745" cy="811560"/>
            </a:xfrm>
            <a:custGeom>
              <a:rect b="b" l="l" r="r" t="t"/>
              <a:pathLst>
                <a:path extrusionOk="0" h="24524" w="42721">
                  <a:moveTo>
                    <a:pt x="38221" y="615"/>
                  </a:moveTo>
                  <a:cubicBezTo>
                    <a:pt x="39552" y="2782"/>
                    <a:pt x="40791" y="4929"/>
                    <a:pt x="41921" y="7207"/>
                  </a:cubicBezTo>
                  <a:cubicBezTo>
                    <a:pt x="41182" y="7583"/>
                    <a:pt x="40437" y="7953"/>
                    <a:pt x="39693" y="8320"/>
                  </a:cubicBezTo>
                  <a:cubicBezTo>
                    <a:pt x="39558" y="8118"/>
                    <a:pt x="39364" y="7933"/>
                    <a:pt x="39197" y="7773"/>
                  </a:cubicBezTo>
                  <a:cubicBezTo>
                    <a:pt x="38975" y="7564"/>
                    <a:pt x="38734" y="7377"/>
                    <a:pt x="38475" y="7213"/>
                  </a:cubicBezTo>
                  <a:cubicBezTo>
                    <a:pt x="38438" y="7189"/>
                    <a:pt x="38402" y="7179"/>
                    <a:pt x="38368" y="7179"/>
                  </a:cubicBezTo>
                  <a:cubicBezTo>
                    <a:pt x="38195" y="7179"/>
                    <a:pt x="38087" y="7446"/>
                    <a:pt x="38267" y="7571"/>
                  </a:cubicBezTo>
                  <a:cubicBezTo>
                    <a:pt x="38500" y="7732"/>
                    <a:pt x="38714" y="7914"/>
                    <a:pt x="38910" y="8120"/>
                  </a:cubicBezTo>
                  <a:cubicBezTo>
                    <a:pt x="39036" y="8250"/>
                    <a:pt x="39137" y="8400"/>
                    <a:pt x="39246" y="8542"/>
                  </a:cubicBezTo>
                  <a:cubicBezTo>
                    <a:pt x="38393" y="8962"/>
                    <a:pt x="37536" y="9378"/>
                    <a:pt x="36680" y="9790"/>
                  </a:cubicBezTo>
                  <a:cubicBezTo>
                    <a:pt x="36567" y="9653"/>
                    <a:pt x="36441" y="9522"/>
                    <a:pt x="36327" y="9391"/>
                  </a:cubicBezTo>
                  <a:cubicBezTo>
                    <a:pt x="36127" y="9166"/>
                    <a:pt x="35930" y="8939"/>
                    <a:pt x="35720" y="8723"/>
                  </a:cubicBezTo>
                  <a:cubicBezTo>
                    <a:pt x="35681" y="8682"/>
                    <a:pt x="35633" y="8665"/>
                    <a:pt x="35585" y="8665"/>
                  </a:cubicBezTo>
                  <a:cubicBezTo>
                    <a:pt x="35437" y="8665"/>
                    <a:pt x="35288" y="8827"/>
                    <a:pt x="35395" y="8973"/>
                  </a:cubicBezTo>
                  <a:cubicBezTo>
                    <a:pt x="35565" y="9204"/>
                    <a:pt x="35745" y="9427"/>
                    <a:pt x="35925" y="9651"/>
                  </a:cubicBezTo>
                  <a:cubicBezTo>
                    <a:pt x="36020" y="9767"/>
                    <a:pt x="36112" y="9895"/>
                    <a:pt x="36209" y="10016"/>
                  </a:cubicBezTo>
                  <a:cubicBezTo>
                    <a:pt x="35532" y="10340"/>
                    <a:pt x="34856" y="10670"/>
                    <a:pt x="34176" y="10988"/>
                  </a:cubicBezTo>
                  <a:cubicBezTo>
                    <a:pt x="34086" y="10797"/>
                    <a:pt x="33937" y="10618"/>
                    <a:pt x="33810" y="10464"/>
                  </a:cubicBezTo>
                  <a:cubicBezTo>
                    <a:pt x="33623" y="10244"/>
                    <a:pt x="33407" y="10049"/>
                    <a:pt x="33168" y="9888"/>
                  </a:cubicBezTo>
                  <a:cubicBezTo>
                    <a:pt x="33138" y="9868"/>
                    <a:pt x="33107" y="9858"/>
                    <a:pt x="33077" y="9858"/>
                  </a:cubicBezTo>
                  <a:cubicBezTo>
                    <a:pt x="32932" y="9858"/>
                    <a:pt x="32810" y="10066"/>
                    <a:pt x="32942" y="10183"/>
                  </a:cubicBezTo>
                  <a:cubicBezTo>
                    <a:pt x="33139" y="10357"/>
                    <a:pt x="33326" y="10552"/>
                    <a:pt x="33479" y="10769"/>
                  </a:cubicBezTo>
                  <a:cubicBezTo>
                    <a:pt x="33574" y="10905"/>
                    <a:pt x="33646" y="11056"/>
                    <a:pt x="33727" y="11200"/>
                  </a:cubicBezTo>
                  <a:cubicBezTo>
                    <a:pt x="32913" y="11581"/>
                    <a:pt x="32096" y="11961"/>
                    <a:pt x="31278" y="12336"/>
                  </a:cubicBezTo>
                  <a:cubicBezTo>
                    <a:pt x="31133" y="12163"/>
                    <a:pt x="30955" y="12013"/>
                    <a:pt x="30796" y="11855"/>
                  </a:cubicBezTo>
                  <a:lnTo>
                    <a:pt x="30186" y="11255"/>
                  </a:lnTo>
                  <a:cubicBezTo>
                    <a:pt x="30153" y="11222"/>
                    <a:pt x="30117" y="11208"/>
                    <a:pt x="30082" y="11208"/>
                  </a:cubicBezTo>
                  <a:cubicBezTo>
                    <a:pt x="29970" y="11208"/>
                    <a:pt x="29877" y="11355"/>
                    <a:pt x="29970" y="11469"/>
                  </a:cubicBezTo>
                  <a:lnTo>
                    <a:pt x="30488" y="12096"/>
                  </a:lnTo>
                  <a:cubicBezTo>
                    <a:pt x="30603" y="12235"/>
                    <a:pt x="30715" y="12394"/>
                    <a:pt x="30839" y="12537"/>
                  </a:cubicBezTo>
                  <a:cubicBezTo>
                    <a:pt x="29954" y="12941"/>
                    <a:pt x="29067" y="13345"/>
                    <a:pt x="28180" y="13747"/>
                  </a:cubicBezTo>
                  <a:cubicBezTo>
                    <a:pt x="28178" y="13745"/>
                    <a:pt x="28178" y="13742"/>
                    <a:pt x="28177" y="13740"/>
                  </a:cubicBezTo>
                  <a:cubicBezTo>
                    <a:pt x="28045" y="13578"/>
                    <a:pt x="27881" y="13433"/>
                    <a:pt x="27737" y="13281"/>
                  </a:cubicBezTo>
                  <a:cubicBezTo>
                    <a:pt x="27592" y="13131"/>
                    <a:pt x="27448" y="12969"/>
                    <a:pt x="27292" y="12826"/>
                  </a:cubicBezTo>
                  <a:cubicBezTo>
                    <a:pt x="27260" y="12797"/>
                    <a:pt x="27222" y="12784"/>
                    <a:pt x="27185" y="12784"/>
                  </a:cubicBezTo>
                  <a:cubicBezTo>
                    <a:pt x="27071" y="12784"/>
                    <a:pt x="26961" y="12900"/>
                    <a:pt x="27041" y="13019"/>
                  </a:cubicBezTo>
                  <a:cubicBezTo>
                    <a:pt x="27165" y="13204"/>
                    <a:pt x="27310" y="13377"/>
                    <a:pt x="27446" y="13554"/>
                  </a:cubicBezTo>
                  <a:cubicBezTo>
                    <a:pt x="27544" y="13682"/>
                    <a:pt x="27641" y="13815"/>
                    <a:pt x="27742" y="13943"/>
                  </a:cubicBezTo>
                  <a:cubicBezTo>
                    <a:pt x="26967" y="14290"/>
                    <a:pt x="26190" y="14641"/>
                    <a:pt x="25414" y="14986"/>
                  </a:cubicBezTo>
                  <a:cubicBezTo>
                    <a:pt x="25435" y="14906"/>
                    <a:pt x="25417" y="14822"/>
                    <a:pt x="25365" y="14759"/>
                  </a:cubicBezTo>
                  <a:cubicBezTo>
                    <a:pt x="25226" y="14584"/>
                    <a:pt x="25048" y="14430"/>
                    <a:pt x="24890" y="14269"/>
                  </a:cubicBezTo>
                  <a:cubicBezTo>
                    <a:pt x="24734" y="14108"/>
                    <a:pt x="24581" y="13933"/>
                    <a:pt x="24409" y="13785"/>
                  </a:cubicBezTo>
                  <a:cubicBezTo>
                    <a:pt x="24377" y="13756"/>
                    <a:pt x="24338" y="13744"/>
                    <a:pt x="24300" y="13744"/>
                  </a:cubicBezTo>
                  <a:cubicBezTo>
                    <a:pt x="24184" y="13744"/>
                    <a:pt x="24074" y="13858"/>
                    <a:pt x="24153" y="13982"/>
                  </a:cubicBezTo>
                  <a:cubicBezTo>
                    <a:pt x="24282" y="14182"/>
                    <a:pt x="24441" y="14365"/>
                    <a:pt x="24585" y="14555"/>
                  </a:cubicBezTo>
                  <a:cubicBezTo>
                    <a:pt x="24726" y="14739"/>
                    <a:pt x="24856" y="14941"/>
                    <a:pt x="25014" y="15110"/>
                  </a:cubicBezTo>
                  <a:cubicBezTo>
                    <a:pt x="25028" y="15122"/>
                    <a:pt x="25043" y="15133"/>
                    <a:pt x="25059" y="15142"/>
                  </a:cubicBezTo>
                  <a:cubicBezTo>
                    <a:pt x="24104" y="15563"/>
                    <a:pt x="23149" y="15981"/>
                    <a:pt x="22192" y="16396"/>
                  </a:cubicBezTo>
                  <a:cubicBezTo>
                    <a:pt x="21976" y="16039"/>
                    <a:pt x="21686" y="15712"/>
                    <a:pt x="21438" y="15378"/>
                  </a:cubicBezTo>
                  <a:cubicBezTo>
                    <a:pt x="21392" y="15315"/>
                    <a:pt x="21327" y="15289"/>
                    <a:pt x="21265" y="15289"/>
                  </a:cubicBezTo>
                  <a:cubicBezTo>
                    <a:pt x="21120" y="15289"/>
                    <a:pt x="20983" y="15428"/>
                    <a:pt x="21086" y="15584"/>
                  </a:cubicBezTo>
                  <a:cubicBezTo>
                    <a:pt x="21303" y="15915"/>
                    <a:pt x="21507" y="16269"/>
                    <a:pt x="21747" y="16588"/>
                  </a:cubicBezTo>
                  <a:cubicBezTo>
                    <a:pt x="20968" y="16925"/>
                    <a:pt x="20190" y="17258"/>
                    <a:pt x="19412" y="17594"/>
                  </a:cubicBezTo>
                  <a:cubicBezTo>
                    <a:pt x="19404" y="17563"/>
                    <a:pt x="19390" y="17534"/>
                    <a:pt x="19372" y="17510"/>
                  </a:cubicBezTo>
                  <a:cubicBezTo>
                    <a:pt x="19236" y="17343"/>
                    <a:pt x="19038" y="17228"/>
                    <a:pt x="18885" y="17073"/>
                  </a:cubicBezTo>
                  <a:cubicBezTo>
                    <a:pt x="18730" y="16915"/>
                    <a:pt x="18592" y="16741"/>
                    <a:pt x="18474" y="16552"/>
                  </a:cubicBezTo>
                  <a:cubicBezTo>
                    <a:pt x="18429" y="16481"/>
                    <a:pt x="18364" y="16451"/>
                    <a:pt x="18299" y="16451"/>
                  </a:cubicBezTo>
                  <a:cubicBezTo>
                    <a:pt x="18154" y="16451"/>
                    <a:pt x="18010" y="16602"/>
                    <a:pt x="18104" y="16770"/>
                  </a:cubicBezTo>
                  <a:cubicBezTo>
                    <a:pt x="18300" y="17119"/>
                    <a:pt x="18609" y="17565"/>
                    <a:pt x="18989" y="17773"/>
                  </a:cubicBezTo>
                  <a:cubicBezTo>
                    <a:pt x="18160" y="18127"/>
                    <a:pt x="17332" y="18479"/>
                    <a:pt x="16503" y="18831"/>
                  </a:cubicBezTo>
                  <a:cubicBezTo>
                    <a:pt x="16499" y="18827"/>
                    <a:pt x="16499" y="18822"/>
                    <a:pt x="16494" y="18818"/>
                  </a:cubicBezTo>
                  <a:cubicBezTo>
                    <a:pt x="16353" y="18657"/>
                    <a:pt x="16180" y="18524"/>
                    <a:pt x="16036" y="18364"/>
                  </a:cubicBezTo>
                  <a:cubicBezTo>
                    <a:pt x="15894" y="18203"/>
                    <a:pt x="15768" y="18030"/>
                    <a:pt x="15636" y="17863"/>
                  </a:cubicBezTo>
                  <a:cubicBezTo>
                    <a:pt x="15601" y="17819"/>
                    <a:pt x="15558" y="17800"/>
                    <a:pt x="15516" y="17800"/>
                  </a:cubicBezTo>
                  <a:cubicBezTo>
                    <a:pt x="15394" y="17800"/>
                    <a:pt x="15276" y="17957"/>
                    <a:pt x="15342" y="18090"/>
                  </a:cubicBezTo>
                  <a:cubicBezTo>
                    <a:pt x="15502" y="18413"/>
                    <a:pt x="15753" y="18767"/>
                    <a:pt x="16033" y="19029"/>
                  </a:cubicBezTo>
                  <a:cubicBezTo>
                    <a:pt x="15426" y="19286"/>
                    <a:pt x="14818" y="19542"/>
                    <a:pt x="14212" y="19799"/>
                  </a:cubicBezTo>
                  <a:cubicBezTo>
                    <a:pt x="14120" y="19622"/>
                    <a:pt x="13982" y="19455"/>
                    <a:pt x="13860" y="19314"/>
                  </a:cubicBezTo>
                  <a:cubicBezTo>
                    <a:pt x="13676" y="19103"/>
                    <a:pt x="13458" y="18923"/>
                    <a:pt x="13218" y="18782"/>
                  </a:cubicBezTo>
                  <a:cubicBezTo>
                    <a:pt x="13200" y="18772"/>
                    <a:pt x="13182" y="18768"/>
                    <a:pt x="13164" y="18768"/>
                  </a:cubicBezTo>
                  <a:cubicBezTo>
                    <a:pt x="13070" y="18768"/>
                    <a:pt x="12989" y="18893"/>
                    <a:pt x="13075" y="18968"/>
                  </a:cubicBezTo>
                  <a:cubicBezTo>
                    <a:pt x="13267" y="19132"/>
                    <a:pt x="13446" y="19312"/>
                    <a:pt x="13587" y="19524"/>
                  </a:cubicBezTo>
                  <a:cubicBezTo>
                    <a:pt x="13682" y="19663"/>
                    <a:pt x="13740" y="19818"/>
                    <a:pt x="13809" y="19968"/>
                  </a:cubicBezTo>
                  <a:cubicBezTo>
                    <a:pt x="13106" y="20263"/>
                    <a:pt x="12403" y="20558"/>
                    <a:pt x="11699" y="20853"/>
                  </a:cubicBezTo>
                  <a:cubicBezTo>
                    <a:pt x="11699" y="20852"/>
                    <a:pt x="11697" y="20850"/>
                    <a:pt x="11696" y="20849"/>
                  </a:cubicBezTo>
                  <a:cubicBezTo>
                    <a:pt x="11333" y="20446"/>
                    <a:pt x="11011" y="20055"/>
                    <a:pt x="10763" y="19568"/>
                  </a:cubicBezTo>
                  <a:cubicBezTo>
                    <a:pt x="10728" y="19500"/>
                    <a:pt x="10664" y="19471"/>
                    <a:pt x="10599" y="19471"/>
                  </a:cubicBezTo>
                  <a:cubicBezTo>
                    <a:pt x="10470" y="19471"/>
                    <a:pt x="10333" y="19582"/>
                    <a:pt x="10391" y="19726"/>
                  </a:cubicBezTo>
                  <a:cubicBezTo>
                    <a:pt x="10582" y="20202"/>
                    <a:pt x="10858" y="20679"/>
                    <a:pt x="11222" y="21052"/>
                  </a:cubicBezTo>
                  <a:cubicBezTo>
                    <a:pt x="10389" y="21400"/>
                    <a:pt x="9557" y="21748"/>
                    <a:pt x="8726" y="22094"/>
                  </a:cubicBezTo>
                  <a:cubicBezTo>
                    <a:pt x="8452" y="21669"/>
                    <a:pt x="8116" y="21288"/>
                    <a:pt x="7732" y="20962"/>
                  </a:cubicBezTo>
                  <a:cubicBezTo>
                    <a:pt x="7695" y="20930"/>
                    <a:pt x="7654" y="20916"/>
                    <a:pt x="7615" y="20916"/>
                  </a:cubicBezTo>
                  <a:cubicBezTo>
                    <a:pt x="7478" y="20916"/>
                    <a:pt x="7362" y="21083"/>
                    <a:pt x="7487" y="21207"/>
                  </a:cubicBezTo>
                  <a:cubicBezTo>
                    <a:pt x="7813" y="21529"/>
                    <a:pt x="8073" y="21884"/>
                    <a:pt x="8302" y="22270"/>
                  </a:cubicBezTo>
                  <a:lnTo>
                    <a:pt x="6663" y="22951"/>
                  </a:lnTo>
                  <a:cubicBezTo>
                    <a:pt x="6655" y="22938"/>
                    <a:pt x="6646" y="22924"/>
                    <a:pt x="6635" y="22912"/>
                  </a:cubicBezTo>
                  <a:cubicBezTo>
                    <a:pt x="6431" y="22693"/>
                    <a:pt x="6162" y="22538"/>
                    <a:pt x="5954" y="22316"/>
                  </a:cubicBezTo>
                  <a:cubicBezTo>
                    <a:pt x="5745" y="22094"/>
                    <a:pt x="5611" y="21826"/>
                    <a:pt x="5405" y="21608"/>
                  </a:cubicBezTo>
                  <a:cubicBezTo>
                    <a:pt x="5376" y="21577"/>
                    <a:pt x="5342" y="21564"/>
                    <a:pt x="5308" y="21564"/>
                  </a:cubicBezTo>
                  <a:cubicBezTo>
                    <a:pt x="5222" y="21564"/>
                    <a:pt x="5142" y="21652"/>
                    <a:pt x="5162" y="21751"/>
                  </a:cubicBezTo>
                  <a:cubicBezTo>
                    <a:pt x="5223" y="22054"/>
                    <a:pt x="5445" y="22337"/>
                    <a:pt x="5634" y="22575"/>
                  </a:cubicBezTo>
                  <a:cubicBezTo>
                    <a:pt x="5787" y="22766"/>
                    <a:pt x="5975" y="22994"/>
                    <a:pt x="6191" y="23147"/>
                  </a:cubicBezTo>
                  <a:lnTo>
                    <a:pt x="3979" y="24066"/>
                  </a:lnTo>
                  <a:cubicBezTo>
                    <a:pt x="3962" y="24074"/>
                    <a:pt x="3946" y="24083"/>
                    <a:pt x="3931" y="24093"/>
                  </a:cubicBezTo>
                  <a:lnTo>
                    <a:pt x="3931" y="24093"/>
                  </a:lnTo>
                  <a:cubicBezTo>
                    <a:pt x="4034" y="23988"/>
                    <a:pt x="4079" y="23829"/>
                    <a:pt x="3987" y="23664"/>
                  </a:cubicBezTo>
                  <a:cubicBezTo>
                    <a:pt x="3332" y="22487"/>
                    <a:pt x="2704" y="21297"/>
                    <a:pt x="2120" y="20083"/>
                  </a:cubicBezTo>
                  <a:cubicBezTo>
                    <a:pt x="1569" y="18939"/>
                    <a:pt x="1155" y="17606"/>
                    <a:pt x="403" y="16580"/>
                  </a:cubicBezTo>
                  <a:cubicBezTo>
                    <a:pt x="6646" y="14148"/>
                    <a:pt x="12783" y="11428"/>
                    <a:pt x="18954" y="8823"/>
                  </a:cubicBezTo>
                  <a:cubicBezTo>
                    <a:pt x="25337" y="6125"/>
                    <a:pt x="31758" y="3497"/>
                    <a:pt x="38102" y="710"/>
                  </a:cubicBezTo>
                  <a:cubicBezTo>
                    <a:pt x="38149" y="690"/>
                    <a:pt x="38190" y="656"/>
                    <a:pt x="38221" y="615"/>
                  </a:cubicBezTo>
                  <a:close/>
                  <a:moveTo>
                    <a:pt x="37933" y="0"/>
                  </a:moveTo>
                  <a:cubicBezTo>
                    <a:pt x="37895" y="0"/>
                    <a:pt x="37855" y="8"/>
                    <a:pt x="37814" y="25"/>
                  </a:cubicBezTo>
                  <a:cubicBezTo>
                    <a:pt x="31594" y="2575"/>
                    <a:pt x="25434" y="5283"/>
                    <a:pt x="19249" y="7917"/>
                  </a:cubicBezTo>
                  <a:cubicBezTo>
                    <a:pt x="12879" y="10631"/>
                    <a:pt x="6448" y="13232"/>
                    <a:pt x="157" y="16121"/>
                  </a:cubicBezTo>
                  <a:cubicBezTo>
                    <a:pt x="22" y="16182"/>
                    <a:pt x="3" y="16329"/>
                    <a:pt x="54" y="16445"/>
                  </a:cubicBezTo>
                  <a:cubicBezTo>
                    <a:pt x="17" y="16477"/>
                    <a:pt x="0" y="16525"/>
                    <a:pt x="8" y="16571"/>
                  </a:cubicBezTo>
                  <a:cubicBezTo>
                    <a:pt x="138" y="17756"/>
                    <a:pt x="755" y="18896"/>
                    <a:pt x="1255" y="19968"/>
                  </a:cubicBezTo>
                  <a:cubicBezTo>
                    <a:pt x="1899" y="21352"/>
                    <a:pt x="2599" y="22706"/>
                    <a:pt x="3348" y="24037"/>
                  </a:cubicBezTo>
                  <a:cubicBezTo>
                    <a:pt x="3420" y="24165"/>
                    <a:pt x="3531" y="24218"/>
                    <a:pt x="3642" y="24218"/>
                  </a:cubicBezTo>
                  <a:cubicBezTo>
                    <a:pt x="3729" y="24218"/>
                    <a:pt x="3817" y="24186"/>
                    <a:pt x="3887" y="24132"/>
                  </a:cubicBezTo>
                  <a:lnTo>
                    <a:pt x="3887" y="24132"/>
                  </a:lnTo>
                  <a:cubicBezTo>
                    <a:pt x="3764" y="24271"/>
                    <a:pt x="3834" y="24523"/>
                    <a:pt x="4022" y="24523"/>
                  </a:cubicBezTo>
                  <a:cubicBezTo>
                    <a:pt x="4046" y="24523"/>
                    <a:pt x="4073" y="24519"/>
                    <a:pt x="4102" y="24509"/>
                  </a:cubicBezTo>
                  <a:cubicBezTo>
                    <a:pt x="17310" y="20086"/>
                    <a:pt x="30122" y="14042"/>
                    <a:pt x="42514" y="7723"/>
                  </a:cubicBezTo>
                  <a:cubicBezTo>
                    <a:pt x="42681" y="7642"/>
                    <a:pt x="42721" y="7493"/>
                    <a:pt x="42687" y="7357"/>
                  </a:cubicBezTo>
                  <a:cubicBezTo>
                    <a:pt x="42701" y="7302"/>
                    <a:pt x="42698" y="7243"/>
                    <a:pt x="42678" y="7190"/>
                  </a:cubicBezTo>
                  <a:cubicBezTo>
                    <a:pt x="41716" y="4678"/>
                    <a:pt x="40281" y="2189"/>
                    <a:pt x="38504" y="166"/>
                  </a:cubicBezTo>
                  <a:cubicBezTo>
                    <a:pt x="38459" y="114"/>
                    <a:pt x="38404" y="93"/>
                    <a:pt x="38348" y="93"/>
                  </a:cubicBezTo>
                  <a:cubicBezTo>
                    <a:pt x="38293" y="93"/>
                    <a:pt x="38239" y="114"/>
                    <a:pt x="38194" y="149"/>
                  </a:cubicBezTo>
                  <a:cubicBezTo>
                    <a:pt x="38130" y="62"/>
                    <a:pt x="38039" y="0"/>
                    <a:pt x="379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1"/>
            <p:cNvSpPr/>
            <p:nvPr/>
          </p:nvSpPr>
          <p:spPr>
            <a:xfrm>
              <a:off x="6863484" y="3117827"/>
              <a:ext cx="66317" cy="60361"/>
            </a:xfrm>
            <a:custGeom>
              <a:rect b="b" l="l" r="r" t="t"/>
              <a:pathLst>
                <a:path extrusionOk="0" h="1824" w="2004">
                  <a:moveTo>
                    <a:pt x="720" y="496"/>
                  </a:moveTo>
                  <a:lnTo>
                    <a:pt x="720" y="496"/>
                  </a:lnTo>
                  <a:cubicBezTo>
                    <a:pt x="736" y="501"/>
                    <a:pt x="752" y="504"/>
                    <a:pt x="769" y="505"/>
                  </a:cubicBezTo>
                  <a:cubicBezTo>
                    <a:pt x="776" y="505"/>
                    <a:pt x="784" y="505"/>
                    <a:pt x="791" y="505"/>
                  </a:cubicBezTo>
                  <a:cubicBezTo>
                    <a:pt x="1039" y="505"/>
                    <a:pt x="1296" y="559"/>
                    <a:pt x="1385" y="833"/>
                  </a:cubicBezTo>
                  <a:cubicBezTo>
                    <a:pt x="1459" y="1064"/>
                    <a:pt x="1282" y="1262"/>
                    <a:pt x="1071" y="1329"/>
                  </a:cubicBezTo>
                  <a:lnTo>
                    <a:pt x="1071" y="1328"/>
                  </a:lnTo>
                  <a:cubicBezTo>
                    <a:pt x="1016" y="1345"/>
                    <a:pt x="966" y="1353"/>
                    <a:pt x="919" y="1353"/>
                  </a:cubicBezTo>
                  <a:cubicBezTo>
                    <a:pt x="520" y="1353"/>
                    <a:pt x="435" y="767"/>
                    <a:pt x="720" y="496"/>
                  </a:cubicBezTo>
                  <a:close/>
                  <a:moveTo>
                    <a:pt x="967" y="1"/>
                  </a:moveTo>
                  <a:cubicBezTo>
                    <a:pt x="861" y="1"/>
                    <a:pt x="754" y="24"/>
                    <a:pt x="653" y="77"/>
                  </a:cubicBezTo>
                  <a:cubicBezTo>
                    <a:pt x="612" y="98"/>
                    <a:pt x="579" y="133"/>
                    <a:pt x="561" y="176"/>
                  </a:cubicBezTo>
                  <a:cubicBezTo>
                    <a:pt x="547" y="178"/>
                    <a:pt x="533" y="182"/>
                    <a:pt x="521" y="188"/>
                  </a:cubicBezTo>
                  <a:cubicBezTo>
                    <a:pt x="134" y="407"/>
                    <a:pt x="0" y="901"/>
                    <a:pt x="164" y="1305"/>
                  </a:cubicBezTo>
                  <a:cubicBezTo>
                    <a:pt x="300" y="1640"/>
                    <a:pt x="613" y="1824"/>
                    <a:pt x="947" y="1824"/>
                  </a:cubicBezTo>
                  <a:cubicBezTo>
                    <a:pt x="1057" y="1824"/>
                    <a:pt x="1169" y="1804"/>
                    <a:pt x="1278" y="1763"/>
                  </a:cubicBezTo>
                  <a:cubicBezTo>
                    <a:pt x="1719" y="1597"/>
                    <a:pt x="2004" y="1138"/>
                    <a:pt x="1852" y="672"/>
                  </a:cubicBezTo>
                  <a:cubicBezTo>
                    <a:pt x="1733" y="309"/>
                    <a:pt x="1352" y="1"/>
                    <a:pt x="9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1"/>
            <p:cNvSpPr/>
            <p:nvPr/>
          </p:nvSpPr>
          <p:spPr>
            <a:xfrm>
              <a:off x="7444754" y="2556545"/>
              <a:ext cx="102653" cy="56588"/>
            </a:xfrm>
            <a:custGeom>
              <a:rect b="b" l="l" r="r" t="t"/>
              <a:pathLst>
                <a:path extrusionOk="0" h="1710" w="3102">
                  <a:moveTo>
                    <a:pt x="2826" y="0"/>
                  </a:moveTo>
                  <a:cubicBezTo>
                    <a:pt x="2792" y="0"/>
                    <a:pt x="2754" y="10"/>
                    <a:pt x="2715" y="32"/>
                  </a:cubicBezTo>
                  <a:cubicBezTo>
                    <a:pt x="1873" y="513"/>
                    <a:pt x="1090" y="1002"/>
                    <a:pt x="184" y="1362"/>
                  </a:cubicBezTo>
                  <a:cubicBezTo>
                    <a:pt x="0" y="1435"/>
                    <a:pt x="46" y="1709"/>
                    <a:pt x="216" y="1709"/>
                  </a:cubicBezTo>
                  <a:cubicBezTo>
                    <a:pt x="235" y="1709"/>
                    <a:pt x="255" y="1706"/>
                    <a:pt x="277" y="1699"/>
                  </a:cubicBezTo>
                  <a:cubicBezTo>
                    <a:pt x="1191" y="1389"/>
                    <a:pt x="2158" y="990"/>
                    <a:pt x="2927" y="395"/>
                  </a:cubicBezTo>
                  <a:cubicBezTo>
                    <a:pt x="3101" y="262"/>
                    <a:pt x="3005" y="0"/>
                    <a:pt x="28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1"/>
            <p:cNvSpPr/>
            <p:nvPr/>
          </p:nvSpPr>
          <p:spPr>
            <a:xfrm>
              <a:off x="7490388" y="2588082"/>
              <a:ext cx="121085" cy="54536"/>
            </a:xfrm>
            <a:custGeom>
              <a:rect b="b" l="l" r="r" t="t"/>
              <a:pathLst>
                <a:path extrusionOk="0" h="1648" w="3659">
                  <a:moveTo>
                    <a:pt x="3399" y="1"/>
                  </a:moveTo>
                  <a:cubicBezTo>
                    <a:pt x="3375" y="1"/>
                    <a:pt x="3349" y="6"/>
                    <a:pt x="3321" y="17"/>
                  </a:cubicBezTo>
                  <a:cubicBezTo>
                    <a:pt x="2264" y="424"/>
                    <a:pt x="1211" y="851"/>
                    <a:pt x="172" y="1300"/>
                  </a:cubicBezTo>
                  <a:cubicBezTo>
                    <a:pt x="1" y="1375"/>
                    <a:pt x="95" y="1647"/>
                    <a:pt x="260" y="1647"/>
                  </a:cubicBezTo>
                  <a:cubicBezTo>
                    <a:pt x="277" y="1647"/>
                    <a:pt x="296" y="1644"/>
                    <a:pt x="315" y="1637"/>
                  </a:cubicBezTo>
                  <a:cubicBezTo>
                    <a:pt x="1361" y="1257"/>
                    <a:pt x="2404" y="853"/>
                    <a:pt x="3435" y="432"/>
                  </a:cubicBezTo>
                  <a:cubicBezTo>
                    <a:pt x="3659" y="339"/>
                    <a:pt x="3599" y="1"/>
                    <a:pt x="339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8" name="Google Shape;558;p21"/>
          <p:cNvGrpSpPr/>
          <p:nvPr/>
        </p:nvGrpSpPr>
        <p:grpSpPr>
          <a:xfrm>
            <a:off x="8454538" y="1064636"/>
            <a:ext cx="841873" cy="594507"/>
            <a:chOff x="8454538" y="1064636"/>
            <a:chExt cx="841873" cy="594507"/>
          </a:xfrm>
        </p:grpSpPr>
        <p:sp>
          <p:nvSpPr>
            <p:cNvPr id="559" name="Google Shape;559;p21"/>
            <p:cNvSpPr/>
            <p:nvPr/>
          </p:nvSpPr>
          <p:spPr>
            <a:xfrm>
              <a:off x="8457550" y="1064636"/>
              <a:ext cx="838862" cy="594507"/>
            </a:xfrm>
            <a:custGeom>
              <a:rect b="b" l="l" r="r" t="t"/>
              <a:pathLst>
                <a:path extrusionOk="0" h="17965" w="25349">
                  <a:moveTo>
                    <a:pt x="12831" y="685"/>
                  </a:moveTo>
                  <a:cubicBezTo>
                    <a:pt x="13661" y="685"/>
                    <a:pt x="14498" y="764"/>
                    <a:pt x="15327" y="912"/>
                  </a:cubicBezTo>
                  <a:cubicBezTo>
                    <a:pt x="18805" y="1532"/>
                    <a:pt x="22034" y="3240"/>
                    <a:pt x="23293" y="6725"/>
                  </a:cubicBezTo>
                  <a:cubicBezTo>
                    <a:pt x="24521" y="10122"/>
                    <a:pt x="23762" y="13755"/>
                    <a:pt x="23019" y="17165"/>
                  </a:cubicBezTo>
                  <a:cubicBezTo>
                    <a:pt x="22509" y="17089"/>
                    <a:pt x="22000" y="17006"/>
                    <a:pt x="21492" y="16923"/>
                  </a:cubicBezTo>
                  <a:cubicBezTo>
                    <a:pt x="21539" y="16709"/>
                    <a:pt x="21584" y="16493"/>
                    <a:pt x="21628" y="16279"/>
                  </a:cubicBezTo>
                  <a:cubicBezTo>
                    <a:pt x="21670" y="16073"/>
                    <a:pt x="21493" y="15944"/>
                    <a:pt x="21334" y="15944"/>
                  </a:cubicBezTo>
                  <a:cubicBezTo>
                    <a:pt x="21228" y="15944"/>
                    <a:pt x="21129" y="16003"/>
                    <a:pt x="21110" y="16136"/>
                  </a:cubicBezTo>
                  <a:cubicBezTo>
                    <a:pt x="21078" y="16374"/>
                    <a:pt x="21048" y="16609"/>
                    <a:pt x="21018" y="16847"/>
                  </a:cubicBezTo>
                  <a:cubicBezTo>
                    <a:pt x="20415" y="16747"/>
                    <a:pt x="19813" y="16646"/>
                    <a:pt x="19213" y="16541"/>
                  </a:cubicBezTo>
                  <a:cubicBezTo>
                    <a:pt x="19291" y="16269"/>
                    <a:pt x="19363" y="15991"/>
                    <a:pt x="19360" y="15730"/>
                  </a:cubicBezTo>
                  <a:cubicBezTo>
                    <a:pt x="19358" y="15585"/>
                    <a:pt x="19215" y="15477"/>
                    <a:pt x="19083" y="15477"/>
                  </a:cubicBezTo>
                  <a:cubicBezTo>
                    <a:pt x="19005" y="15477"/>
                    <a:pt x="18931" y="15515"/>
                    <a:pt x="18891" y="15603"/>
                  </a:cubicBezTo>
                  <a:cubicBezTo>
                    <a:pt x="18778" y="15857"/>
                    <a:pt x="18732" y="16156"/>
                    <a:pt x="18694" y="16449"/>
                  </a:cubicBezTo>
                  <a:cubicBezTo>
                    <a:pt x="18066" y="16338"/>
                    <a:pt x="17438" y="16231"/>
                    <a:pt x="16811" y="16115"/>
                  </a:cubicBezTo>
                  <a:cubicBezTo>
                    <a:pt x="17001" y="15816"/>
                    <a:pt x="17156" y="15484"/>
                    <a:pt x="17243" y="15173"/>
                  </a:cubicBezTo>
                  <a:cubicBezTo>
                    <a:pt x="17297" y="14981"/>
                    <a:pt x="17153" y="14864"/>
                    <a:pt x="17004" y="14864"/>
                  </a:cubicBezTo>
                  <a:cubicBezTo>
                    <a:pt x="16903" y="14864"/>
                    <a:pt x="16799" y="14917"/>
                    <a:pt x="16753" y="15038"/>
                  </a:cubicBezTo>
                  <a:cubicBezTo>
                    <a:pt x="16660" y="15277"/>
                    <a:pt x="16588" y="15522"/>
                    <a:pt x="16479" y="15756"/>
                  </a:cubicBezTo>
                  <a:cubicBezTo>
                    <a:pt x="16436" y="15848"/>
                    <a:pt x="16387" y="15939"/>
                    <a:pt x="16338" y="16029"/>
                  </a:cubicBezTo>
                  <a:cubicBezTo>
                    <a:pt x="15624" y="15896"/>
                    <a:pt x="14910" y="15761"/>
                    <a:pt x="14198" y="15622"/>
                  </a:cubicBezTo>
                  <a:cubicBezTo>
                    <a:pt x="14237" y="15525"/>
                    <a:pt x="14275" y="15429"/>
                    <a:pt x="14316" y="15332"/>
                  </a:cubicBezTo>
                  <a:cubicBezTo>
                    <a:pt x="14411" y="15118"/>
                    <a:pt x="14548" y="14914"/>
                    <a:pt x="14612" y="14689"/>
                  </a:cubicBezTo>
                  <a:cubicBezTo>
                    <a:pt x="14655" y="14538"/>
                    <a:pt x="14513" y="14390"/>
                    <a:pt x="14374" y="14390"/>
                  </a:cubicBezTo>
                  <a:cubicBezTo>
                    <a:pt x="14320" y="14390"/>
                    <a:pt x="14267" y="14412"/>
                    <a:pt x="14226" y="14464"/>
                  </a:cubicBezTo>
                  <a:cubicBezTo>
                    <a:pt x="13998" y="14745"/>
                    <a:pt x="13861" y="15151"/>
                    <a:pt x="13788" y="15540"/>
                  </a:cubicBezTo>
                  <a:cubicBezTo>
                    <a:pt x="13099" y="15406"/>
                    <a:pt x="12409" y="15271"/>
                    <a:pt x="11720" y="15131"/>
                  </a:cubicBezTo>
                  <a:cubicBezTo>
                    <a:pt x="11823" y="14801"/>
                    <a:pt x="11944" y="14481"/>
                    <a:pt x="12106" y="14167"/>
                  </a:cubicBezTo>
                  <a:cubicBezTo>
                    <a:pt x="12209" y="13966"/>
                    <a:pt x="12052" y="13808"/>
                    <a:pt x="11889" y="13808"/>
                  </a:cubicBezTo>
                  <a:cubicBezTo>
                    <a:pt x="11798" y="13808"/>
                    <a:pt x="11705" y="13857"/>
                    <a:pt x="11656" y="13977"/>
                  </a:cubicBezTo>
                  <a:cubicBezTo>
                    <a:pt x="11510" y="14323"/>
                    <a:pt x="11399" y="14683"/>
                    <a:pt x="11324" y="15050"/>
                  </a:cubicBezTo>
                  <a:cubicBezTo>
                    <a:pt x="10660" y="14917"/>
                    <a:pt x="9997" y="14782"/>
                    <a:pt x="9334" y="14644"/>
                  </a:cubicBezTo>
                  <a:cubicBezTo>
                    <a:pt x="9513" y="14307"/>
                    <a:pt x="9692" y="13963"/>
                    <a:pt x="9807" y="13611"/>
                  </a:cubicBezTo>
                  <a:cubicBezTo>
                    <a:pt x="9863" y="13440"/>
                    <a:pt x="9718" y="13319"/>
                    <a:pt x="9573" y="13319"/>
                  </a:cubicBezTo>
                  <a:cubicBezTo>
                    <a:pt x="9498" y="13319"/>
                    <a:pt x="9423" y="13352"/>
                    <a:pt x="9375" y="13428"/>
                  </a:cubicBezTo>
                  <a:cubicBezTo>
                    <a:pt x="9167" y="13768"/>
                    <a:pt x="9014" y="14163"/>
                    <a:pt x="8864" y="14546"/>
                  </a:cubicBezTo>
                  <a:cubicBezTo>
                    <a:pt x="8202" y="14409"/>
                    <a:pt x="7540" y="14268"/>
                    <a:pt x="6880" y="14127"/>
                  </a:cubicBezTo>
                  <a:cubicBezTo>
                    <a:pt x="6946" y="13920"/>
                    <a:pt x="7009" y="13712"/>
                    <a:pt x="7076" y="13508"/>
                  </a:cubicBezTo>
                  <a:cubicBezTo>
                    <a:pt x="7138" y="13323"/>
                    <a:pt x="6977" y="13199"/>
                    <a:pt x="6824" y="13199"/>
                  </a:cubicBezTo>
                  <a:cubicBezTo>
                    <a:pt x="6724" y="13199"/>
                    <a:pt x="6627" y="13252"/>
                    <a:pt x="6596" y="13375"/>
                  </a:cubicBezTo>
                  <a:cubicBezTo>
                    <a:pt x="6540" y="13592"/>
                    <a:pt x="6481" y="13810"/>
                    <a:pt x="6424" y="14029"/>
                  </a:cubicBezTo>
                  <a:cubicBezTo>
                    <a:pt x="5873" y="13911"/>
                    <a:pt x="5323" y="13791"/>
                    <a:pt x="4773" y="13673"/>
                  </a:cubicBezTo>
                  <a:cubicBezTo>
                    <a:pt x="4899" y="13286"/>
                    <a:pt x="5009" y="12880"/>
                    <a:pt x="5058" y="12491"/>
                  </a:cubicBezTo>
                  <a:cubicBezTo>
                    <a:pt x="5077" y="12346"/>
                    <a:pt x="4974" y="12278"/>
                    <a:pt x="4861" y="12278"/>
                  </a:cubicBezTo>
                  <a:cubicBezTo>
                    <a:pt x="4762" y="12278"/>
                    <a:pt x="4656" y="12330"/>
                    <a:pt x="4617" y="12431"/>
                  </a:cubicBezTo>
                  <a:cubicBezTo>
                    <a:pt x="4479" y="12784"/>
                    <a:pt x="4388" y="13185"/>
                    <a:pt x="4320" y="13575"/>
                  </a:cubicBezTo>
                  <a:cubicBezTo>
                    <a:pt x="3745" y="13450"/>
                    <a:pt x="3171" y="13326"/>
                    <a:pt x="2597" y="13200"/>
                  </a:cubicBezTo>
                  <a:cubicBezTo>
                    <a:pt x="2777" y="12826"/>
                    <a:pt x="2947" y="12437"/>
                    <a:pt x="3076" y="12053"/>
                  </a:cubicBezTo>
                  <a:cubicBezTo>
                    <a:pt x="3128" y="11898"/>
                    <a:pt x="2982" y="11774"/>
                    <a:pt x="2846" y="11774"/>
                  </a:cubicBezTo>
                  <a:cubicBezTo>
                    <a:pt x="2777" y="11774"/>
                    <a:pt x="2710" y="11806"/>
                    <a:pt x="2673" y="11883"/>
                  </a:cubicBezTo>
                  <a:cubicBezTo>
                    <a:pt x="2486" y="12272"/>
                    <a:pt x="2338" y="12696"/>
                    <a:pt x="2203" y="13114"/>
                  </a:cubicBezTo>
                  <a:lnTo>
                    <a:pt x="535" y="12750"/>
                  </a:lnTo>
                  <a:cubicBezTo>
                    <a:pt x="1877" y="9530"/>
                    <a:pt x="2904" y="6294"/>
                    <a:pt x="5364" y="3684"/>
                  </a:cubicBezTo>
                  <a:cubicBezTo>
                    <a:pt x="7359" y="1569"/>
                    <a:pt x="10051" y="685"/>
                    <a:pt x="12831" y="685"/>
                  </a:cubicBezTo>
                  <a:close/>
                  <a:moveTo>
                    <a:pt x="12799" y="0"/>
                  </a:moveTo>
                  <a:cubicBezTo>
                    <a:pt x="10250" y="0"/>
                    <a:pt x="7711" y="688"/>
                    <a:pt x="5738" y="2383"/>
                  </a:cubicBezTo>
                  <a:cubicBezTo>
                    <a:pt x="2935" y="4790"/>
                    <a:pt x="578" y="9076"/>
                    <a:pt x="117" y="12744"/>
                  </a:cubicBezTo>
                  <a:cubicBezTo>
                    <a:pt x="114" y="12768"/>
                    <a:pt x="115" y="12793"/>
                    <a:pt x="121" y="12816"/>
                  </a:cubicBezTo>
                  <a:cubicBezTo>
                    <a:pt x="0" y="12960"/>
                    <a:pt x="14" y="13209"/>
                    <a:pt x="250" y="13280"/>
                  </a:cubicBezTo>
                  <a:cubicBezTo>
                    <a:pt x="7001" y="15266"/>
                    <a:pt x="14005" y="16605"/>
                    <a:pt x="20977" y="17645"/>
                  </a:cubicBezTo>
                  <a:cubicBezTo>
                    <a:pt x="21013" y="17696"/>
                    <a:pt x="21077" y="17723"/>
                    <a:pt x="21141" y="17723"/>
                  </a:cubicBezTo>
                  <a:cubicBezTo>
                    <a:pt x="21185" y="17723"/>
                    <a:pt x="21228" y="17711"/>
                    <a:pt x="21264" y="17686"/>
                  </a:cubicBezTo>
                  <a:cubicBezTo>
                    <a:pt x="21888" y="17778"/>
                    <a:pt x="22512" y="17871"/>
                    <a:pt x="23135" y="17960"/>
                  </a:cubicBezTo>
                  <a:cubicBezTo>
                    <a:pt x="23156" y="17963"/>
                    <a:pt x="23177" y="17965"/>
                    <a:pt x="23197" y="17965"/>
                  </a:cubicBezTo>
                  <a:cubicBezTo>
                    <a:pt x="23444" y="17965"/>
                    <a:pt x="23603" y="17748"/>
                    <a:pt x="23613" y="17548"/>
                  </a:cubicBezTo>
                  <a:cubicBezTo>
                    <a:pt x="23668" y="17502"/>
                    <a:pt x="23706" y="17440"/>
                    <a:pt x="23722" y="17369"/>
                  </a:cubicBezTo>
                  <a:cubicBezTo>
                    <a:pt x="24573" y="13629"/>
                    <a:pt x="25348" y="9587"/>
                    <a:pt x="23765" y="5927"/>
                  </a:cubicBezTo>
                  <a:cubicBezTo>
                    <a:pt x="22261" y="2448"/>
                    <a:pt x="18807" y="784"/>
                    <a:pt x="15226" y="200"/>
                  </a:cubicBezTo>
                  <a:cubicBezTo>
                    <a:pt x="14428" y="70"/>
                    <a:pt x="13613" y="0"/>
                    <a:pt x="1279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1"/>
            <p:cNvSpPr/>
            <p:nvPr/>
          </p:nvSpPr>
          <p:spPr>
            <a:xfrm>
              <a:off x="8682546" y="1188600"/>
              <a:ext cx="424312" cy="302234"/>
            </a:xfrm>
            <a:custGeom>
              <a:rect b="b" l="l" r="r" t="t"/>
              <a:pathLst>
                <a:path extrusionOk="0" h="9133" w="12822">
                  <a:moveTo>
                    <a:pt x="6897" y="673"/>
                  </a:moveTo>
                  <a:cubicBezTo>
                    <a:pt x="7008" y="673"/>
                    <a:pt x="7121" y="676"/>
                    <a:pt x="7234" y="681"/>
                  </a:cubicBezTo>
                  <a:cubicBezTo>
                    <a:pt x="11532" y="894"/>
                    <a:pt x="12035" y="4720"/>
                    <a:pt x="11720" y="8161"/>
                  </a:cubicBezTo>
                  <a:cubicBezTo>
                    <a:pt x="11247" y="8019"/>
                    <a:pt x="10697" y="7990"/>
                    <a:pt x="10247" y="7904"/>
                  </a:cubicBezTo>
                  <a:cubicBezTo>
                    <a:pt x="9116" y="7688"/>
                    <a:pt x="7984" y="7474"/>
                    <a:pt x="6854" y="7264"/>
                  </a:cubicBezTo>
                  <a:cubicBezTo>
                    <a:pt x="4765" y="6870"/>
                    <a:pt x="2674" y="6481"/>
                    <a:pt x="575" y="6166"/>
                  </a:cubicBezTo>
                  <a:cubicBezTo>
                    <a:pt x="1244" y="3083"/>
                    <a:pt x="3624" y="673"/>
                    <a:pt x="6897" y="673"/>
                  </a:cubicBezTo>
                  <a:close/>
                  <a:moveTo>
                    <a:pt x="6926" y="0"/>
                  </a:moveTo>
                  <a:cubicBezTo>
                    <a:pt x="3348" y="0"/>
                    <a:pt x="356" y="2743"/>
                    <a:pt x="11" y="6334"/>
                  </a:cubicBezTo>
                  <a:cubicBezTo>
                    <a:pt x="0" y="6446"/>
                    <a:pt x="66" y="6523"/>
                    <a:pt x="153" y="6561"/>
                  </a:cubicBezTo>
                  <a:cubicBezTo>
                    <a:pt x="182" y="6582"/>
                    <a:pt x="216" y="6598"/>
                    <a:pt x="251" y="6605"/>
                  </a:cubicBezTo>
                  <a:cubicBezTo>
                    <a:pt x="2151" y="7062"/>
                    <a:pt x="4067" y="7451"/>
                    <a:pt x="5981" y="7835"/>
                  </a:cubicBezTo>
                  <a:cubicBezTo>
                    <a:pt x="6883" y="8016"/>
                    <a:pt x="7787" y="8195"/>
                    <a:pt x="8689" y="8373"/>
                  </a:cubicBezTo>
                  <a:cubicBezTo>
                    <a:pt x="9470" y="8528"/>
                    <a:pt x="10758" y="8560"/>
                    <a:pt x="11550" y="8903"/>
                  </a:cubicBezTo>
                  <a:cubicBezTo>
                    <a:pt x="11581" y="8970"/>
                    <a:pt x="11634" y="9025"/>
                    <a:pt x="11702" y="9057"/>
                  </a:cubicBezTo>
                  <a:lnTo>
                    <a:pt x="11757" y="9085"/>
                  </a:lnTo>
                  <a:cubicBezTo>
                    <a:pt x="11821" y="9117"/>
                    <a:pt x="11885" y="9132"/>
                    <a:pt x="11946" y="9132"/>
                  </a:cubicBezTo>
                  <a:cubicBezTo>
                    <a:pt x="12073" y="9132"/>
                    <a:pt x="12188" y="9068"/>
                    <a:pt x="12273" y="8950"/>
                  </a:cubicBezTo>
                  <a:lnTo>
                    <a:pt x="12320" y="8884"/>
                  </a:lnTo>
                  <a:cubicBezTo>
                    <a:pt x="12363" y="8823"/>
                    <a:pt x="12382" y="8748"/>
                    <a:pt x="12374" y="8675"/>
                  </a:cubicBezTo>
                  <a:cubicBezTo>
                    <a:pt x="12380" y="8656"/>
                    <a:pt x="12386" y="8636"/>
                    <a:pt x="12391" y="8618"/>
                  </a:cubicBezTo>
                  <a:cubicBezTo>
                    <a:pt x="12821" y="4732"/>
                    <a:pt x="12224" y="422"/>
                    <a:pt x="7522" y="26"/>
                  </a:cubicBezTo>
                  <a:cubicBezTo>
                    <a:pt x="7322" y="9"/>
                    <a:pt x="7123" y="0"/>
                    <a:pt x="69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1"/>
            <p:cNvSpPr/>
            <p:nvPr/>
          </p:nvSpPr>
          <p:spPr>
            <a:xfrm>
              <a:off x="8470754" y="1133435"/>
              <a:ext cx="70983" cy="92990"/>
            </a:xfrm>
            <a:custGeom>
              <a:rect b="b" l="l" r="r" t="t"/>
              <a:pathLst>
                <a:path extrusionOk="0" h="2810" w="2145">
                  <a:moveTo>
                    <a:pt x="1870" y="0"/>
                  </a:moveTo>
                  <a:cubicBezTo>
                    <a:pt x="1808" y="0"/>
                    <a:pt x="1748" y="32"/>
                    <a:pt x="1707" y="107"/>
                  </a:cubicBezTo>
                  <a:cubicBezTo>
                    <a:pt x="1254" y="971"/>
                    <a:pt x="753" y="1775"/>
                    <a:pt x="110" y="2515"/>
                  </a:cubicBezTo>
                  <a:cubicBezTo>
                    <a:pt x="1" y="2642"/>
                    <a:pt x="109" y="2810"/>
                    <a:pt x="237" y="2810"/>
                  </a:cubicBezTo>
                  <a:cubicBezTo>
                    <a:pt x="276" y="2810"/>
                    <a:pt x="317" y="2794"/>
                    <a:pt x="353" y="2757"/>
                  </a:cubicBezTo>
                  <a:cubicBezTo>
                    <a:pt x="1055" y="2053"/>
                    <a:pt x="1666" y="1230"/>
                    <a:pt x="2070" y="319"/>
                  </a:cubicBezTo>
                  <a:cubicBezTo>
                    <a:pt x="2144" y="153"/>
                    <a:pt x="2005" y="0"/>
                    <a:pt x="187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1"/>
            <p:cNvSpPr/>
            <p:nvPr/>
          </p:nvSpPr>
          <p:spPr>
            <a:xfrm>
              <a:off x="8454538" y="1100574"/>
              <a:ext cx="79852" cy="60625"/>
            </a:xfrm>
            <a:custGeom>
              <a:rect b="b" l="l" r="r" t="t"/>
              <a:pathLst>
                <a:path extrusionOk="0" h="1832" w="2413">
                  <a:moveTo>
                    <a:pt x="2114" y="0"/>
                  </a:moveTo>
                  <a:cubicBezTo>
                    <a:pt x="2068" y="0"/>
                    <a:pt x="2018" y="17"/>
                    <a:pt x="1969" y="57"/>
                  </a:cubicBezTo>
                  <a:cubicBezTo>
                    <a:pt x="1352" y="566"/>
                    <a:pt x="726" y="1062"/>
                    <a:pt x="108" y="1571"/>
                  </a:cubicBezTo>
                  <a:cubicBezTo>
                    <a:pt x="1" y="1659"/>
                    <a:pt x="101" y="1832"/>
                    <a:pt x="217" y="1832"/>
                  </a:cubicBezTo>
                  <a:cubicBezTo>
                    <a:pt x="242" y="1832"/>
                    <a:pt x="267" y="1824"/>
                    <a:pt x="291" y="1807"/>
                  </a:cubicBezTo>
                  <a:cubicBezTo>
                    <a:pt x="937" y="1336"/>
                    <a:pt x="1574" y="854"/>
                    <a:pt x="2220" y="384"/>
                  </a:cubicBezTo>
                  <a:cubicBezTo>
                    <a:pt x="2412" y="245"/>
                    <a:pt x="2290" y="0"/>
                    <a:pt x="21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3" name="Google Shape;563;p21"/>
          <p:cNvGrpSpPr/>
          <p:nvPr/>
        </p:nvGrpSpPr>
        <p:grpSpPr>
          <a:xfrm>
            <a:off x="7961559" y="-202278"/>
            <a:ext cx="1015476" cy="922487"/>
            <a:chOff x="7961559" y="-202278"/>
            <a:chExt cx="1015476" cy="922487"/>
          </a:xfrm>
        </p:grpSpPr>
        <p:grpSp>
          <p:nvGrpSpPr>
            <p:cNvPr id="564" name="Google Shape;564;p21"/>
            <p:cNvGrpSpPr/>
            <p:nvPr/>
          </p:nvGrpSpPr>
          <p:grpSpPr>
            <a:xfrm>
              <a:off x="7961559" y="-121102"/>
              <a:ext cx="1015476" cy="841311"/>
              <a:chOff x="7961559" y="-121102"/>
              <a:chExt cx="1015476" cy="841311"/>
            </a:xfrm>
          </p:grpSpPr>
          <p:sp>
            <p:nvSpPr>
              <p:cNvPr id="565" name="Google Shape;565;p21"/>
              <p:cNvSpPr/>
              <p:nvPr/>
            </p:nvSpPr>
            <p:spPr>
              <a:xfrm>
                <a:off x="7961559" y="-121102"/>
                <a:ext cx="1015476" cy="841311"/>
              </a:xfrm>
              <a:custGeom>
                <a:rect b="b" l="l" r="r" t="t"/>
                <a:pathLst>
                  <a:path extrusionOk="0" h="25423" w="30686">
                    <a:moveTo>
                      <a:pt x="27538" y="752"/>
                    </a:moveTo>
                    <a:cubicBezTo>
                      <a:pt x="27287" y="1203"/>
                      <a:pt x="27189" y="1722"/>
                      <a:pt x="27229" y="2252"/>
                    </a:cubicBezTo>
                    <a:cubicBezTo>
                      <a:pt x="27242" y="2432"/>
                      <a:pt x="27378" y="2530"/>
                      <a:pt x="27529" y="2530"/>
                    </a:cubicBezTo>
                    <a:cubicBezTo>
                      <a:pt x="27584" y="2530"/>
                      <a:pt x="27642" y="2516"/>
                      <a:pt x="27696" y="2489"/>
                    </a:cubicBezTo>
                    <a:cubicBezTo>
                      <a:pt x="28142" y="2266"/>
                      <a:pt x="28598" y="2111"/>
                      <a:pt x="29096" y="2059"/>
                    </a:cubicBezTo>
                    <a:cubicBezTo>
                      <a:pt x="29200" y="2047"/>
                      <a:pt x="29304" y="2044"/>
                      <a:pt x="29409" y="2044"/>
                    </a:cubicBezTo>
                    <a:cubicBezTo>
                      <a:pt x="29493" y="2044"/>
                      <a:pt x="29577" y="2046"/>
                      <a:pt x="29661" y="2047"/>
                    </a:cubicBezTo>
                    <a:cubicBezTo>
                      <a:pt x="28577" y="2661"/>
                      <a:pt x="27722" y="3836"/>
                      <a:pt x="27269" y="4955"/>
                    </a:cubicBezTo>
                    <a:cubicBezTo>
                      <a:pt x="26258" y="4491"/>
                      <a:pt x="25141" y="4157"/>
                      <a:pt x="24210" y="3855"/>
                    </a:cubicBezTo>
                    <a:cubicBezTo>
                      <a:pt x="24605" y="3218"/>
                      <a:pt x="24959" y="2587"/>
                      <a:pt x="25514" y="2045"/>
                    </a:cubicBezTo>
                    <a:cubicBezTo>
                      <a:pt x="26111" y="1462"/>
                      <a:pt x="26791" y="1079"/>
                      <a:pt x="27538" y="752"/>
                    </a:cubicBezTo>
                    <a:close/>
                    <a:moveTo>
                      <a:pt x="12595" y="1027"/>
                    </a:moveTo>
                    <a:cubicBezTo>
                      <a:pt x="15327" y="1811"/>
                      <a:pt x="18070" y="2529"/>
                      <a:pt x="20766" y="3434"/>
                    </a:cubicBezTo>
                    <a:cubicBezTo>
                      <a:pt x="22397" y="3983"/>
                      <a:pt x="24013" y="4574"/>
                      <a:pt x="25612" y="5209"/>
                    </a:cubicBezTo>
                    <a:cubicBezTo>
                      <a:pt x="27209" y="5845"/>
                      <a:pt x="29143" y="6369"/>
                      <a:pt x="29309" y="8354"/>
                    </a:cubicBezTo>
                    <a:cubicBezTo>
                      <a:pt x="29451" y="10072"/>
                      <a:pt x="28035" y="11633"/>
                      <a:pt x="27068" y="12924"/>
                    </a:cubicBezTo>
                    <a:cubicBezTo>
                      <a:pt x="26195" y="14088"/>
                      <a:pt x="25311" y="15246"/>
                      <a:pt x="24418" y="16396"/>
                    </a:cubicBezTo>
                    <a:cubicBezTo>
                      <a:pt x="22826" y="18445"/>
                      <a:pt x="21188" y="20459"/>
                      <a:pt x="19539" y="22464"/>
                    </a:cubicBezTo>
                    <a:cubicBezTo>
                      <a:pt x="19524" y="22195"/>
                      <a:pt x="19461" y="21928"/>
                      <a:pt x="19354" y="21680"/>
                    </a:cubicBezTo>
                    <a:cubicBezTo>
                      <a:pt x="19115" y="20637"/>
                      <a:pt x="18355" y="20086"/>
                      <a:pt x="17460" y="19565"/>
                    </a:cubicBezTo>
                    <a:cubicBezTo>
                      <a:pt x="15714" y="18549"/>
                      <a:pt x="13820" y="17727"/>
                      <a:pt x="11936" y="17003"/>
                    </a:cubicBezTo>
                    <a:cubicBezTo>
                      <a:pt x="8809" y="15800"/>
                      <a:pt x="5502" y="14826"/>
                      <a:pt x="2152" y="14518"/>
                    </a:cubicBezTo>
                    <a:cubicBezTo>
                      <a:pt x="2111" y="14475"/>
                      <a:pt x="2060" y="14445"/>
                      <a:pt x="2004" y="14426"/>
                    </a:cubicBezTo>
                    <a:cubicBezTo>
                      <a:pt x="5650" y="10068"/>
                      <a:pt x="8995" y="5438"/>
                      <a:pt x="12592" y="1034"/>
                    </a:cubicBezTo>
                    <a:cubicBezTo>
                      <a:pt x="12593" y="1033"/>
                      <a:pt x="12593" y="1030"/>
                      <a:pt x="12595" y="1027"/>
                    </a:cubicBezTo>
                    <a:close/>
                    <a:moveTo>
                      <a:pt x="2405" y="15057"/>
                    </a:moveTo>
                    <a:cubicBezTo>
                      <a:pt x="5033" y="15632"/>
                      <a:pt x="7651" y="16183"/>
                      <a:pt x="10204" y="17071"/>
                    </a:cubicBezTo>
                    <a:cubicBezTo>
                      <a:pt x="11792" y="17624"/>
                      <a:pt x="13350" y="18265"/>
                      <a:pt x="14867" y="18991"/>
                    </a:cubicBezTo>
                    <a:cubicBezTo>
                      <a:pt x="16188" y="19622"/>
                      <a:pt x="18404" y="20363"/>
                      <a:pt x="18730" y="21948"/>
                    </a:cubicBezTo>
                    <a:cubicBezTo>
                      <a:pt x="18739" y="21996"/>
                      <a:pt x="18761" y="22041"/>
                      <a:pt x="18790" y="22080"/>
                    </a:cubicBezTo>
                    <a:cubicBezTo>
                      <a:pt x="19171" y="23986"/>
                      <a:pt x="17751" y="24564"/>
                      <a:pt x="15860" y="24564"/>
                    </a:cubicBezTo>
                    <a:cubicBezTo>
                      <a:pt x="13387" y="24564"/>
                      <a:pt x="10109" y="23576"/>
                      <a:pt x="9006" y="23279"/>
                    </a:cubicBezTo>
                    <a:cubicBezTo>
                      <a:pt x="6257" y="22539"/>
                      <a:pt x="3624" y="21521"/>
                      <a:pt x="932" y="20620"/>
                    </a:cubicBezTo>
                    <a:cubicBezTo>
                      <a:pt x="2540" y="19294"/>
                      <a:pt x="3100" y="17006"/>
                      <a:pt x="2405" y="15057"/>
                    </a:cubicBezTo>
                    <a:close/>
                    <a:moveTo>
                      <a:pt x="27764" y="0"/>
                    </a:moveTo>
                    <a:cubicBezTo>
                      <a:pt x="27737" y="0"/>
                      <a:pt x="27709" y="3"/>
                      <a:pt x="27679" y="10"/>
                    </a:cubicBezTo>
                    <a:cubicBezTo>
                      <a:pt x="26022" y="379"/>
                      <a:pt x="24126" y="1942"/>
                      <a:pt x="23728" y="3695"/>
                    </a:cubicBezTo>
                    <a:cubicBezTo>
                      <a:pt x="23634" y="3662"/>
                      <a:pt x="23538" y="3630"/>
                      <a:pt x="23451" y="3600"/>
                    </a:cubicBezTo>
                    <a:cubicBezTo>
                      <a:pt x="19951" y="2322"/>
                      <a:pt x="16358" y="1151"/>
                      <a:pt x="12702" y="420"/>
                    </a:cubicBezTo>
                    <a:cubicBezTo>
                      <a:pt x="12679" y="415"/>
                      <a:pt x="12656" y="412"/>
                      <a:pt x="12633" y="412"/>
                    </a:cubicBezTo>
                    <a:cubicBezTo>
                      <a:pt x="12569" y="412"/>
                      <a:pt x="12506" y="433"/>
                      <a:pt x="12455" y="474"/>
                    </a:cubicBezTo>
                    <a:cubicBezTo>
                      <a:pt x="12407" y="450"/>
                      <a:pt x="12355" y="436"/>
                      <a:pt x="12303" y="436"/>
                    </a:cubicBezTo>
                    <a:cubicBezTo>
                      <a:pt x="12219" y="436"/>
                      <a:pt x="12133" y="471"/>
                      <a:pt x="12062" y="558"/>
                    </a:cubicBezTo>
                    <a:cubicBezTo>
                      <a:pt x="8338" y="5062"/>
                      <a:pt x="4468" y="9613"/>
                      <a:pt x="1242" y="14492"/>
                    </a:cubicBezTo>
                    <a:cubicBezTo>
                      <a:pt x="1115" y="14685"/>
                      <a:pt x="1310" y="14886"/>
                      <a:pt x="1501" y="14886"/>
                    </a:cubicBezTo>
                    <a:cubicBezTo>
                      <a:pt x="1521" y="14886"/>
                      <a:pt x="1540" y="14884"/>
                      <a:pt x="1560" y="14880"/>
                    </a:cubicBezTo>
                    <a:lnTo>
                      <a:pt x="1560" y="14880"/>
                    </a:lnTo>
                    <a:cubicBezTo>
                      <a:pt x="2429" y="16854"/>
                      <a:pt x="1870" y="18960"/>
                      <a:pt x="296" y="20395"/>
                    </a:cubicBezTo>
                    <a:cubicBezTo>
                      <a:pt x="285" y="20407"/>
                      <a:pt x="275" y="20421"/>
                      <a:pt x="267" y="20436"/>
                    </a:cubicBezTo>
                    <a:cubicBezTo>
                      <a:pt x="72" y="20485"/>
                      <a:pt x="0" y="20810"/>
                      <a:pt x="215" y="20919"/>
                    </a:cubicBezTo>
                    <a:cubicBezTo>
                      <a:pt x="4382" y="23005"/>
                      <a:pt x="9201" y="24296"/>
                      <a:pt x="13762" y="25160"/>
                    </a:cubicBezTo>
                    <a:cubicBezTo>
                      <a:pt x="14470" y="25294"/>
                      <a:pt x="15236" y="25423"/>
                      <a:pt x="15986" y="25423"/>
                    </a:cubicBezTo>
                    <a:cubicBezTo>
                      <a:pt x="16943" y="25423"/>
                      <a:pt x="17873" y="25213"/>
                      <a:pt x="18618" y="24538"/>
                    </a:cubicBezTo>
                    <a:cubicBezTo>
                      <a:pt x="18768" y="24399"/>
                      <a:pt x="18905" y="24244"/>
                      <a:pt x="19026" y="24079"/>
                    </a:cubicBezTo>
                    <a:cubicBezTo>
                      <a:pt x="19122" y="24074"/>
                      <a:pt x="19213" y="24028"/>
                      <a:pt x="19272" y="23953"/>
                    </a:cubicBezTo>
                    <a:cubicBezTo>
                      <a:pt x="21734" y="21049"/>
                      <a:pt x="24101" y="18061"/>
                      <a:pt x="26408" y="15033"/>
                    </a:cubicBezTo>
                    <a:cubicBezTo>
                      <a:pt x="27851" y="13140"/>
                      <a:pt x="30686" y="10362"/>
                      <a:pt x="30053" y="7700"/>
                    </a:cubicBezTo>
                    <a:cubicBezTo>
                      <a:pt x="29791" y="6592"/>
                      <a:pt x="28912" y="5820"/>
                      <a:pt x="27834" y="5237"/>
                    </a:cubicBezTo>
                    <a:cubicBezTo>
                      <a:pt x="28111" y="4632"/>
                      <a:pt x="28428" y="4065"/>
                      <a:pt x="28857" y="3549"/>
                    </a:cubicBezTo>
                    <a:cubicBezTo>
                      <a:pt x="29274" y="3051"/>
                      <a:pt x="29768" y="2661"/>
                      <a:pt x="30231" y="2214"/>
                    </a:cubicBezTo>
                    <a:cubicBezTo>
                      <a:pt x="30297" y="2151"/>
                      <a:pt x="30297" y="2062"/>
                      <a:pt x="30263" y="1988"/>
                    </a:cubicBezTo>
                    <a:cubicBezTo>
                      <a:pt x="30427" y="1923"/>
                      <a:pt x="30404" y="1685"/>
                      <a:pt x="30266" y="1601"/>
                    </a:cubicBezTo>
                    <a:cubicBezTo>
                      <a:pt x="30017" y="1447"/>
                      <a:pt x="29715" y="1385"/>
                      <a:pt x="29395" y="1385"/>
                    </a:cubicBezTo>
                    <a:cubicBezTo>
                      <a:pt x="28865" y="1385"/>
                      <a:pt x="28286" y="1555"/>
                      <a:pt x="27812" y="1762"/>
                    </a:cubicBezTo>
                    <a:cubicBezTo>
                      <a:pt x="27835" y="1327"/>
                      <a:pt x="27984" y="930"/>
                      <a:pt x="28228" y="535"/>
                    </a:cubicBezTo>
                    <a:cubicBezTo>
                      <a:pt x="28316" y="393"/>
                      <a:pt x="28203" y="256"/>
                      <a:pt x="28070" y="230"/>
                    </a:cubicBezTo>
                    <a:cubicBezTo>
                      <a:pt x="28032" y="105"/>
                      <a:pt x="27921" y="0"/>
                      <a:pt x="277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1"/>
              <p:cNvSpPr/>
              <p:nvPr/>
            </p:nvSpPr>
            <p:spPr>
              <a:xfrm>
                <a:off x="8300393" y="-9514"/>
                <a:ext cx="454393" cy="238465"/>
              </a:xfrm>
              <a:custGeom>
                <a:rect b="b" l="l" r="r" t="t"/>
                <a:pathLst>
                  <a:path extrusionOk="0" h="7206" w="13731">
                    <a:moveTo>
                      <a:pt x="3405" y="398"/>
                    </a:moveTo>
                    <a:cubicBezTo>
                      <a:pt x="6672" y="1199"/>
                      <a:pt x="9840" y="2187"/>
                      <a:pt x="13011" y="3312"/>
                    </a:cubicBezTo>
                    <a:cubicBezTo>
                      <a:pt x="12479" y="3907"/>
                      <a:pt x="12000" y="4550"/>
                      <a:pt x="11473" y="5149"/>
                    </a:cubicBezTo>
                    <a:cubicBezTo>
                      <a:pt x="11067" y="5608"/>
                      <a:pt x="10614" y="6052"/>
                      <a:pt x="10240" y="6544"/>
                    </a:cubicBezTo>
                    <a:cubicBezTo>
                      <a:pt x="10193" y="6499"/>
                      <a:pt x="10133" y="6469"/>
                      <a:pt x="10070" y="6455"/>
                    </a:cubicBezTo>
                    <a:cubicBezTo>
                      <a:pt x="6912" y="5792"/>
                      <a:pt x="3808" y="4954"/>
                      <a:pt x="694" y="4118"/>
                    </a:cubicBezTo>
                    <a:cubicBezTo>
                      <a:pt x="1630" y="2949"/>
                      <a:pt x="2576" y="1722"/>
                      <a:pt x="3379" y="460"/>
                    </a:cubicBezTo>
                    <a:cubicBezTo>
                      <a:pt x="3391" y="441"/>
                      <a:pt x="3400" y="419"/>
                      <a:pt x="3405" y="398"/>
                    </a:cubicBezTo>
                    <a:close/>
                    <a:moveTo>
                      <a:pt x="3390" y="1"/>
                    </a:moveTo>
                    <a:cubicBezTo>
                      <a:pt x="3293" y="1"/>
                      <a:pt x="3228" y="67"/>
                      <a:pt x="3207" y="145"/>
                    </a:cubicBezTo>
                    <a:cubicBezTo>
                      <a:pt x="3193" y="142"/>
                      <a:pt x="3178" y="141"/>
                      <a:pt x="3164" y="141"/>
                    </a:cubicBezTo>
                    <a:cubicBezTo>
                      <a:pt x="3106" y="141"/>
                      <a:pt x="3049" y="162"/>
                      <a:pt x="3007" y="202"/>
                    </a:cubicBezTo>
                    <a:cubicBezTo>
                      <a:pt x="1927" y="1257"/>
                      <a:pt x="951" y="2528"/>
                      <a:pt x="109" y="3779"/>
                    </a:cubicBezTo>
                    <a:cubicBezTo>
                      <a:pt x="0" y="3940"/>
                      <a:pt x="81" y="4110"/>
                      <a:pt x="218" y="4202"/>
                    </a:cubicBezTo>
                    <a:cubicBezTo>
                      <a:pt x="152" y="4348"/>
                      <a:pt x="198" y="4559"/>
                      <a:pt x="394" y="4628"/>
                    </a:cubicBezTo>
                    <a:cubicBezTo>
                      <a:pt x="3495" y="5723"/>
                      <a:pt x="6690" y="6516"/>
                      <a:pt x="9906" y="7192"/>
                    </a:cubicBezTo>
                    <a:cubicBezTo>
                      <a:pt x="9929" y="7196"/>
                      <a:pt x="9953" y="7198"/>
                      <a:pt x="9976" y="7198"/>
                    </a:cubicBezTo>
                    <a:cubicBezTo>
                      <a:pt x="10025" y="7198"/>
                      <a:pt x="10074" y="7189"/>
                      <a:pt x="10119" y="7169"/>
                    </a:cubicBezTo>
                    <a:cubicBezTo>
                      <a:pt x="10161" y="7192"/>
                      <a:pt x="10209" y="7206"/>
                      <a:pt x="10256" y="7206"/>
                    </a:cubicBezTo>
                    <a:cubicBezTo>
                      <a:pt x="10298" y="7206"/>
                      <a:pt x="10339" y="7195"/>
                      <a:pt x="10377" y="7172"/>
                    </a:cubicBezTo>
                    <a:cubicBezTo>
                      <a:pt x="11037" y="6764"/>
                      <a:pt x="11583" y="6120"/>
                      <a:pt x="12095" y="5545"/>
                    </a:cubicBezTo>
                    <a:cubicBezTo>
                      <a:pt x="12622" y="4956"/>
                      <a:pt x="13156" y="4348"/>
                      <a:pt x="13591" y="3686"/>
                    </a:cubicBezTo>
                    <a:cubicBezTo>
                      <a:pt x="13731" y="3473"/>
                      <a:pt x="13565" y="3257"/>
                      <a:pt x="13360" y="3204"/>
                    </a:cubicBezTo>
                    <a:cubicBezTo>
                      <a:pt x="13446" y="3060"/>
                      <a:pt x="13441" y="2847"/>
                      <a:pt x="13259" y="2773"/>
                    </a:cubicBezTo>
                    <a:cubicBezTo>
                      <a:pt x="10102" y="1488"/>
                      <a:pt x="6785" y="578"/>
                      <a:pt x="3428" y="4"/>
                    </a:cubicBezTo>
                    <a:cubicBezTo>
                      <a:pt x="3415" y="2"/>
                      <a:pt x="3402" y="1"/>
                      <a:pt x="33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1"/>
              <p:cNvSpPr/>
              <p:nvPr/>
            </p:nvSpPr>
            <p:spPr>
              <a:xfrm>
                <a:off x="8035852" y="538101"/>
                <a:ext cx="467895" cy="136871"/>
              </a:xfrm>
              <a:custGeom>
                <a:rect b="b" l="l" r="r" t="t"/>
                <a:pathLst>
                  <a:path extrusionOk="0" h="4136" w="14139">
                    <a:moveTo>
                      <a:pt x="214" y="0"/>
                    </a:moveTo>
                    <a:cubicBezTo>
                      <a:pt x="73" y="0"/>
                      <a:pt x="1" y="223"/>
                      <a:pt x="148" y="285"/>
                    </a:cubicBezTo>
                    <a:cubicBezTo>
                      <a:pt x="4430" y="2105"/>
                      <a:pt x="9175" y="3165"/>
                      <a:pt x="13711" y="4129"/>
                    </a:cubicBezTo>
                    <a:cubicBezTo>
                      <a:pt x="13733" y="4134"/>
                      <a:pt x="13753" y="4136"/>
                      <a:pt x="13772" y="4136"/>
                    </a:cubicBezTo>
                    <a:cubicBezTo>
                      <a:pt x="14058" y="4136"/>
                      <a:pt x="14139" y="3678"/>
                      <a:pt x="13826" y="3612"/>
                    </a:cubicBezTo>
                    <a:cubicBezTo>
                      <a:pt x="9221" y="2642"/>
                      <a:pt x="4795" y="1178"/>
                      <a:pt x="250" y="5"/>
                    </a:cubicBezTo>
                    <a:cubicBezTo>
                      <a:pt x="238" y="2"/>
                      <a:pt x="226" y="0"/>
                      <a:pt x="2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1"/>
              <p:cNvSpPr/>
              <p:nvPr/>
            </p:nvSpPr>
            <p:spPr>
              <a:xfrm>
                <a:off x="8065073" y="496669"/>
                <a:ext cx="284728" cy="96829"/>
              </a:xfrm>
              <a:custGeom>
                <a:rect b="b" l="l" r="r" t="t"/>
                <a:pathLst>
                  <a:path extrusionOk="0" h="2926" w="8604">
                    <a:moveTo>
                      <a:pt x="215" y="0"/>
                    </a:moveTo>
                    <a:cubicBezTo>
                      <a:pt x="39" y="0"/>
                      <a:pt x="1" y="272"/>
                      <a:pt x="187" y="332"/>
                    </a:cubicBezTo>
                    <a:cubicBezTo>
                      <a:pt x="2858" y="1203"/>
                      <a:pt x="5540" y="2122"/>
                      <a:pt x="8234" y="2917"/>
                    </a:cubicBezTo>
                    <a:cubicBezTo>
                      <a:pt x="8253" y="2923"/>
                      <a:pt x="8272" y="2925"/>
                      <a:pt x="8291" y="2925"/>
                    </a:cubicBezTo>
                    <a:cubicBezTo>
                      <a:pt x="8497" y="2925"/>
                      <a:pt x="8604" y="2586"/>
                      <a:pt x="8387" y="2496"/>
                    </a:cubicBezTo>
                    <a:cubicBezTo>
                      <a:pt x="5794" y="1431"/>
                      <a:pt x="2990" y="626"/>
                      <a:pt x="259" y="6"/>
                    </a:cubicBezTo>
                    <a:cubicBezTo>
                      <a:pt x="243" y="2"/>
                      <a:pt x="229" y="0"/>
                      <a:pt x="2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1"/>
              <p:cNvSpPr/>
              <p:nvPr/>
            </p:nvSpPr>
            <p:spPr>
              <a:xfrm>
                <a:off x="8062458" y="453450"/>
                <a:ext cx="442447" cy="137566"/>
              </a:xfrm>
              <a:custGeom>
                <a:rect b="b" l="l" r="r" t="t"/>
                <a:pathLst>
                  <a:path extrusionOk="0" h="4157" w="13370">
                    <a:moveTo>
                      <a:pt x="229" y="0"/>
                    </a:moveTo>
                    <a:cubicBezTo>
                      <a:pt x="49" y="0"/>
                      <a:pt x="1" y="275"/>
                      <a:pt x="194" y="325"/>
                    </a:cubicBezTo>
                    <a:cubicBezTo>
                      <a:pt x="4520" y="1454"/>
                      <a:pt x="8735" y="2768"/>
                      <a:pt x="12987" y="4146"/>
                    </a:cubicBezTo>
                    <a:cubicBezTo>
                      <a:pt x="13009" y="4154"/>
                      <a:pt x="13030" y="4157"/>
                      <a:pt x="13051" y="4157"/>
                    </a:cubicBezTo>
                    <a:cubicBezTo>
                      <a:pt x="13262" y="4157"/>
                      <a:pt x="13370" y="3801"/>
                      <a:pt x="13146" y="3708"/>
                    </a:cubicBezTo>
                    <a:cubicBezTo>
                      <a:pt x="9037" y="2045"/>
                      <a:pt x="4617" y="824"/>
                      <a:pt x="264" y="4"/>
                    </a:cubicBezTo>
                    <a:cubicBezTo>
                      <a:pt x="252" y="1"/>
                      <a:pt x="240" y="0"/>
                      <a:pt x="2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1"/>
              <p:cNvSpPr/>
              <p:nvPr/>
            </p:nvSpPr>
            <p:spPr>
              <a:xfrm>
                <a:off x="8133177" y="416684"/>
                <a:ext cx="277381" cy="106657"/>
              </a:xfrm>
              <a:custGeom>
                <a:rect b="b" l="l" r="r" t="t"/>
                <a:pathLst>
                  <a:path extrusionOk="0" h="3223" w="8382">
                    <a:moveTo>
                      <a:pt x="213" y="0"/>
                    </a:moveTo>
                    <a:cubicBezTo>
                      <a:pt x="41" y="0"/>
                      <a:pt x="0" y="259"/>
                      <a:pt x="181" y="314"/>
                    </a:cubicBezTo>
                    <a:cubicBezTo>
                      <a:pt x="2848" y="1118"/>
                      <a:pt x="5404" y="2014"/>
                      <a:pt x="7928" y="3198"/>
                    </a:cubicBezTo>
                    <a:cubicBezTo>
                      <a:pt x="7964" y="3215"/>
                      <a:pt x="8000" y="3222"/>
                      <a:pt x="8033" y="3222"/>
                    </a:cubicBezTo>
                    <a:cubicBezTo>
                      <a:pt x="8252" y="3222"/>
                      <a:pt x="8382" y="2897"/>
                      <a:pt x="8145" y="2778"/>
                    </a:cubicBezTo>
                    <a:cubicBezTo>
                      <a:pt x="5669" y="1537"/>
                      <a:pt x="2973" y="533"/>
                      <a:pt x="250" y="4"/>
                    </a:cubicBezTo>
                    <a:cubicBezTo>
                      <a:pt x="237" y="2"/>
                      <a:pt x="225" y="0"/>
                      <a:pt x="2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1" name="Google Shape;571;p21"/>
            <p:cNvGrpSpPr/>
            <p:nvPr/>
          </p:nvGrpSpPr>
          <p:grpSpPr>
            <a:xfrm>
              <a:off x="8502092" y="-202278"/>
              <a:ext cx="136937" cy="83459"/>
              <a:chOff x="8502092" y="-202278"/>
              <a:chExt cx="136937" cy="83459"/>
            </a:xfrm>
          </p:grpSpPr>
          <p:sp>
            <p:nvSpPr>
              <p:cNvPr id="572" name="Google Shape;572;p21"/>
              <p:cNvSpPr/>
              <p:nvPr/>
            </p:nvSpPr>
            <p:spPr>
              <a:xfrm>
                <a:off x="8502092" y="-153466"/>
                <a:ext cx="103910" cy="34648"/>
              </a:xfrm>
              <a:custGeom>
                <a:rect b="b" l="l" r="r" t="t"/>
                <a:pathLst>
                  <a:path extrusionOk="0" h="1047" w="3140">
                    <a:moveTo>
                      <a:pt x="230" y="0"/>
                    </a:moveTo>
                    <a:cubicBezTo>
                      <a:pt x="60" y="0"/>
                      <a:pt x="1" y="269"/>
                      <a:pt x="188" y="320"/>
                    </a:cubicBezTo>
                    <a:cubicBezTo>
                      <a:pt x="1065" y="565"/>
                      <a:pt x="1943" y="839"/>
                      <a:pt x="2833" y="1041"/>
                    </a:cubicBezTo>
                    <a:cubicBezTo>
                      <a:pt x="2849" y="1045"/>
                      <a:pt x="2865" y="1047"/>
                      <a:pt x="2880" y="1047"/>
                    </a:cubicBezTo>
                    <a:cubicBezTo>
                      <a:pt x="3074" y="1047"/>
                      <a:pt x="3140" y="752"/>
                      <a:pt x="2929" y="689"/>
                    </a:cubicBezTo>
                    <a:cubicBezTo>
                      <a:pt x="2056" y="424"/>
                      <a:pt x="1159" y="229"/>
                      <a:pt x="273" y="6"/>
                    </a:cubicBezTo>
                    <a:cubicBezTo>
                      <a:pt x="258" y="2"/>
                      <a:pt x="244" y="0"/>
                      <a:pt x="2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1"/>
              <p:cNvSpPr/>
              <p:nvPr/>
            </p:nvSpPr>
            <p:spPr>
              <a:xfrm>
                <a:off x="8542101" y="-202278"/>
                <a:ext cx="96928" cy="43881"/>
              </a:xfrm>
              <a:custGeom>
                <a:rect b="b" l="l" r="r" t="t"/>
                <a:pathLst>
                  <a:path extrusionOk="0" h="1326" w="2929">
                    <a:moveTo>
                      <a:pt x="234" y="0"/>
                    </a:moveTo>
                    <a:cubicBezTo>
                      <a:pt x="88" y="0"/>
                      <a:pt x="0" y="234"/>
                      <a:pt x="153" y="305"/>
                    </a:cubicBezTo>
                    <a:cubicBezTo>
                      <a:pt x="944" y="674"/>
                      <a:pt x="1772" y="1012"/>
                      <a:pt x="2592" y="1311"/>
                    </a:cubicBezTo>
                    <a:cubicBezTo>
                      <a:pt x="2619" y="1321"/>
                      <a:pt x="2645" y="1326"/>
                      <a:pt x="2669" y="1326"/>
                    </a:cubicBezTo>
                    <a:cubicBezTo>
                      <a:pt x="2872" y="1326"/>
                      <a:pt x="2929" y="989"/>
                      <a:pt x="2706" y="897"/>
                    </a:cubicBezTo>
                    <a:cubicBezTo>
                      <a:pt x="1916" y="571"/>
                      <a:pt x="1094" y="266"/>
                      <a:pt x="279" y="7"/>
                    </a:cubicBezTo>
                    <a:cubicBezTo>
                      <a:pt x="263" y="2"/>
                      <a:pt x="248" y="0"/>
                      <a:pt x="2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74" name="Google Shape;574;p21"/>
          <p:cNvGrpSpPr/>
          <p:nvPr/>
        </p:nvGrpSpPr>
        <p:grpSpPr>
          <a:xfrm>
            <a:off x="4816519" y="4288164"/>
            <a:ext cx="772313" cy="497744"/>
            <a:chOff x="4816519" y="4288164"/>
            <a:chExt cx="772313" cy="497744"/>
          </a:xfrm>
        </p:grpSpPr>
        <p:sp>
          <p:nvSpPr>
            <p:cNvPr id="575" name="Google Shape;575;p21"/>
            <p:cNvSpPr/>
            <p:nvPr/>
          </p:nvSpPr>
          <p:spPr>
            <a:xfrm>
              <a:off x="4925186" y="4301061"/>
              <a:ext cx="627897" cy="471965"/>
            </a:xfrm>
            <a:custGeom>
              <a:rect b="b" l="l" r="r" t="t"/>
              <a:pathLst>
                <a:path extrusionOk="0" h="14262" w="18974">
                  <a:moveTo>
                    <a:pt x="2988" y="1"/>
                  </a:moveTo>
                  <a:cubicBezTo>
                    <a:pt x="2525" y="1"/>
                    <a:pt x="2056" y="123"/>
                    <a:pt x="1593" y="416"/>
                  </a:cubicBezTo>
                  <a:cubicBezTo>
                    <a:pt x="1" y="1425"/>
                    <a:pt x="39" y="3716"/>
                    <a:pt x="350" y="5361"/>
                  </a:cubicBezTo>
                  <a:cubicBezTo>
                    <a:pt x="797" y="7721"/>
                    <a:pt x="2174" y="9760"/>
                    <a:pt x="3820" y="11461"/>
                  </a:cubicBezTo>
                  <a:cubicBezTo>
                    <a:pt x="5052" y="12735"/>
                    <a:pt x="6440" y="14261"/>
                    <a:pt x="8322" y="14261"/>
                  </a:cubicBezTo>
                  <a:cubicBezTo>
                    <a:pt x="8371" y="14261"/>
                    <a:pt x="8421" y="14260"/>
                    <a:pt x="8470" y="14258"/>
                  </a:cubicBezTo>
                  <a:cubicBezTo>
                    <a:pt x="12386" y="14096"/>
                    <a:pt x="16661" y="11734"/>
                    <a:pt x="18086" y="7966"/>
                  </a:cubicBezTo>
                  <a:cubicBezTo>
                    <a:pt x="18657" y="6462"/>
                    <a:pt x="18974" y="4192"/>
                    <a:pt x="17952" y="2803"/>
                  </a:cubicBezTo>
                  <a:cubicBezTo>
                    <a:pt x="17453" y="2124"/>
                    <a:pt x="16710" y="1879"/>
                    <a:pt x="15917" y="1879"/>
                  </a:cubicBezTo>
                  <a:cubicBezTo>
                    <a:pt x="15596" y="1879"/>
                    <a:pt x="15266" y="1919"/>
                    <a:pt x="14941" y="1987"/>
                  </a:cubicBezTo>
                  <a:cubicBezTo>
                    <a:pt x="14900" y="1970"/>
                    <a:pt x="14860" y="1956"/>
                    <a:pt x="14817" y="1944"/>
                  </a:cubicBezTo>
                  <a:cubicBezTo>
                    <a:pt x="14573" y="1878"/>
                    <a:pt x="14346" y="1848"/>
                    <a:pt x="14131" y="1848"/>
                  </a:cubicBezTo>
                  <a:cubicBezTo>
                    <a:pt x="13095" y="1848"/>
                    <a:pt x="12355" y="2550"/>
                    <a:pt x="11556" y="3329"/>
                  </a:cubicBezTo>
                  <a:cubicBezTo>
                    <a:pt x="10541" y="4317"/>
                    <a:pt x="9538" y="5315"/>
                    <a:pt x="8535" y="6314"/>
                  </a:cubicBezTo>
                  <a:cubicBezTo>
                    <a:pt x="8423" y="4413"/>
                    <a:pt x="7620" y="2785"/>
                    <a:pt x="6213" y="1454"/>
                  </a:cubicBezTo>
                  <a:cubicBezTo>
                    <a:pt x="6087" y="1333"/>
                    <a:pt x="5935" y="1244"/>
                    <a:pt x="5767" y="1194"/>
                  </a:cubicBezTo>
                  <a:cubicBezTo>
                    <a:pt x="4945" y="560"/>
                    <a:pt x="3980" y="1"/>
                    <a:pt x="2988"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1"/>
            <p:cNvSpPr/>
            <p:nvPr/>
          </p:nvSpPr>
          <p:spPr>
            <a:xfrm>
              <a:off x="4816519" y="4288164"/>
              <a:ext cx="772313" cy="497744"/>
            </a:xfrm>
            <a:custGeom>
              <a:rect b="b" l="l" r="r" t="t"/>
              <a:pathLst>
                <a:path extrusionOk="0" h="15041" w="23338">
                  <a:moveTo>
                    <a:pt x="7095" y="721"/>
                  </a:moveTo>
                  <a:cubicBezTo>
                    <a:pt x="7622" y="721"/>
                    <a:pt x="8178" y="845"/>
                    <a:pt x="8741" y="1117"/>
                  </a:cubicBezTo>
                  <a:cubicBezTo>
                    <a:pt x="10751" y="2088"/>
                    <a:pt x="11547" y="4287"/>
                    <a:pt x="11823" y="6364"/>
                  </a:cubicBezTo>
                  <a:cubicBezTo>
                    <a:pt x="11672" y="6627"/>
                    <a:pt x="11920" y="6868"/>
                    <a:pt x="12174" y="6868"/>
                  </a:cubicBezTo>
                  <a:cubicBezTo>
                    <a:pt x="12290" y="6868"/>
                    <a:pt x="12407" y="6819"/>
                    <a:pt x="12489" y="6699"/>
                  </a:cubicBezTo>
                  <a:cubicBezTo>
                    <a:pt x="13875" y="4691"/>
                    <a:pt x="15594" y="2216"/>
                    <a:pt x="18283" y="2043"/>
                  </a:cubicBezTo>
                  <a:cubicBezTo>
                    <a:pt x="18379" y="2037"/>
                    <a:pt x="18473" y="2034"/>
                    <a:pt x="18566" y="2034"/>
                  </a:cubicBezTo>
                  <a:cubicBezTo>
                    <a:pt x="21416" y="2034"/>
                    <a:pt x="22590" y="4930"/>
                    <a:pt x="21547" y="7369"/>
                  </a:cubicBezTo>
                  <a:cubicBezTo>
                    <a:pt x="19845" y="11346"/>
                    <a:pt x="14967" y="13248"/>
                    <a:pt x="11085" y="14216"/>
                  </a:cubicBezTo>
                  <a:cubicBezTo>
                    <a:pt x="11079" y="14216"/>
                    <a:pt x="11075" y="14221"/>
                    <a:pt x="11071" y="14222"/>
                  </a:cubicBezTo>
                  <a:cubicBezTo>
                    <a:pt x="8029" y="12032"/>
                    <a:pt x="3303" y="8519"/>
                    <a:pt x="3592" y="4333"/>
                  </a:cubicBezTo>
                  <a:cubicBezTo>
                    <a:pt x="3735" y="2272"/>
                    <a:pt x="5232" y="721"/>
                    <a:pt x="7095" y="721"/>
                  </a:cubicBezTo>
                  <a:close/>
                  <a:moveTo>
                    <a:pt x="6988" y="1"/>
                  </a:moveTo>
                  <a:cubicBezTo>
                    <a:pt x="5758" y="1"/>
                    <a:pt x="4566" y="507"/>
                    <a:pt x="3767" y="1587"/>
                  </a:cubicBezTo>
                  <a:cubicBezTo>
                    <a:pt x="1" y="6676"/>
                    <a:pt x="7237" y="12429"/>
                    <a:pt x="10797" y="14970"/>
                  </a:cubicBezTo>
                  <a:cubicBezTo>
                    <a:pt x="10866" y="15019"/>
                    <a:pt x="10933" y="15041"/>
                    <a:pt x="10996" y="15041"/>
                  </a:cubicBezTo>
                  <a:cubicBezTo>
                    <a:pt x="11172" y="15041"/>
                    <a:pt x="11310" y="14876"/>
                    <a:pt x="11337" y="14691"/>
                  </a:cubicBezTo>
                  <a:cubicBezTo>
                    <a:pt x="15885" y="14101"/>
                    <a:pt x="23337" y="10392"/>
                    <a:pt x="22676" y="4904"/>
                  </a:cubicBezTo>
                  <a:cubicBezTo>
                    <a:pt x="22413" y="2733"/>
                    <a:pt x="20731" y="1287"/>
                    <a:pt x="18602" y="1287"/>
                  </a:cubicBezTo>
                  <a:cubicBezTo>
                    <a:pt x="18492" y="1287"/>
                    <a:pt x="18382" y="1291"/>
                    <a:pt x="18271" y="1299"/>
                  </a:cubicBezTo>
                  <a:cubicBezTo>
                    <a:pt x="15565" y="1484"/>
                    <a:pt x="13768" y="3605"/>
                    <a:pt x="12293" y="5682"/>
                  </a:cubicBezTo>
                  <a:cubicBezTo>
                    <a:pt x="12066" y="3642"/>
                    <a:pt x="11183" y="1634"/>
                    <a:pt x="9306" y="607"/>
                  </a:cubicBezTo>
                  <a:cubicBezTo>
                    <a:pt x="8581" y="209"/>
                    <a:pt x="7777" y="1"/>
                    <a:pt x="69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7" name="Google Shape;577;p21"/>
          <p:cNvGrpSpPr/>
          <p:nvPr/>
        </p:nvGrpSpPr>
        <p:grpSpPr>
          <a:xfrm>
            <a:off x="1637980" y="2854741"/>
            <a:ext cx="851139" cy="910474"/>
            <a:chOff x="1637980" y="2854741"/>
            <a:chExt cx="851139" cy="910474"/>
          </a:xfrm>
        </p:grpSpPr>
        <p:grpSp>
          <p:nvGrpSpPr>
            <p:cNvPr id="578" name="Google Shape;578;p21"/>
            <p:cNvGrpSpPr/>
            <p:nvPr/>
          </p:nvGrpSpPr>
          <p:grpSpPr>
            <a:xfrm>
              <a:off x="1637980" y="2854741"/>
              <a:ext cx="851139" cy="910474"/>
              <a:chOff x="1637980" y="2854741"/>
              <a:chExt cx="851139" cy="910474"/>
            </a:xfrm>
          </p:grpSpPr>
          <p:sp>
            <p:nvSpPr>
              <p:cNvPr id="579" name="Google Shape;579;p21"/>
              <p:cNvSpPr/>
              <p:nvPr/>
            </p:nvSpPr>
            <p:spPr>
              <a:xfrm>
                <a:off x="1659027" y="2860301"/>
                <a:ext cx="177475" cy="191539"/>
              </a:xfrm>
              <a:custGeom>
                <a:rect b="b" l="l" r="r" t="t"/>
                <a:pathLst>
                  <a:path extrusionOk="0" h="5788" w="5363">
                    <a:moveTo>
                      <a:pt x="1470" y="1"/>
                    </a:moveTo>
                    <a:cubicBezTo>
                      <a:pt x="747" y="1"/>
                      <a:pt x="1" y="780"/>
                      <a:pt x="456" y="1627"/>
                    </a:cubicBezTo>
                    <a:cubicBezTo>
                      <a:pt x="661" y="2011"/>
                      <a:pt x="604" y="2480"/>
                      <a:pt x="623" y="2901"/>
                    </a:cubicBezTo>
                    <a:cubicBezTo>
                      <a:pt x="646" y="3408"/>
                      <a:pt x="716" y="3869"/>
                      <a:pt x="923" y="4334"/>
                    </a:cubicBezTo>
                    <a:cubicBezTo>
                      <a:pt x="1288" y="5159"/>
                      <a:pt x="2009" y="5787"/>
                      <a:pt x="2933" y="5787"/>
                    </a:cubicBezTo>
                    <a:cubicBezTo>
                      <a:pt x="2965" y="5787"/>
                      <a:pt x="2998" y="5786"/>
                      <a:pt x="3030" y="5785"/>
                    </a:cubicBezTo>
                    <a:cubicBezTo>
                      <a:pt x="3767" y="5750"/>
                      <a:pt x="4217" y="5125"/>
                      <a:pt x="4073" y="4416"/>
                    </a:cubicBezTo>
                    <a:cubicBezTo>
                      <a:pt x="4009" y="4091"/>
                      <a:pt x="3943" y="3768"/>
                      <a:pt x="3877" y="3445"/>
                    </a:cubicBezTo>
                    <a:lnTo>
                      <a:pt x="3877" y="3445"/>
                    </a:lnTo>
                    <a:cubicBezTo>
                      <a:pt x="3909" y="3446"/>
                      <a:pt x="3940" y="3451"/>
                      <a:pt x="3971" y="3452"/>
                    </a:cubicBezTo>
                    <a:cubicBezTo>
                      <a:pt x="3993" y="3453"/>
                      <a:pt x="4016" y="3454"/>
                      <a:pt x="4038" y="3454"/>
                    </a:cubicBezTo>
                    <a:cubicBezTo>
                      <a:pt x="5362" y="3454"/>
                      <a:pt x="5337" y="1359"/>
                      <a:pt x="3971" y="1288"/>
                    </a:cubicBezTo>
                    <a:cubicBezTo>
                      <a:pt x="3603" y="1270"/>
                      <a:pt x="3393" y="1092"/>
                      <a:pt x="3165" y="815"/>
                    </a:cubicBezTo>
                    <a:cubicBezTo>
                      <a:pt x="2959" y="565"/>
                      <a:pt x="2716" y="463"/>
                      <a:pt x="2475" y="463"/>
                    </a:cubicBezTo>
                    <a:cubicBezTo>
                      <a:pt x="2412" y="463"/>
                      <a:pt x="2350" y="470"/>
                      <a:pt x="2289" y="482"/>
                    </a:cubicBezTo>
                    <a:cubicBezTo>
                      <a:pt x="2084" y="143"/>
                      <a:pt x="1779" y="1"/>
                      <a:pt x="1470"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1"/>
              <p:cNvSpPr/>
              <p:nvPr/>
            </p:nvSpPr>
            <p:spPr>
              <a:xfrm>
                <a:off x="1977310" y="3359865"/>
                <a:ext cx="481198" cy="382053"/>
              </a:xfrm>
              <a:custGeom>
                <a:rect b="b" l="l" r="r" t="t"/>
                <a:pathLst>
                  <a:path extrusionOk="0" h="11545" w="14541">
                    <a:moveTo>
                      <a:pt x="5344" y="0"/>
                    </a:moveTo>
                    <a:cubicBezTo>
                      <a:pt x="5114" y="0"/>
                      <a:pt x="4888" y="70"/>
                      <a:pt x="4709" y="224"/>
                    </a:cubicBezTo>
                    <a:cubicBezTo>
                      <a:pt x="4594" y="258"/>
                      <a:pt x="4483" y="303"/>
                      <a:pt x="4375" y="356"/>
                    </a:cubicBezTo>
                    <a:cubicBezTo>
                      <a:pt x="3835" y="636"/>
                      <a:pt x="3584" y="1096"/>
                      <a:pt x="3510" y="1618"/>
                    </a:cubicBezTo>
                    <a:cubicBezTo>
                      <a:pt x="3195" y="1804"/>
                      <a:pt x="2838" y="1905"/>
                      <a:pt x="2448" y="1905"/>
                    </a:cubicBezTo>
                    <a:cubicBezTo>
                      <a:pt x="2249" y="1905"/>
                      <a:pt x="2041" y="1878"/>
                      <a:pt x="1825" y="1823"/>
                    </a:cubicBezTo>
                    <a:cubicBezTo>
                      <a:pt x="1723" y="1798"/>
                      <a:pt x="1626" y="1785"/>
                      <a:pt x="1533" y="1785"/>
                    </a:cubicBezTo>
                    <a:cubicBezTo>
                      <a:pt x="399" y="1785"/>
                      <a:pt x="1" y="3594"/>
                      <a:pt x="1249" y="3911"/>
                    </a:cubicBezTo>
                    <a:cubicBezTo>
                      <a:pt x="1427" y="3954"/>
                      <a:pt x="1606" y="3989"/>
                      <a:pt x="1787" y="4014"/>
                    </a:cubicBezTo>
                    <a:cubicBezTo>
                      <a:pt x="1830" y="4184"/>
                      <a:pt x="1908" y="4344"/>
                      <a:pt x="2017" y="4484"/>
                    </a:cubicBezTo>
                    <a:cubicBezTo>
                      <a:pt x="4601" y="7780"/>
                      <a:pt x="9244" y="9063"/>
                      <a:pt x="12588" y="11377"/>
                    </a:cubicBezTo>
                    <a:cubicBezTo>
                      <a:pt x="12756" y="11494"/>
                      <a:pt x="12934" y="11544"/>
                      <a:pt x="13109" y="11544"/>
                    </a:cubicBezTo>
                    <a:cubicBezTo>
                      <a:pt x="13858" y="11544"/>
                      <a:pt x="14540" y="10612"/>
                      <a:pt x="14067" y="9896"/>
                    </a:cubicBezTo>
                    <a:cubicBezTo>
                      <a:pt x="12569" y="7628"/>
                      <a:pt x="10683" y="5613"/>
                      <a:pt x="8937" y="3536"/>
                    </a:cubicBezTo>
                    <a:cubicBezTo>
                      <a:pt x="8345" y="2834"/>
                      <a:pt x="7452" y="1362"/>
                      <a:pt x="6391" y="617"/>
                    </a:cubicBezTo>
                    <a:cubicBezTo>
                      <a:pt x="6200" y="234"/>
                      <a:pt x="5764" y="0"/>
                      <a:pt x="5344"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1"/>
              <p:cNvSpPr/>
              <p:nvPr/>
            </p:nvSpPr>
            <p:spPr>
              <a:xfrm>
                <a:off x="1637980" y="2854741"/>
                <a:ext cx="851139" cy="910474"/>
              </a:xfrm>
              <a:custGeom>
                <a:rect b="b" l="l" r="r" t="t"/>
                <a:pathLst>
                  <a:path extrusionOk="0" h="27513" w="25720">
                    <a:moveTo>
                      <a:pt x="994" y="589"/>
                    </a:moveTo>
                    <a:cubicBezTo>
                      <a:pt x="2625" y="839"/>
                      <a:pt x="4230" y="1315"/>
                      <a:pt x="5575" y="2259"/>
                    </a:cubicBezTo>
                    <a:cubicBezTo>
                      <a:pt x="5570" y="2279"/>
                      <a:pt x="5567" y="2300"/>
                      <a:pt x="5567" y="2321"/>
                    </a:cubicBezTo>
                    <a:cubicBezTo>
                      <a:pt x="5598" y="2841"/>
                      <a:pt x="5255" y="3270"/>
                      <a:pt x="4790" y="3270"/>
                    </a:cubicBezTo>
                    <a:cubicBezTo>
                      <a:pt x="4666" y="3270"/>
                      <a:pt x="4532" y="3239"/>
                      <a:pt x="4395" y="3171"/>
                    </a:cubicBezTo>
                    <a:cubicBezTo>
                      <a:pt x="4367" y="3157"/>
                      <a:pt x="4337" y="3150"/>
                      <a:pt x="4306" y="3150"/>
                    </a:cubicBezTo>
                    <a:cubicBezTo>
                      <a:pt x="4278" y="3150"/>
                      <a:pt x="4249" y="3156"/>
                      <a:pt x="4224" y="3168"/>
                    </a:cubicBezTo>
                    <a:cubicBezTo>
                      <a:pt x="4189" y="3133"/>
                      <a:pt x="4155" y="3099"/>
                      <a:pt x="4121" y="3067"/>
                    </a:cubicBezTo>
                    <a:cubicBezTo>
                      <a:pt x="4060" y="3010"/>
                      <a:pt x="3992" y="2985"/>
                      <a:pt x="3926" y="2985"/>
                    </a:cubicBezTo>
                    <a:cubicBezTo>
                      <a:pt x="3700" y="2985"/>
                      <a:pt x="3504" y="3272"/>
                      <a:pt x="3709" y="3478"/>
                    </a:cubicBezTo>
                    <a:cubicBezTo>
                      <a:pt x="4187" y="3956"/>
                      <a:pt x="4882" y="4591"/>
                      <a:pt x="4648" y="5351"/>
                    </a:cubicBezTo>
                    <a:cubicBezTo>
                      <a:pt x="4528" y="5738"/>
                      <a:pt x="4188" y="5875"/>
                      <a:pt x="3830" y="5875"/>
                    </a:cubicBezTo>
                    <a:cubicBezTo>
                      <a:pt x="3746" y="5875"/>
                      <a:pt x="3660" y="5867"/>
                      <a:pt x="3576" y="5853"/>
                    </a:cubicBezTo>
                    <a:cubicBezTo>
                      <a:pt x="3357" y="5818"/>
                      <a:pt x="2515" y="5634"/>
                      <a:pt x="2548" y="5354"/>
                    </a:cubicBezTo>
                    <a:cubicBezTo>
                      <a:pt x="2562" y="5237"/>
                      <a:pt x="2449" y="5161"/>
                      <a:pt x="2342" y="5161"/>
                    </a:cubicBezTo>
                    <a:cubicBezTo>
                      <a:pt x="2290" y="5161"/>
                      <a:pt x="2239" y="5179"/>
                      <a:pt x="2205" y="5221"/>
                    </a:cubicBezTo>
                    <a:cubicBezTo>
                      <a:pt x="2198" y="5041"/>
                      <a:pt x="2190" y="4864"/>
                      <a:pt x="2175" y="4689"/>
                    </a:cubicBezTo>
                    <a:lnTo>
                      <a:pt x="2176" y="4689"/>
                    </a:lnTo>
                    <a:cubicBezTo>
                      <a:pt x="2055" y="3234"/>
                      <a:pt x="1635" y="1885"/>
                      <a:pt x="994" y="589"/>
                    </a:cubicBezTo>
                    <a:close/>
                    <a:moveTo>
                      <a:pt x="6094" y="2655"/>
                    </a:moveTo>
                    <a:cubicBezTo>
                      <a:pt x="6247" y="2785"/>
                      <a:pt x="6400" y="2916"/>
                      <a:pt x="6544" y="3060"/>
                    </a:cubicBezTo>
                    <a:cubicBezTo>
                      <a:pt x="8160" y="4679"/>
                      <a:pt x="9485" y="8566"/>
                      <a:pt x="6181" y="9191"/>
                    </a:cubicBezTo>
                    <a:cubicBezTo>
                      <a:pt x="5969" y="9231"/>
                      <a:pt x="5744" y="9251"/>
                      <a:pt x="5515" y="9251"/>
                    </a:cubicBezTo>
                    <a:cubicBezTo>
                      <a:pt x="4588" y="9251"/>
                      <a:pt x="3582" y="8921"/>
                      <a:pt x="2980" y="8253"/>
                    </a:cubicBezTo>
                    <a:cubicBezTo>
                      <a:pt x="2349" y="7553"/>
                      <a:pt x="2262" y="6640"/>
                      <a:pt x="2225" y="5737"/>
                    </a:cubicBezTo>
                    <a:lnTo>
                      <a:pt x="2225" y="5737"/>
                    </a:lnTo>
                    <a:cubicBezTo>
                      <a:pt x="2384" y="5954"/>
                      <a:pt x="2724" y="6091"/>
                      <a:pt x="2982" y="6192"/>
                    </a:cubicBezTo>
                    <a:cubicBezTo>
                      <a:pt x="3280" y="6309"/>
                      <a:pt x="3609" y="6398"/>
                      <a:pt x="3930" y="6398"/>
                    </a:cubicBezTo>
                    <a:cubicBezTo>
                      <a:pt x="4205" y="6398"/>
                      <a:pt x="4474" y="6332"/>
                      <a:pt x="4714" y="6163"/>
                    </a:cubicBezTo>
                    <a:cubicBezTo>
                      <a:pt x="5659" y="5495"/>
                      <a:pt x="5247" y="4440"/>
                      <a:pt x="4654" y="3662"/>
                    </a:cubicBezTo>
                    <a:lnTo>
                      <a:pt x="4654" y="3662"/>
                    </a:lnTo>
                    <a:cubicBezTo>
                      <a:pt x="4708" y="3668"/>
                      <a:pt x="4763" y="3672"/>
                      <a:pt x="4817" y="3672"/>
                    </a:cubicBezTo>
                    <a:cubicBezTo>
                      <a:pt x="5417" y="3672"/>
                      <a:pt x="5993" y="3268"/>
                      <a:pt x="6094" y="2655"/>
                    </a:cubicBezTo>
                    <a:close/>
                    <a:moveTo>
                      <a:pt x="8192" y="8998"/>
                    </a:moveTo>
                    <a:cubicBezTo>
                      <a:pt x="10846" y="10302"/>
                      <a:pt x="13138" y="12431"/>
                      <a:pt x="15184" y="14668"/>
                    </a:cubicBezTo>
                    <a:cubicBezTo>
                      <a:pt x="15103" y="14689"/>
                      <a:pt x="15031" y="14744"/>
                      <a:pt x="14997" y="14853"/>
                    </a:cubicBezTo>
                    <a:cubicBezTo>
                      <a:pt x="14311" y="17071"/>
                      <a:pt x="12095" y="16968"/>
                      <a:pt x="10195" y="17014"/>
                    </a:cubicBezTo>
                    <a:cubicBezTo>
                      <a:pt x="8564" y="14957"/>
                      <a:pt x="7344" y="12595"/>
                      <a:pt x="6746" y="9884"/>
                    </a:cubicBezTo>
                    <a:cubicBezTo>
                      <a:pt x="7301" y="9724"/>
                      <a:pt x="7802" y="9433"/>
                      <a:pt x="8191" y="8998"/>
                    </a:cubicBezTo>
                    <a:close/>
                    <a:moveTo>
                      <a:pt x="15524" y="15043"/>
                    </a:moveTo>
                    <a:cubicBezTo>
                      <a:pt x="16137" y="15724"/>
                      <a:pt x="16726" y="16412"/>
                      <a:pt x="17297" y="17084"/>
                    </a:cubicBezTo>
                    <a:cubicBezTo>
                      <a:pt x="19805" y="20045"/>
                      <a:pt x="21773" y="23480"/>
                      <a:pt x="24243" y="26450"/>
                    </a:cubicBezTo>
                    <a:cubicBezTo>
                      <a:pt x="19213" y="24483"/>
                      <a:pt x="14031" y="21609"/>
                      <a:pt x="10543" y="17441"/>
                    </a:cubicBezTo>
                    <a:lnTo>
                      <a:pt x="10545" y="17441"/>
                    </a:lnTo>
                    <a:cubicBezTo>
                      <a:pt x="10847" y="17475"/>
                      <a:pt x="11166" y="17494"/>
                      <a:pt x="11490" y="17494"/>
                    </a:cubicBezTo>
                    <a:cubicBezTo>
                      <a:pt x="13251" y="17494"/>
                      <a:pt x="15172" y="16929"/>
                      <a:pt x="15524" y="15043"/>
                    </a:cubicBezTo>
                    <a:close/>
                    <a:moveTo>
                      <a:pt x="278" y="1"/>
                    </a:moveTo>
                    <a:cubicBezTo>
                      <a:pt x="44" y="1"/>
                      <a:pt x="1" y="264"/>
                      <a:pt x="127" y="407"/>
                    </a:cubicBezTo>
                    <a:cubicBezTo>
                      <a:pt x="110" y="493"/>
                      <a:pt x="125" y="580"/>
                      <a:pt x="167" y="657"/>
                    </a:cubicBezTo>
                    <a:cubicBezTo>
                      <a:pt x="1167" y="2554"/>
                      <a:pt x="1292" y="4320"/>
                      <a:pt x="1487" y="6402"/>
                    </a:cubicBezTo>
                    <a:cubicBezTo>
                      <a:pt x="1588" y="7481"/>
                      <a:pt x="1914" y="8420"/>
                      <a:pt x="2783" y="9111"/>
                    </a:cubicBezTo>
                    <a:cubicBezTo>
                      <a:pt x="3523" y="9700"/>
                      <a:pt x="4568" y="10039"/>
                      <a:pt x="5590" y="10039"/>
                    </a:cubicBezTo>
                    <a:cubicBezTo>
                      <a:pt x="5812" y="10039"/>
                      <a:pt x="6032" y="10023"/>
                      <a:pt x="6249" y="9990"/>
                    </a:cubicBezTo>
                    <a:cubicBezTo>
                      <a:pt x="6866" y="14289"/>
                      <a:pt x="9685" y="17887"/>
                      <a:pt x="12848" y="20720"/>
                    </a:cubicBezTo>
                    <a:cubicBezTo>
                      <a:pt x="16285" y="23799"/>
                      <a:pt x="20649" y="26464"/>
                      <a:pt x="25188" y="27502"/>
                    </a:cubicBezTo>
                    <a:cubicBezTo>
                      <a:pt x="25219" y="27509"/>
                      <a:pt x="25248" y="27512"/>
                      <a:pt x="25275" y="27512"/>
                    </a:cubicBezTo>
                    <a:cubicBezTo>
                      <a:pt x="25618" y="27512"/>
                      <a:pt x="25720" y="27008"/>
                      <a:pt x="25360" y="26876"/>
                    </a:cubicBezTo>
                    <a:lnTo>
                      <a:pt x="25305" y="26854"/>
                    </a:lnTo>
                    <a:cubicBezTo>
                      <a:pt x="25300" y="26831"/>
                      <a:pt x="25294" y="26807"/>
                      <a:pt x="25283" y="26785"/>
                    </a:cubicBezTo>
                    <a:cubicBezTo>
                      <a:pt x="23295" y="22973"/>
                      <a:pt x="20229" y="19324"/>
                      <a:pt x="17415" y="16083"/>
                    </a:cubicBezTo>
                    <a:cubicBezTo>
                      <a:pt x="14916" y="13202"/>
                      <a:pt x="12036" y="10180"/>
                      <a:pt x="8479" y="8632"/>
                    </a:cubicBezTo>
                    <a:cubicBezTo>
                      <a:pt x="9520" y="7034"/>
                      <a:pt x="8878" y="4830"/>
                      <a:pt x="7815" y="3401"/>
                    </a:cubicBezTo>
                    <a:cubicBezTo>
                      <a:pt x="6046" y="1024"/>
                      <a:pt x="3143" y="127"/>
                      <a:pt x="292" y="1"/>
                    </a:cubicBezTo>
                    <a:cubicBezTo>
                      <a:pt x="287" y="1"/>
                      <a:pt x="283" y="1"/>
                      <a:pt x="2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2" name="Google Shape;582;p21"/>
            <p:cNvGrpSpPr/>
            <p:nvPr/>
          </p:nvGrpSpPr>
          <p:grpSpPr>
            <a:xfrm>
              <a:off x="2299466" y="3346165"/>
              <a:ext cx="124295" cy="108279"/>
              <a:chOff x="2299466" y="3346165"/>
              <a:chExt cx="124295" cy="108279"/>
            </a:xfrm>
          </p:grpSpPr>
          <p:sp>
            <p:nvSpPr>
              <p:cNvPr id="583" name="Google Shape;583;p21"/>
              <p:cNvSpPr/>
              <p:nvPr/>
            </p:nvSpPr>
            <p:spPr>
              <a:xfrm>
                <a:off x="2299466" y="3346165"/>
                <a:ext cx="89581" cy="92924"/>
              </a:xfrm>
              <a:custGeom>
                <a:rect b="b" l="l" r="r" t="t"/>
                <a:pathLst>
                  <a:path extrusionOk="0" h="2808" w="2707">
                    <a:moveTo>
                      <a:pt x="177" y="0"/>
                    </a:moveTo>
                    <a:cubicBezTo>
                      <a:pt x="83" y="0"/>
                      <a:pt x="1" y="137"/>
                      <a:pt x="88" y="208"/>
                    </a:cubicBezTo>
                    <a:cubicBezTo>
                      <a:pt x="990" y="939"/>
                      <a:pt x="1641" y="1795"/>
                      <a:pt x="2315" y="2726"/>
                    </a:cubicBezTo>
                    <a:cubicBezTo>
                      <a:pt x="2357" y="2783"/>
                      <a:pt x="2413" y="2808"/>
                      <a:pt x="2469" y="2808"/>
                    </a:cubicBezTo>
                    <a:cubicBezTo>
                      <a:pt x="2592" y="2808"/>
                      <a:pt x="2707" y="2687"/>
                      <a:pt x="2628" y="2544"/>
                    </a:cubicBezTo>
                    <a:cubicBezTo>
                      <a:pt x="2066" y="1541"/>
                      <a:pt x="1151" y="694"/>
                      <a:pt x="235" y="20"/>
                    </a:cubicBezTo>
                    <a:cubicBezTo>
                      <a:pt x="216" y="6"/>
                      <a:pt x="196" y="0"/>
                      <a:pt x="17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1"/>
              <p:cNvSpPr/>
              <p:nvPr/>
            </p:nvSpPr>
            <p:spPr>
              <a:xfrm>
                <a:off x="2361680" y="3363936"/>
                <a:ext cx="62082" cy="90508"/>
              </a:xfrm>
              <a:custGeom>
                <a:rect b="b" l="l" r="r" t="t"/>
                <a:pathLst>
                  <a:path extrusionOk="0" h="2735" w="1876">
                    <a:moveTo>
                      <a:pt x="183" y="1"/>
                    </a:moveTo>
                    <a:cubicBezTo>
                      <a:pt x="91" y="1"/>
                      <a:pt x="1" y="96"/>
                      <a:pt x="60" y="201"/>
                    </a:cubicBezTo>
                    <a:cubicBezTo>
                      <a:pt x="518" y="1016"/>
                      <a:pt x="988" y="1824"/>
                      <a:pt x="1445" y="2641"/>
                    </a:cubicBezTo>
                    <a:cubicBezTo>
                      <a:pt x="1482" y="2707"/>
                      <a:pt x="1540" y="2734"/>
                      <a:pt x="1599" y="2734"/>
                    </a:cubicBezTo>
                    <a:cubicBezTo>
                      <a:pt x="1735" y="2734"/>
                      <a:pt x="1875" y="2591"/>
                      <a:pt x="1781" y="2443"/>
                    </a:cubicBezTo>
                    <a:cubicBezTo>
                      <a:pt x="1281" y="1653"/>
                      <a:pt x="794" y="855"/>
                      <a:pt x="294" y="65"/>
                    </a:cubicBezTo>
                    <a:cubicBezTo>
                      <a:pt x="266" y="19"/>
                      <a:pt x="224" y="1"/>
                      <a:pt x="1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30"/>
          <p:cNvSpPr txBox="1"/>
          <p:nvPr/>
        </p:nvSpPr>
        <p:spPr>
          <a:xfrm>
            <a:off x="846275" y="902700"/>
            <a:ext cx="8368800" cy="36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mfortaa"/>
                <a:ea typeface="Comfortaa"/>
                <a:cs typeface="Comfortaa"/>
                <a:sym typeface="Comfortaa"/>
              </a:rPr>
              <a:t>Default Parameter Value</a:t>
            </a:r>
            <a:endParaRPr b="1">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If we call the function without argument, it uses the default value</a:t>
            </a:r>
            <a:endParaRPr>
              <a:latin typeface="Comfortaa"/>
              <a:ea typeface="Comfortaa"/>
              <a:cs typeface="Comfortaa"/>
              <a:sym typeface="Comfortaa"/>
            </a:endParaRPr>
          </a:p>
          <a:p>
            <a:pPr indent="0" lvl="0" marL="457200" rtl="0" algn="l">
              <a:spcBef>
                <a:spcPts val="0"/>
              </a:spcBef>
              <a:spcAft>
                <a:spcPts val="0"/>
              </a:spcAft>
              <a:buNone/>
            </a:pPr>
            <a:r>
              <a:t/>
            </a:r>
            <a:endParaRPr>
              <a:latin typeface="Comfortaa"/>
              <a:ea typeface="Comfortaa"/>
              <a:cs typeface="Comfortaa"/>
              <a:sym typeface="Comfortaa"/>
            </a:endParaRPr>
          </a:p>
        </p:txBody>
      </p:sp>
      <p:pic>
        <p:nvPicPr>
          <p:cNvPr id="636" name="Google Shape;636;p30"/>
          <p:cNvPicPr preferRelativeResize="0"/>
          <p:nvPr/>
        </p:nvPicPr>
        <p:blipFill>
          <a:blip r:embed="rId3">
            <a:alphaModFix/>
          </a:blip>
          <a:stretch>
            <a:fillRect/>
          </a:stretch>
        </p:blipFill>
        <p:spPr>
          <a:xfrm>
            <a:off x="2110750" y="2074525"/>
            <a:ext cx="4076700" cy="2114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31"/>
          <p:cNvSpPr txBox="1"/>
          <p:nvPr/>
        </p:nvSpPr>
        <p:spPr>
          <a:xfrm>
            <a:off x="846275" y="902700"/>
            <a:ext cx="8368800" cy="36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mfortaa"/>
                <a:ea typeface="Comfortaa"/>
                <a:cs typeface="Comfortaa"/>
                <a:sym typeface="Comfortaa"/>
              </a:rPr>
              <a:t>Passing a List as an Argument</a:t>
            </a:r>
            <a:endParaRPr b="1">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You can send any data types of argument to a function</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It will be treated as the same data type inside the </a:t>
            </a:r>
            <a:r>
              <a:rPr lang="en">
                <a:latin typeface="Comfortaa"/>
                <a:ea typeface="Comfortaa"/>
                <a:cs typeface="Comfortaa"/>
                <a:sym typeface="Comfortaa"/>
              </a:rPr>
              <a:t>function</a:t>
            </a:r>
            <a:r>
              <a:rPr lang="en">
                <a:latin typeface="Comfortaa"/>
                <a:ea typeface="Comfortaa"/>
                <a:cs typeface="Comfortaa"/>
                <a:sym typeface="Comfortaa"/>
              </a:rPr>
              <a:t>.</a:t>
            </a:r>
            <a:endParaRPr>
              <a:latin typeface="Comfortaa"/>
              <a:ea typeface="Comfortaa"/>
              <a:cs typeface="Comfortaa"/>
              <a:sym typeface="Comfortaa"/>
            </a:endParaRPr>
          </a:p>
          <a:p>
            <a:pPr indent="0" lvl="0" marL="457200" rtl="0" algn="l">
              <a:spcBef>
                <a:spcPts val="0"/>
              </a:spcBef>
              <a:spcAft>
                <a:spcPts val="0"/>
              </a:spcAft>
              <a:buNone/>
            </a:pPr>
            <a:r>
              <a:t/>
            </a:r>
            <a:endParaRPr>
              <a:latin typeface="Comfortaa"/>
              <a:ea typeface="Comfortaa"/>
              <a:cs typeface="Comfortaa"/>
              <a:sym typeface="Comfortaa"/>
            </a:endParaRPr>
          </a:p>
        </p:txBody>
      </p:sp>
      <p:pic>
        <p:nvPicPr>
          <p:cNvPr id="642" name="Google Shape;642;p31"/>
          <p:cNvPicPr preferRelativeResize="0"/>
          <p:nvPr/>
        </p:nvPicPr>
        <p:blipFill>
          <a:blip r:embed="rId3">
            <a:alphaModFix/>
          </a:blip>
          <a:stretch>
            <a:fillRect/>
          </a:stretch>
        </p:blipFill>
        <p:spPr>
          <a:xfrm>
            <a:off x="2395525" y="2232675"/>
            <a:ext cx="4352925" cy="2095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32"/>
          <p:cNvSpPr txBox="1"/>
          <p:nvPr/>
        </p:nvSpPr>
        <p:spPr>
          <a:xfrm>
            <a:off x="846275" y="902700"/>
            <a:ext cx="8368800" cy="36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mfortaa"/>
                <a:ea typeface="Comfortaa"/>
                <a:cs typeface="Comfortaa"/>
                <a:sym typeface="Comfortaa"/>
              </a:rPr>
              <a:t>Return Values</a:t>
            </a:r>
            <a:endParaRPr b="1">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To let a function return a value, use the return statement.</a:t>
            </a:r>
            <a:endParaRPr>
              <a:latin typeface="Comfortaa"/>
              <a:ea typeface="Comfortaa"/>
              <a:cs typeface="Comfortaa"/>
              <a:sym typeface="Comfortaa"/>
            </a:endParaRPr>
          </a:p>
          <a:p>
            <a:pPr indent="0" lvl="0" marL="457200" rtl="0" algn="l">
              <a:spcBef>
                <a:spcPts val="0"/>
              </a:spcBef>
              <a:spcAft>
                <a:spcPts val="0"/>
              </a:spcAft>
              <a:buNone/>
            </a:pPr>
            <a:r>
              <a:t/>
            </a:r>
            <a:endParaRPr>
              <a:latin typeface="Comfortaa"/>
              <a:ea typeface="Comfortaa"/>
              <a:cs typeface="Comfortaa"/>
              <a:sym typeface="Comfortaa"/>
            </a:endParaRPr>
          </a:p>
        </p:txBody>
      </p:sp>
      <p:pic>
        <p:nvPicPr>
          <p:cNvPr id="648" name="Google Shape;648;p32"/>
          <p:cNvPicPr preferRelativeResize="0"/>
          <p:nvPr/>
        </p:nvPicPr>
        <p:blipFill>
          <a:blip r:embed="rId3">
            <a:alphaModFix/>
          </a:blip>
          <a:stretch>
            <a:fillRect/>
          </a:stretch>
        </p:blipFill>
        <p:spPr>
          <a:xfrm>
            <a:off x="2904188" y="2351713"/>
            <a:ext cx="2466975" cy="1857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33"/>
          <p:cNvSpPr txBox="1"/>
          <p:nvPr>
            <p:ph type="ctrTitle"/>
          </p:nvPr>
        </p:nvSpPr>
        <p:spPr>
          <a:xfrm>
            <a:off x="926850" y="2375350"/>
            <a:ext cx="7290300" cy="73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Exercise time </a:t>
            </a:r>
            <a:r>
              <a:rPr lang="en" sz="6000"/>
              <a:t>:)</a:t>
            </a:r>
            <a:endParaRPr sz="6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34"/>
          <p:cNvSpPr txBox="1"/>
          <p:nvPr/>
        </p:nvSpPr>
        <p:spPr>
          <a:xfrm>
            <a:off x="480050" y="315050"/>
            <a:ext cx="8769300" cy="42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mfortaa"/>
                <a:ea typeface="Comfortaa"/>
                <a:cs typeface="Comfortaa"/>
                <a:sym typeface="Comfortaa"/>
              </a:rPr>
              <a:t>Exercise 1</a:t>
            </a:r>
            <a:endParaRPr b="1">
              <a:latin typeface="Comfortaa"/>
              <a:ea typeface="Comfortaa"/>
              <a:cs typeface="Comfortaa"/>
              <a:sym typeface="Comfortaa"/>
            </a:endParaRPr>
          </a:p>
          <a:p>
            <a:pPr indent="0" lvl="0" marL="0" rtl="0" algn="l">
              <a:spcBef>
                <a:spcPts val="0"/>
              </a:spcBef>
              <a:spcAft>
                <a:spcPts val="0"/>
              </a:spcAft>
              <a:buNone/>
            </a:pPr>
            <a:r>
              <a:t/>
            </a:r>
            <a:endParaRPr b="1">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457200" rtl="0" algn="l">
              <a:lnSpc>
                <a:spcPct val="150000"/>
              </a:lnSpc>
              <a:spcBef>
                <a:spcPts val="0"/>
              </a:spcBef>
              <a:spcAft>
                <a:spcPts val="0"/>
              </a:spcAft>
              <a:buNone/>
            </a:pPr>
            <a:r>
              <a:rPr lang="en">
                <a:latin typeface="Comfortaa"/>
                <a:ea typeface="Comfortaa"/>
                <a:cs typeface="Comfortaa"/>
                <a:sym typeface="Comfortaa"/>
              </a:rPr>
              <a:t>Write a function called distance_from_zero, with one argument (choose any argument name you like). If the type of the argument is either int or float, the function should return the absolute value of the function input. Otherwise, the function should return “</a:t>
            </a:r>
            <a:r>
              <a:rPr lang="en">
                <a:latin typeface="Comfortaa"/>
                <a:ea typeface="Comfortaa"/>
                <a:cs typeface="Comfortaa"/>
                <a:sym typeface="Comfortaa"/>
              </a:rPr>
              <a:t>Nope</a:t>
            </a:r>
            <a:r>
              <a:rPr lang="en">
                <a:latin typeface="Comfortaa"/>
                <a:ea typeface="Comfortaa"/>
                <a:cs typeface="Comfortaa"/>
                <a:sym typeface="Comfortaa"/>
              </a:rPr>
              <a:t>”. </a:t>
            </a:r>
            <a:endParaRPr>
              <a:latin typeface="Comfortaa"/>
              <a:ea typeface="Comfortaa"/>
              <a:cs typeface="Comfortaa"/>
              <a:sym typeface="Comfortaa"/>
            </a:endParaRPr>
          </a:p>
          <a:p>
            <a:pPr indent="0" lvl="0" marL="457200" rtl="0" algn="l">
              <a:lnSpc>
                <a:spcPct val="150000"/>
              </a:lnSpc>
              <a:spcBef>
                <a:spcPts val="0"/>
              </a:spcBef>
              <a:spcAft>
                <a:spcPts val="0"/>
              </a:spcAft>
              <a:buNone/>
            </a:pPr>
            <a:r>
              <a:rPr lang="en">
                <a:latin typeface="Comfortaa"/>
                <a:ea typeface="Comfortaa"/>
                <a:cs typeface="Comfortaa"/>
                <a:sym typeface="Comfortaa"/>
              </a:rPr>
              <a:t>Check if it works by calling the </a:t>
            </a:r>
            <a:r>
              <a:rPr lang="en">
                <a:latin typeface="Comfortaa"/>
                <a:ea typeface="Comfortaa"/>
                <a:cs typeface="Comfortaa"/>
                <a:sym typeface="Comfortaa"/>
              </a:rPr>
              <a:t>function</a:t>
            </a:r>
            <a:r>
              <a:rPr lang="en">
                <a:latin typeface="Comfortaa"/>
                <a:ea typeface="Comfortaa"/>
                <a:cs typeface="Comfortaa"/>
                <a:sym typeface="Comfortaa"/>
              </a:rPr>
              <a:t> with -5,6 and “what?”</a:t>
            </a:r>
            <a:endParaRPr>
              <a:latin typeface="Comfortaa"/>
              <a:ea typeface="Comfortaa"/>
              <a:cs typeface="Comfortaa"/>
              <a:sym typeface="Comfortaa"/>
            </a:endParaRPr>
          </a:p>
          <a:p>
            <a:pPr indent="0" lvl="0" marL="457200" rtl="0" algn="l">
              <a:spcBef>
                <a:spcPts val="0"/>
              </a:spcBef>
              <a:spcAft>
                <a:spcPts val="0"/>
              </a:spcAft>
              <a:buNone/>
            </a:pPr>
            <a:r>
              <a:t/>
            </a:r>
            <a:endParaRPr>
              <a:latin typeface="Comfortaa"/>
              <a:ea typeface="Comfortaa"/>
              <a:cs typeface="Comfortaa"/>
              <a:sym typeface="Comfortaa"/>
            </a:endParaRPr>
          </a:p>
          <a:p>
            <a:pPr indent="0" lvl="0" marL="45720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None/>
            </a:pPr>
            <a:r>
              <a:rPr b="1" lang="en">
                <a:latin typeface="Comfortaa"/>
                <a:ea typeface="Comfortaa"/>
                <a:cs typeface="Comfortaa"/>
                <a:sym typeface="Comfortaa"/>
              </a:rPr>
              <a:t>Exercise 2</a:t>
            </a:r>
            <a:endParaRPr b="1">
              <a:latin typeface="Comfortaa"/>
              <a:ea typeface="Comfortaa"/>
              <a:cs typeface="Comfortaa"/>
              <a:sym typeface="Comfortaa"/>
            </a:endParaRPr>
          </a:p>
          <a:p>
            <a:pPr indent="0" lvl="0" marL="0" rtl="0" algn="l">
              <a:spcBef>
                <a:spcPts val="0"/>
              </a:spcBef>
              <a:spcAft>
                <a:spcPts val="0"/>
              </a:spcAft>
              <a:buNone/>
            </a:pPr>
            <a:r>
              <a:rPr b="1" lang="en">
                <a:latin typeface="Comfortaa"/>
                <a:ea typeface="Comfortaa"/>
                <a:cs typeface="Comfortaa"/>
                <a:sym typeface="Comfortaa"/>
              </a:rPr>
              <a:t>	</a:t>
            </a:r>
            <a:endParaRPr b="1">
              <a:latin typeface="Comfortaa"/>
              <a:ea typeface="Comfortaa"/>
              <a:cs typeface="Comfortaa"/>
              <a:sym typeface="Comfortaa"/>
            </a:endParaRPr>
          </a:p>
          <a:p>
            <a:pPr indent="0" lvl="0" marL="0" rtl="0" algn="l">
              <a:spcBef>
                <a:spcPts val="0"/>
              </a:spcBef>
              <a:spcAft>
                <a:spcPts val="0"/>
              </a:spcAft>
              <a:buNone/>
            </a:pPr>
            <a:r>
              <a:rPr b="1" lang="en">
                <a:latin typeface="Comfortaa"/>
                <a:ea typeface="Comfortaa"/>
                <a:cs typeface="Comfortaa"/>
                <a:sym typeface="Comfortaa"/>
              </a:rPr>
              <a:t>	</a:t>
            </a:r>
            <a:r>
              <a:rPr b="1" lang="en" sz="2000" u="sng">
                <a:solidFill>
                  <a:schemeClr val="hlink"/>
                </a:solidFill>
                <a:hlinkClick r:id="rId3"/>
              </a:rPr>
              <a:t>https://www.hackerrank.com/challenges/write-a-function/problem</a:t>
            </a:r>
            <a:endParaRPr b="1" sz="2000">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22"/>
          <p:cNvSpPr txBox="1"/>
          <p:nvPr>
            <p:ph type="ctrTitle"/>
          </p:nvPr>
        </p:nvSpPr>
        <p:spPr>
          <a:xfrm>
            <a:off x="926850" y="1823875"/>
            <a:ext cx="7290300" cy="732900"/>
          </a:xfrm>
          <a:prstGeom prst="rect">
            <a:avLst/>
          </a:prstGeom>
          <a:ln cap="flat" cmpd="sng" w="9525">
            <a:solidFill>
              <a:srgbClr val="FF99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a:t>Learning</a:t>
            </a:r>
            <a:r>
              <a:rPr lang="en"/>
              <a:t> </a:t>
            </a:r>
            <a:r>
              <a:rPr lang="en"/>
              <a:t>Outcome</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Write basic python </a:t>
            </a:r>
            <a:r>
              <a:rPr lang="en">
                <a:highlight>
                  <a:srgbClr val="FFFFFF"/>
                </a:highlight>
              </a:rPr>
              <a:t>Functions</a:t>
            </a:r>
            <a:endParaRPr>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23"/>
          <p:cNvSpPr txBox="1"/>
          <p:nvPr/>
        </p:nvSpPr>
        <p:spPr>
          <a:xfrm>
            <a:off x="846275" y="902700"/>
            <a:ext cx="8368800" cy="36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mfortaa"/>
                <a:ea typeface="Comfortaa"/>
                <a:cs typeface="Comfortaa"/>
                <a:sym typeface="Comfortaa"/>
              </a:rPr>
              <a:t>Intro to Python Functions</a:t>
            </a:r>
            <a:endParaRPr b="1">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lang="en">
                <a:latin typeface="Comfortaa"/>
                <a:ea typeface="Comfortaa"/>
                <a:cs typeface="Comfortaa"/>
                <a:sym typeface="Comfortaa"/>
              </a:rPr>
              <a:t>A functions is a block of code which only runs when it is called,</a:t>
            </a:r>
            <a:endParaRPr>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lang="en">
                <a:latin typeface="Comfortaa"/>
                <a:ea typeface="Comfortaa"/>
                <a:cs typeface="Comfortaa"/>
                <a:sym typeface="Comfortaa"/>
              </a:rPr>
              <a:t>You can pass data, known as parameters, into a function.</a:t>
            </a:r>
            <a:endParaRPr>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lang="en">
                <a:latin typeface="Comfortaa"/>
                <a:ea typeface="Comfortaa"/>
                <a:cs typeface="Comfortaa"/>
                <a:sym typeface="Comfortaa"/>
              </a:rPr>
              <a:t>A function can return data as a result.</a:t>
            </a:r>
            <a:endParaRPr>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24"/>
          <p:cNvSpPr txBox="1"/>
          <p:nvPr/>
        </p:nvSpPr>
        <p:spPr>
          <a:xfrm>
            <a:off x="846275" y="902700"/>
            <a:ext cx="8368800" cy="36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mfortaa"/>
                <a:ea typeface="Comfortaa"/>
                <a:cs typeface="Comfortaa"/>
                <a:sym typeface="Comfortaa"/>
              </a:rPr>
              <a:t>Creating a Function</a:t>
            </a:r>
            <a:endParaRPr b="1">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A function is defined using the def keyword.</a:t>
            </a:r>
            <a:endParaRPr>
              <a:latin typeface="Comfortaa"/>
              <a:ea typeface="Comfortaa"/>
              <a:cs typeface="Comfortaa"/>
              <a:sym typeface="Comfortaa"/>
            </a:endParaRPr>
          </a:p>
        </p:txBody>
      </p:sp>
      <p:pic>
        <p:nvPicPr>
          <p:cNvPr id="600" name="Google Shape;600;p24"/>
          <p:cNvPicPr preferRelativeResize="0"/>
          <p:nvPr/>
        </p:nvPicPr>
        <p:blipFill>
          <a:blip r:embed="rId3">
            <a:alphaModFix/>
          </a:blip>
          <a:stretch>
            <a:fillRect/>
          </a:stretch>
        </p:blipFill>
        <p:spPr>
          <a:xfrm>
            <a:off x="2089425" y="2634825"/>
            <a:ext cx="3385609" cy="597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25"/>
          <p:cNvSpPr txBox="1"/>
          <p:nvPr/>
        </p:nvSpPr>
        <p:spPr>
          <a:xfrm>
            <a:off x="846275" y="902700"/>
            <a:ext cx="8368800" cy="36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mfortaa"/>
                <a:ea typeface="Comfortaa"/>
                <a:cs typeface="Comfortaa"/>
                <a:sym typeface="Comfortaa"/>
              </a:rPr>
              <a:t>Calling a Function</a:t>
            </a:r>
            <a:endParaRPr b="1">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To call a function, use the  function name followed by parenthesis.</a:t>
            </a:r>
            <a:endParaRPr>
              <a:latin typeface="Comfortaa"/>
              <a:ea typeface="Comfortaa"/>
              <a:cs typeface="Comfortaa"/>
              <a:sym typeface="Comfortaa"/>
            </a:endParaRPr>
          </a:p>
        </p:txBody>
      </p:sp>
      <p:pic>
        <p:nvPicPr>
          <p:cNvPr id="606" name="Google Shape;606;p25"/>
          <p:cNvPicPr preferRelativeResize="0"/>
          <p:nvPr/>
        </p:nvPicPr>
        <p:blipFill>
          <a:blip r:embed="rId3">
            <a:alphaModFix/>
          </a:blip>
          <a:stretch>
            <a:fillRect/>
          </a:stretch>
        </p:blipFill>
        <p:spPr>
          <a:xfrm>
            <a:off x="2065963" y="2260288"/>
            <a:ext cx="3800475" cy="1285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26"/>
          <p:cNvSpPr txBox="1"/>
          <p:nvPr/>
        </p:nvSpPr>
        <p:spPr>
          <a:xfrm>
            <a:off x="846275" y="902700"/>
            <a:ext cx="8368800" cy="36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mfortaa"/>
                <a:ea typeface="Comfortaa"/>
                <a:cs typeface="Comfortaa"/>
                <a:sym typeface="Comfortaa"/>
              </a:rPr>
              <a:t>Function Arguments</a:t>
            </a:r>
            <a:endParaRPr b="1">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Information can be passed into functions as arguments.</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Specified after function name, inside the parentheses</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You can as many arguments as you want.</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Just separate them with a coma.</a:t>
            </a:r>
            <a:endParaRPr>
              <a:latin typeface="Comfortaa"/>
              <a:ea typeface="Comfortaa"/>
              <a:cs typeface="Comfortaa"/>
              <a:sym typeface="Comfortaa"/>
            </a:endParaRPr>
          </a:p>
        </p:txBody>
      </p:sp>
      <p:pic>
        <p:nvPicPr>
          <p:cNvPr id="612" name="Google Shape;612;p26"/>
          <p:cNvPicPr preferRelativeResize="0"/>
          <p:nvPr/>
        </p:nvPicPr>
        <p:blipFill>
          <a:blip r:embed="rId3">
            <a:alphaModFix/>
          </a:blip>
          <a:stretch>
            <a:fillRect/>
          </a:stretch>
        </p:blipFill>
        <p:spPr>
          <a:xfrm>
            <a:off x="2724150" y="2696538"/>
            <a:ext cx="3009900" cy="1838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27"/>
          <p:cNvSpPr txBox="1"/>
          <p:nvPr/>
        </p:nvSpPr>
        <p:spPr>
          <a:xfrm>
            <a:off x="846275" y="902700"/>
            <a:ext cx="8368800" cy="36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mfortaa"/>
                <a:ea typeface="Comfortaa"/>
                <a:cs typeface="Comfortaa"/>
                <a:sym typeface="Comfortaa"/>
              </a:rPr>
              <a:t>Arbitrary Arguments, *args</a:t>
            </a:r>
            <a:endParaRPr b="1">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If the number of arguments is unknown add * before the parameter name</a:t>
            </a:r>
            <a:endParaRPr>
              <a:latin typeface="Comfortaa"/>
              <a:ea typeface="Comfortaa"/>
              <a:cs typeface="Comfortaa"/>
              <a:sym typeface="Comfortaa"/>
            </a:endParaRPr>
          </a:p>
          <a:p>
            <a:pPr indent="0" lvl="0" marL="457200" rtl="0" algn="l">
              <a:spcBef>
                <a:spcPts val="0"/>
              </a:spcBef>
              <a:spcAft>
                <a:spcPts val="0"/>
              </a:spcAft>
              <a:buNone/>
            </a:pPr>
            <a:r>
              <a:t/>
            </a:r>
            <a:endParaRPr>
              <a:latin typeface="Comfortaa"/>
              <a:ea typeface="Comfortaa"/>
              <a:cs typeface="Comfortaa"/>
              <a:sym typeface="Comfortaa"/>
            </a:endParaRPr>
          </a:p>
        </p:txBody>
      </p:sp>
      <p:pic>
        <p:nvPicPr>
          <p:cNvPr id="618" name="Google Shape;618;p27"/>
          <p:cNvPicPr preferRelativeResize="0"/>
          <p:nvPr/>
        </p:nvPicPr>
        <p:blipFill>
          <a:blip r:embed="rId3">
            <a:alphaModFix/>
          </a:blip>
          <a:stretch>
            <a:fillRect/>
          </a:stretch>
        </p:blipFill>
        <p:spPr>
          <a:xfrm>
            <a:off x="2154550" y="2538413"/>
            <a:ext cx="4743450" cy="1323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28"/>
          <p:cNvSpPr txBox="1"/>
          <p:nvPr/>
        </p:nvSpPr>
        <p:spPr>
          <a:xfrm>
            <a:off x="846275" y="902700"/>
            <a:ext cx="8368800" cy="36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mfortaa"/>
                <a:ea typeface="Comfortaa"/>
                <a:cs typeface="Comfortaa"/>
                <a:sym typeface="Comfortaa"/>
              </a:rPr>
              <a:t>Keyword Arguments</a:t>
            </a:r>
            <a:endParaRPr b="1">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You can also send arguments with key -value syntax.</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The order of the arguments does not matter here.</a:t>
            </a:r>
            <a:endParaRPr>
              <a:latin typeface="Comfortaa"/>
              <a:ea typeface="Comfortaa"/>
              <a:cs typeface="Comfortaa"/>
              <a:sym typeface="Comfortaa"/>
            </a:endParaRPr>
          </a:p>
          <a:p>
            <a:pPr indent="0" lvl="0" marL="457200" rtl="0" algn="l">
              <a:spcBef>
                <a:spcPts val="0"/>
              </a:spcBef>
              <a:spcAft>
                <a:spcPts val="0"/>
              </a:spcAft>
              <a:buNone/>
            </a:pPr>
            <a:r>
              <a:t/>
            </a:r>
            <a:endParaRPr>
              <a:latin typeface="Comfortaa"/>
              <a:ea typeface="Comfortaa"/>
              <a:cs typeface="Comfortaa"/>
              <a:sym typeface="Comfortaa"/>
            </a:endParaRPr>
          </a:p>
        </p:txBody>
      </p:sp>
      <p:pic>
        <p:nvPicPr>
          <p:cNvPr id="624" name="Google Shape;624;p28"/>
          <p:cNvPicPr preferRelativeResize="0"/>
          <p:nvPr/>
        </p:nvPicPr>
        <p:blipFill>
          <a:blip r:embed="rId3">
            <a:alphaModFix/>
          </a:blip>
          <a:stretch>
            <a:fillRect/>
          </a:stretch>
        </p:blipFill>
        <p:spPr>
          <a:xfrm>
            <a:off x="1252525" y="2654613"/>
            <a:ext cx="6638925" cy="1343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29"/>
          <p:cNvSpPr txBox="1"/>
          <p:nvPr/>
        </p:nvSpPr>
        <p:spPr>
          <a:xfrm>
            <a:off x="846275" y="902700"/>
            <a:ext cx="8368800" cy="36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mfortaa"/>
                <a:ea typeface="Comfortaa"/>
                <a:cs typeface="Comfortaa"/>
                <a:sym typeface="Comfortaa"/>
              </a:rPr>
              <a:t>Arbitrary Keyword Arguments, **kwards</a:t>
            </a:r>
            <a:endParaRPr b="1">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If you do not know how many </a:t>
            </a:r>
            <a:r>
              <a:rPr lang="en">
                <a:latin typeface="Comfortaa"/>
                <a:ea typeface="Comfortaa"/>
                <a:cs typeface="Comfortaa"/>
                <a:sym typeface="Comfortaa"/>
              </a:rPr>
              <a:t>keyword</a:t>
            </a:r>
            <a:r>
              <a:rPr lang="en">
                <a:latin typeface="Comfortaa"/>
                <a:ea typeface="Comfortaa"/>
                <a:cs typeface="Comfortaa"/>
                <a:sym typeface="Comfortaa"/>
              </a:rPr>
              <a:t> arguments that wit will be passed into your function,</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Add two asterisks: ** before the parameter name in the function definition.</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This way the function </a:t>
            </a:r>
            <a:r>
              <a:rPr lang="en">
                <a:latin typeface="Comfortaa"/>
                <a:ea typeface="Comfortaa"/>
                <a:cs typeface="Comfortaa"/>
                <a:sym typeface="Comfortaa"/>
              </a:rPr>
              <a:t>will</a:t>
            </a:r>
            <a:r>
              <a:rPr lang="en">
                <a:latin typeface="Comfortaa"/>
                <a:ea typeface="Comfortaa"/>
                <a:cs typeface="Comfortaa"/>
                <a:sym typeface="Comfortaa"/>
              </a:rPr>
              <a:t> receive a dictionary of arguments, </a:t>
            </a:r>
            <a:endParaRPr>
              <a:latin typeface="Comfortaa"/>
              <a:ea typeface="Comfortaa"/>
              <a:cs typeface="Comfortaa"/>
              <a:sym typeface="Comfortaa"/>
            </a:endParaRPr>
          </a:p>
          <a:p>
            <a:pPr indent="0" lvl="0" marL="457200" rtl="0" algn="l">
              <a:spcBef>
                <a:spcPts val="0"/>
              </a:spcBef>
              <a:spcAft>
                <a:spcPts val="0"/>
              </a:spcAft>
              <a:buNone/>
            </a:pPr>
            <a:r>
              <a:t/>
            </a:r>
            <a:endParaRPr>
              <a:latin typeface="Comfortaa"/>
              <a:ea typeface="Comfortaa"/>
              <a:cs typeface="Comfortaa"/>
              <a:sym typeface="Comfortaa"/>
            </a:endParaRPr>
          </a:p>
        </p:txBody>
      </p:sp>
      <p:pic>
        <p:nvPicPr>
          <p:cNvPr id="630" name="Google Shape;630;p29"/>
          <p:cNvPicPr preferRelativeResize="0"/>
          <p:nvPr/>
        </p:nvPicPr>
        <p:blipFill>
          <a:blip r:embed="rId3">
            <a:alphaModFix/>
          </a:blip>
          <a:stretch>
            <a:fillRect/>
          </a:stretch>
        </p:blipFill>
        <p:spPr>
          <a:xfrm>
            <a:off x="1252525" y="2654613"/>
            <a:ext cx="6638925" cy="1343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KETCH LESSON">
  <a:themeElements>
    <a:clrScheme name="Simple Light">
      <a:dk1>
        <a:srgbClr val="000000"/>
      </a:dk1>
      <a:lt1>
        <a:srgbClr val="FFFFFF"/>
      </a:lt1>
      <a:dk2>
        <a:srgbClr val="595959"/>
      </a:dk2>
      <a:lt2>
        <a:srgbClr val="EEEEEE"/>
      </a:lt2>
      <a:accent1>
        <a:srgbClr val="FEB8B3"/>
      </a:accent1>
      <a:accent2>
        <a:srgbClr val="A6DFDA"/>
      </a:accent2>
      <a:accent3>
        <a:srgbClr val="FED58A"/>
      </a:accent3>
      <a:accent4>
        <a:srgbClr val="FF9991"/>
      </a:accent4>
      <a:accent5>
        <a:srgbClr val="8FE2DB"/>
      </a:accent5>
      <a:accent6>
        <a:srgbClr val="FFBF49"/>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