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4.xml.rels" ContentType="application/vnd.openxmlformats-package.relationships+xml"/>
  <Override PartName="/ppt/notesSlides/notesSlide14.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ZA" sz="4400" spc="-1" strike="noStrike">
                <a:latin typeface="Arial"/>
              </a:rPr>
              <a:t>Click to move the slide</a:t>
            </a:r>
            <a:endParaRPr b="0" lang="en-ZA" sz="4400" spc="-1" strike="noStrike">
              <a:latin typeface="Arial"/>
            </a:endParaRPr>
          </a:p>
        </p:txBody>
      </p:sp>
      <p:sp>
        <p:nvSpPr>
          <p:cNvPr id="256" name="PlaceHolder 2"/>
          <p:cNvSpPr>
            <a:spLocks noGrp="1"/>
          </p:cNvSpPr>
          <p:nvPr>
            <p:ph type="body"/>
          </p:nvPr>
        </p:nvSpPr>
        <p:spPr>
          <a:xfrm>
            <a:off x="756000" y="5078520"/>
            <a:ext cx="6047640" cy="4811040"/>
          </a:xfrm>
          <a:prstGeom prst="rect">
            <a:avLst/>
          </a:prstGeom>
        </p:spPr>
        <p:txBody>
          <a:bodyPr lIns="0" rIns="0" tIns="0" bIns="0">
            <a:noAutofit/>
          </a:bodyPr>
          <a:p>
            <a:r>
              <a:rPr b="0" lang="en-ZA" sz="2000" spc="-1" strike="noStrike">
                <a:latin typeface="Arial"/>
              </a:rPr>
              <a:t>Click to edit the notes format</a:t>
            </a:r>
            <a:endParaRPr b="0" lang="en-ZA" sz="2000" spc="-1" strike="noStrike">
              <a:latin typeface="Arial"/>
            </a:endParaRPr>
          </a:p>
        </p:txBody>
      </p:sp>
      <p:sp>
        <p:nvSpPr>
          <p:cNvPr id="257" name="PlaceHolder 3"/>
          <p:cNvSpPr>
            <a:spLocks noGrp="1"/>
          </p:cNvSpPr>
          <p:nvPr>
            <p:ph type="hdr"/>
          </p:nvPr>
        </p:nvSpPr>
        <p:spPr>
          <a:xfrm>
            <a:off x="0" y="0"/>
            <a:ext cx="3280680" cy="534240"/>
          </a:xfrm>
          <a:prstGeom prst="rect">
            <a:avLst/>
          </a:prstGeom>
        </p:spPr>
        <p:txBody>
          <a:bodyPr lIns="0" rIns="0" tIns="0" bIns="0">
            <a:noAutofit/>
          </a:bodyPr>
          <a:p>
            <a:r>
              <a:rPr b="0" lang="en-ZA" sz="1400" spc="-1" strike="noStrike">
                <a:latin typeface="Times New Roman"/>
              </a:rPr>
              <a:t>&lt;header&gt;</a:t>
            </a:r>
            <a:endParaRPr b="0" lang="en-ZA" sz="1400" spc="-1" strike="noStrike">
              <a:latin typeface="Times New Roman"/>
            </a:endParaRPr>
          </a:p>
        </p:txBody>
      </p:sp>
      <p:sp>
        <p:nvSpPr>
          <p:cNvPr id="258" name="PlaceHolder 4"/>
          <p:cNvSpPr>
            <a:spLocks noGrp="1"/>
          </p:cNvSpPr>
          <p:nvPr>
            <p:ph type="dt"/>
          </p:nvPr>
        </p:nvSpPr>
        <p:spPr>
          <a:xfrm>
            <a:off x="4278960" y="0"/>
            <a:ext cx="3280680" cy="534240"/>
          </a:xfrm>
          <a:prstGeom prst="rect">
            <a:avLst/>
          </a:prstGeom>
        </p:spPr>
        <p:txBody>
          <a:bodyPr lIns="0" rIns="0" tIns="0" bIns="0">
            <a:noAutofit/>
          </a:bodyPr>
          <a:p>
            <a:pPr algn="r"/>
            <a:r>
              <a:rPr b="0" lang="en-ZA" sz="1400" spc="-1" strike="noStrike">
                <a:latin typeface="Times New Roman"/>
              </a:rPr>
              <a:t>&lt;date/time&gt;</a:t>
            </a:r>
            <a:endParaRPr b="0" lang="en-ZA" sz="1400" spc="-1" strike="noStrike">
              <a:latin typeface="Times New Roman"/>
            </a:endParaRPr>
          </a:p>
        </p:txBody>
      </p:sp>
      <p:sp>
        <p:nvSpPr>
          <p:cNvPr id="259" name="PlaceHolder 5"/>
          <p:cNvSpPr>
            <a:spLocks noGrp="1"/>
          </p:cNvSpPr>
          <p:nvPr>
            <p:ph type="ftr"/>
          </p:nvPr>
        </p:nvSpPr>
        <p:spPr>
          <a:xfrm>
            <a:off x="0" y="10157400"/>
            <a:ext cx="3280680" cy="534240"/>
          </a:xfrm>
          <a:prstGeom prst="rect">
            <a:avLst/>
          </a:prstGeom>
        </p:spPr>
        <p:txBody>
          <a:bodyPr lIns="0" rIns="0" tIns="0" bIns="0" anchor="b">
            <a:noAutofit/>
          </a:bodyPr>
          <a:p>
            <a:r>
              <a:rPr b="0" lang="en-ZA" sz="1400" spc="-1" strike="noStrike">
                <a:latin typeface="Times New Roman"/>
              </a:rPr>
              <a:t>&lt;footer&gt;</a:t>
            </a:r>
            <a:endParaRPr b="0" lang="en-ZA" sz="1400" spc="-1" strike="noStrike">
              <a:latin typeface="Times New Roman"/>
            </a:endParaRPr>
          </a:p>
        </p:txBody>
      </p:sp>
      <p:sp>
        <p:nvSpPr>
          <p:cNvPr id="26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3114E8E-417E-4DEC-B8C1-9538C7EA6FE6}" type="slidenum">
              <a:rPr b="0" lang="en-ZA" sz="1400" spc="-1" strike="noStrike">
                <a:latin typeface="Times New Roman"/>
              </a:rPr>
              <a:t>&lt;number&gt;</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381240" y="685800"/>
            <a:ext cx="6094800" cy="3427920"/>
          </a:xfrm>
          <a:prstGeom prst="rect">
            <a:avLst/>
          </a:prstGeom>
        </p:spPr>
      </p:sp>
      <p:sp>
        <p:nvSpPr>
          <p:cNvPr id="551" name="PlaceHolder 2"/>
          <p:cNvSpPr>
            <a:spLocks noGrp="1"/>
          </p:cNvSpPr>
          <p:nvPr>
            <p:ph type="body"/>
          </p:nvPr>
        </p:nvSpPr>
        <p:spPr>
          <a:xfrm>
            <a:off x="685800" y="4343400"/>
            <a:ext cx="5485320" cy="4113720"/>
          </a:xfrm>
          <a:prstGeom prst="rect">
            <a:avLst/>
          </a:prstGeom>
        </p:spPr>
        <p:txBody>
          <a:bodyPr lIns="0" rIns="0" tIns="91440" bIns="91440">
            <a:noAutofit/>
          </a:bodyPr>
          <a:p>
            <a:pPr marL="216000" indent="-215640">
              <a:lnSpc>
                <a:spcPct val="100000"/>
              </a:lnSpc>
              <a:tabLst>
                <a:tab algn="l" pos="0"/>
              </a:tabLst>
            </a:pPr>
            <a:r>
              <a:rPr b="0" lang="en" sz="1100" spc="-1" strike="noStrike">
                <a:solidFill>
                  <a:srgbClr val="000000"/>
                </a:solidFill>
                <a:latin typeface="Arial"/>
                <a:ea typeface="Arial"/>
              </a:rPr>
              <a:t>Anyone still struggling with the previous exercise?</a:t>
            </a:r>
            <a:endParaRPr b="0" lang="en-ZA"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37" name="PlaceHolder 2"/>
          <p:cNvSpPr>
            <a:spLocks noGrp="1"/>
          </p:cNvSpPr>
          <p:nvPr>
            <p:ph type="body"/>
          </p:nvPr>
        </p:nvSpPr>
        <p:spPr>
          <a:xfrm>
            <a:off x="457200" y="1203480"/>
            <a:ext cx="8229240" cy="1422720"/>
          </a:xfrm>
          <a:prstGeom prst="rect">
            <a:avLst/>
          </a:prstGeom>
        </p:spPr>
        <p:txBody>
          <a:bodyPr lIns="0" rIns="0" tIns="0" bIns="0">
            <a:normAutofit/>
          </a:bodyPr>
          <a:p>
            <a:endParaRPr b="0" lang="en-ZA" sz="3200" spc="-1" strike="noStrike">
              <a:latin typeface="Arial"/>
            </a:endParaRPr>
          </a:p>
        </p:txBody>
      </p:sp>
      <p:sp>
        <p:nvSpPr>
          <p:cNvPr id="38" name="PlaceHolder 3"/>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42"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
        <p:nvSpPr>
          <p:cNvPr id="4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45" name="PlaceHolder 2"/>
          <p:cNvSpPr>
            <a:spLocks noGrp="1"/>
          </p:cNvSpPr>
          <p:nvPr>
            <p:ph type="body"/>
          </p:nvPr>
        </p:nvSpPr>
        <p:spPr>
          <a:xfrm>
            <a:off x="457200" y="1203480"/>
            <a:ext cx="2649600" cy="1422720"/>
          </a:xfrm>
          <a:prstGeom prst="rect">
            <a:avLst/>
          </a:prstGeom>
        </p:spPr>
        <p:txBody>
          <a:bodyPr lIns="0" rIns="0" tIns="0" bIns="0">
            <a:normAutofit/>
          </a:bodyPr>
          <a:p>
            <a:endParaRPr b="0" lang="en-ZA" sz="3200" spc="-1" strike="noStrike">
              <a:latin typeface="Arial"/>
            </a:endParaRPr>
          </a:p>
        </p:txBody>
      </p:sp>
      <p:sp>
        <p:nvSpPr>
          <p:cNvPr id="4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ZA" sz="3200" spc="-1" strike="noStrike">
              <a:latin typeface="Arial"/>
            </a:endParaRPr>
          </a:p>
        </p:txBody>
      </p:sp>
      <p:sp>
        <p:nvSpPr>
          <p:cNvPr id="4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ZA" sz="3200" spc="-1" strike="noStrike">
              <a:latin typeface="Arial"/>
            </a:endParaRPr>
          </a:p>
        </p:txBody>
      </p:sp>
      <p:sp>
        <p:nvSpPr>
          <p:cNvPr id="48" name="PlaceHolder 5"/>
          <p:cNvSpPr>
            <a:spLocks noGrp="1"/>
          </p:cNvSpPr>
          <p:nvPr>
            <p:ph type="body"/>
          </p:nvPr>
        </p:nvSpPr>
        <p:spPr>
          <a:xfrm>
            <a:off x="457200" y="2761920"/>
            <a:ext cx="2649600" cy="1422720"/>
          </a:xfrm>
          <a:prstGeom prst="rect">
            <a:avLst/>
          </a:prstGeom>
        </p:spPr>
        <p:txBody>
          <a:bodyPr lIns="0" rIns="0" tIns="0" bIns="0">
            <a:normAutofit/>
          </a:bodyPr>
          <a:p>
            <a:endParaRPr b="0" lang="en-ZA" sz="3200" spc="-1" strike="noStrike">
              <a:latin typeface="Arial"/>
            </a:endParaRPr>
          </a:p>
        </p:txBody>
      </p:sp>
      <p:sp>
        <p:nvSpPr>
          <p:cNvPr id="4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ZA" sz="3200" spc="-1" strike="noStrike">
              <a:latin typeface="Arial"/>
            </a:endParaRPr>
          </a:p>
        </p:txBody>
      </p:sp>
      <p:sp>
        <p:nvSpPr>
          <p:cNvPr id="5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6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69" name="PlaceHolder 2"/>
          <p:cNvSpPr>
            <a:spLocks noGrp="1"/>
          </p:cNvSpPr>
          <p:nvPr>
            <p:ph type="body"/>
          </p:nvPr>
        </p:nvSpPr>
        <p:spPr>
          <a:xfrm>
            <a:off x="457200" y="1203480"/>
            <a:ext cx="822924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71"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7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7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
        <p:nvSpPr>
          <p:cNvPr id="78"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80"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8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86" name="PlaceHolder 4"/>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88" name="PlaceHolder 2"/>
          <p:cNvSpPr>
            <a:spLocks noGrp="1"/>
          </p:cNvSpPr>
          <p:nvPr>
            <p:ph type="body"/>
          </p:nvPr>
        </p:nvSpPr>
        <p:spPr>
          <a:xfrm>
            <a:off x="457200" y="1203480"/>
            <a:ext cx="8229240" cy="1422720"/>
          </a:xfrm>
          <a:prstGeom prst="rect">
            <a:avLst/>
          </a:prstGeom>
        </p:spPr>
        <p:txBody>
          <a:bodyPr lIns="0" rIns="0" tIns="0" bIns="0">
            <a:normAutofit/>
          </a:bodyPr>
          <a:p>
            <a:endParaRPr b="0" lang="en-ZA" sz="3200" spc="-1" strike="noStrike">
              <a:latin typeface="Arial"/>
            </a:endParaRPr>
          </a:p>
        </p:txBody>
      </p:sp>
      <p:sp>
        <p:nvSpPr>
          <p:cNvPr id="89" name="PlaceHolder 3"/>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
        <p:nvSpPr>
          <p:cNvPr id="9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96" name="PlaceHolder 2"/>
          <p:cNvSpPr>
            <a:spLocks noGrp="1"/>
          </p:cNvSpPr>
          <p:nvPr>
            <p:ph type="body"/>
          </p:nvPr>
        </p:nvSpPr>
        <p:spPr>
          <a:xfrm>
            <a:off x="457200" y="1203480"/>
            <a:ext cx="2649600" cy="1422720"/>
          </a:xfrm>
          <a:prstGeom prst="rect">
            <a:avLst/>
          </a:prstGeom>
        </p:spPr>
        <p:txBody>
          <a:bodyPr lIns="0" rIns="0" tIns="0" bIns="0">
            <a:normAutofit/>
          </a:bodyPr>
          <a:p>
            <a:endParaRPr b="0" lang="en-ZA" sz="3200" spc="-1" strike="noStrike">
              <a:latin typeface="Arial"/>
            </a:endParaRPr>
          </a:p>
        </p:txBody>
      </p:sp>
      <p:sp>
        <p:nvSpPr>
          <p:cNvPr id="9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ZA" sz="3200" spc="-1" strike="noStrike">
              <a:latin typeface="Arial"/>
            </a:endParaRPr>
          </a:p>
        </p:txBody>
      </p:sp>
      <p:sp>
        <p:nvSpPr>
          <p:cNvPr id="9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ZA" sz="3200" spc="-1" strike="noStrike">
              <a:latin typeface="Arial"/>
            </a:endParaRPr>
          </a:p>
        </p:txBody>
      </p:sp>
      <p:sp>
        <p:nvSpPr>
          <p:cNvPr id="99" name="PlaceHolder 5"/>
          <p:cNvSpPr>
            <a:spLocks noGrp="1"/>
          </p:cNvSpPr>
          <p:nvPr>
            <p:ph type="body"/>
          </p:nvPr>
        </p:nvSpPr>
        <p:spPr>
          <a:xfrm>
            <a:off x="457200" y="2761920"/>
            <a:ext cx="2649600" cy="1422720"/>
          </a:xfrm>
          <a:prstGeom prst="rect">
            <a:avLst/>
          </a:prstGeom>
        </p:spPr>
        <p:txBody>
          <a:bodyPr lIns="0" rIns="0" tIns="0" bIns="0">
            <a:normAutofit/>
          </a:bodyPr>
          <a:p>
            <a:endParaRPr b="0" lang="en-ZA" sz="3200" spc="-1" strike="noStrike">
              <a:latin typeface="Arial"/>
            </a:endParaRPr>
          </a:p>
        </p:txBody>
      </p:sp>
      <p:sp>
        <p:nvSpPr>
          <p:cNvPr id="10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ZA" sz="3200" spc="-1" strike="noStrike">
              <a:latin typeface="Arial"/>
            </a:endParaRPr>
          </a:p>
        </p:txBody>
      </p:sp>
      <p:sp>
        <p:nvSpPr>
          <p:cNvPr id="10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8" name="PlaceHolder 2"/>
          <p:cNvSpPr>
            <a:spLocks noGrp="1"/>
          </p:cNvSpPr>
          <p:nvPr>
            <p:ph type="body"/>
          </p:nvPr>
        </p:nvSpPr>
        <p:spPr>
          <a:xfrm>
            <a:off x="457200" y="1203480"/>
            <a:ext cx="822924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ZA" sz="3200" spc="-1" strike="noStrike">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ZA" sz="3200" spc="-1" strike="noStrike">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ZA" sz="3200" spc="-1" strike="noStrike">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ZA" sz="3200" spc="-1" strike="noStrike">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ZA" sz="3200" spc="-1" strike="noStrike">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ZA" sz="3200" spc="-1" strike="noStrike">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6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71" name="PlaceHolder 2"/>
          <p:cNvSpPr>
            <a:spLocks noGrp="1"/>
          </p:cNvSpPr>
          <p:nvPr>
            <p:ph type="body"/>
          </p:nvPr>
        </p:nvSpPr>
        <p:spPr>
          <a:xfrm>
            <a:off x="457200" y="1203480"/>
            <a:ext cx="822924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2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1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17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
        <p:nvSpPr>
          <p:cNvPr id="1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1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18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1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188" name="PlaceHolder 4"/>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90" name="PlaceHolder 2"/>
          <p:cNvSpPr>
            <a:spLocks noGrp="1"/>
          </p:cNvSpPr>
          <p:nvPr>
            <p:ph type="body"/>
          </p:nvPr>
        </p:nvSpPr>
        <p:spPr>
          <a:xfrm>
            <a:off x="457200" y="1203480"/>
            <a:ext cx="8229240" cy="1422720"/>
          </a:xfrm>
          <a:prstGeom prst="rect">
            <a:avLst/>
          </a:prstGeom>
        </p:spPr>
        <p:txBody>
          <a:bodyPr lIns="0" rIns="0" tIns="0" bIns="0">
            <a:normAutofit/>
          </a:bodyPr>
          <a:p>
            <a:endParaRPr b="0" lang="en-ZA" sz="3200" spc="-1" strike="noStrike">
              <a:latin typeface="Arial"/>
            </a:endParaRPr>
          </a:p>
        </p:txBody>
      </p:sp>
      <p:sp>
        <p:nvSpPr>
          <p:cNvPr id="191" name="PlaceHolder 3"/>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1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1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
        <p:nvSpPr>
          <p:cNvPr id="19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198" name="PlaceHolder 2"/>
          <p:cNvSpPr>
            <a:spLocks noGrp="1"/>
          </p:cNvSpPr>
          <p:nvPr>
            <p:ph type="body"/>
          </p:nvPr>
        </p:nvSpPr>
        <p:spPr>
          <a:xfrm>
            <a:off x="457200" y="1203480"/>
            <a:ext cx="2649600" cy="1422720"/>
          </a:xfrm>
          <a:prstGeom prst="rect">
            <a:avLst/>
          </a:prstGeom>
        </p:spPr>
        <p:txBody>
          <a:bodyPr lIns="0" rIns="0" tIns="0" bIns="0">
            <a:normAutofit/>
          </a:bodyPr>
          <a:p>
            <a:endParaRPr b="0" lang="en-ZA" sz="3200" spc="-1" strike="noStrike">
              <a:latin typeface="Arial"/>
            </a:endParaRPr>
          </a:p>
        </p:txBody>
      </p:sp>
      <p:sp>
        <p:nvSpPr>
          <p:cNvPr id="19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ZA" sz="3200" spc="-1" strike="noStrike">
              <a:latin typeface="Arial"/>
            </a:endParaRPr>
          </a:p>
        </p:txBody>
      </p:sp>
      <p:sp>
        <p:nvSpPr>
          <p:cNvPr id="20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ZA" sz="3200" spc="-1" strike="noStrike">
              <a:latin typeface="Arial"/>
            </a:endParaRPr>
          </a:p>
        </p:txBody>
      </p:sp>
      <p:sp>
        <p:nvSpPr>
          <p:cNvPr id="201" name="PlaceHolder 5"/>
          <p:cNvSpPr>
            <a:spLocks noGrp="1"/>
          </p:cNvSpPr>
          <p:nvPr>
            <p:ph type="body"/>
          </p:nvPr>
        </p:nvSpPr>
        <p:spPr>
          <a:xfrm>
            <a:off x="457200" y="2761920"/>
            <a:ext cx="2649600" cy="1422720"/>
          </a:xfrm>
          <a:prstGeom prst="rect">
            <a:avLst/>
          </a:prstGeom>
        </p:spPr>
        <p:txBody>
          <a:bodyPr lIns="0" rIns="0" tIns="0" bIns="0">
            <a:normAutofit/>
          </a:bodyPr>
          <a:p>
            <a:endParaRPr b="0" lang="en-ZA" sz="3200" spc="-1" strike="noStrike">
              <a:latin typeface="Arial"/>
            </a:endParaRPr>
          </a:p>
        </p:txBody>
      </p:sp>
      <p:sp>
        <p:nvSpPr>
          <p:cNvPr id="20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ZA" sz="3200" spc="-1" strike="noStrike">
              <a:latin typeface="Arial"/>
            </a:endParaRPr>
          </a:p>
        </p:txBody>
      </p:sp>
      <p:sp>
        <p:nvSpPr>
          <p:cNvPr id="20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2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22" name="PlaceHolder 2"/>
          <p:cNvSpPr>
            <a:spLocks noGrp="1"/>
          </p:cNvSpPr>
          <p:nvPr>
            <p:ph type="body"/>
          </p:nvPr>
        </p:nvSpPr>
        <p:spPr>
          <a:xfrm>
            <a:off x="457200" y="1203480"/>
            <a:ext cx="822924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22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2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2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23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239" name="PlaceHolder 4"/>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41" name="PlaceHolder 2"/>
          <p:cNvSpPr>
            <a:spLocks noGrp="1"/>
          </p:cNvSpPr>
          <p:nvPr>
            <p:ph type="body"/>
          </p:nvPr>
        </p:nvSpPr>
        <p:spPr>
          <a:xfrm>
            <a:off x="457200" y="1203480"/>
            <a:ext cx="8229240" cy="1422720"/>
          </a:xfrm>
          <a:prstGeom prst="rect">
            <a:avLst/>
          </a:prstGeom>
        </p:spPr>
        <p:txBody>
          <a:bodyPr lIns="0" rIns="0" tIns="0" bIns="0">
            <a:normAutofit/>
          </a:bodyPr>
          <a:p>
            <a:endParaRPr b="0" lang="en-ZA" sz="3200" spc="-1" strike="noStrike">
              <a:latin typeface="Arial"/>
            </a:endParaRPr>
          </a:p>
        </p:txBody>
      </p:sp>
      <p:sp>
        <p:nvSpPr>
          <p:cNvPr id="242" name="PlaceHolder 3"/>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2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
        <p:nvSpPr>
          <p:cNvPr id="24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49" name="PlaceHolder 2"/>
          <p:cNvSpPr>
            <a:spLocks noGrp="1"/>
          </p:cNvSpPr>
          <p:nvPr>
            <p:ph type="body"/>
          </p:nvPr>
        </p:nvSpPr>
        <p:spPr>
          <a:xfrm>
            <a:off x="457200" y="1203480"/>
            <a:ext cx="2649600" cy="1422720"/>
          </a:xfrm>
          <a:prstGeom prst="rect">
            <a:avLst/>
          </a:prstGeom>
        </p:spPr>
        <p:txBody>
          <a:bodyPr lIns="0" rIns="0" tIns="0" bIns="0">
            <a:normAutofit/>
          </a:bodyPr>
          <a:p>
            <a:endParaRPr b="0" lang="en-ZA" sz="3200" spc="-1" strike="noStrike">
              <a:latin typeface="Arial"/>
            </a:endParaRPr>
          </a:p>
        </p:txBody>
      </p:sp>
      <p:sp>
        <p:nvSpPr>
          <p:cNvPr id="25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ZA" sz="3200" spc="-1" strike="noStrike">
              <a:latin typeface="Arial"/>
            </a:endParaRPr>
          </a:p>
        </p:txBody>
      </p:sp>
      <p:sp>
        <p:nvSpPr>
          <p:cNvPr id="25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ZA" sz="3200" spc="-1" strike="noStrike">
              <a:latin typeface="Arial"/>
            </a:endParaRPr>
          </a:p>
        </p:txBody>
      </p:sp>
      <p:sp>
        <p:nvSpPr>
          <p:cNvPr id="252" name="PlaceHolder 5"/>
          <p:cNvSpPr>
            <a:spLocks noGrp="1"/>
          </p:cNvSpPr>
          <p:nvPr>
            <p:ph type="body"/>
          </p:nvPr>
        </p:nvSpPr>
        <p:spPr>
          <a:xfrm>
            <a:off x="457200" y="2761920"/>
            <a:ext cx="2649600" cy="1422720"/>
          </a:xfrm>
          <a:prstGeom prst="rect">
            <a:avLst/>
          </a:prstGeom>
        </p:spPr>
        <p:txBody>
          <a:bodyPr lIns="0" rIns="0" tIns="0" bIns="0">
            <a:normAutofit/>
          </a:bodyPr>
          <a:p>
            <a:endParaRPr b="0" lang="en-ZA" sz="3200" spc="-1" strike="noStrike">
              <a:latin typeface="Arial"/>
            </a:endParaRPr>
          </a:p>
        </p:txBody>
      </p:sp>
      <p:sp>
        <p:nvSpPr>
          <p:cNvPr id="25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ZA" sz="3200" spc="-1" strike="noStrike">
              <a:latin typeface="Arial"/>
            </a:endParaRPr>
          </a:p>
        </p:txBody>
      </p:sp>
      <p:sp>
        <p:nvSpPr>
          <p:cNvPr id="25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ZA" sz="3200" spc="-1" strike="noStrike">
              <a:latin typeface="Arial"/>
            </a:endParaRPr>
          </a:p>
        </p:txBody>
      </p:sp>
      <p:sp>
        <p:nvSpPr>
          <p:cNvPr id="27" name="PlaceHolder 4"/>
          <p:cNvSpPr>
            <a:spLocks noGrp="1"/>
          </p:cNvSpPr>
          <p:nvPr>
            <p:ph type="body"/>
          </p:nvPr>
        </p:nvSpPr>
        <p:spPr>
          <a:xfrm>
            <a:off x="45720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29" name="PlaceHolder 2"/>
          <p:cNvSpPr>
            <a:spLocks noGrp="1"/>
          </p:cNvSpPr>
          <p:nvPr>
            <p:ph type="body"/>
          </p:nvPr>
        </p:nvSpPr>
        <p:spPr>
          <a:xfrm>
            <a:off x="457200" y="1203480"/>
            <a:ext cx="4015800" cy="2982960"/>
          </a:xfrm>
          <a:prstGeom prst="rect">
            <a:avLst/>
          </a:prstGeom>
        </p:spPr>
        <p:txBody>
          <a:bodyPr lIns="0" rIns="0" tIns="0" bIns="0">
            <a:normAutofit/>
          </a:bodyPr>
          <a:p>
            <a:endParaRPr b="0" lang="en-ZA" sz="3200" spc="-1" strike="noStrike">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3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Z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ZA" sz="4400" spc="-1" strike="noStrike">
              <a:latin typeface="Arial"/>
            </a:endParaRPr>
          </a:p>
        </p:txBody>
      </p:sp>
      <p:sp>
        <p:nvSpPr>
          <p:cNvPr id="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ZA" sz="3200" spc="-1" strike="noStrike">
              <a:latin typeface="Arial"/>
            </a:endParaRPr>
          </a:p>
        </p:txBody>
      </p:sp>
      <p:sp>
        <p:nvSpPr>
          <p:cNvPr id="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ZA" sz="3200" spc="-1" strike="noStrike">
              <a:latin typeface="Arial"/>
            </a:endParaRPr>
          </a:p>
        </p:txBody>
      </p:sp>
      <p:sp>
        <p:nvSpPr>
          <p:cNvPr id="35" name="PlaceHolder 4"/>
          <p:cNvSpPr>
            <a:spLocks noGrp="1"/>
          </p:cNvSpPr>
          <p:nvPr>
            <p:ph type="body"/>
          </p:nvPr>
        </p:nvSpPr>
        <p:spPr>
          <a:xfrm>
            <a:off x="457200" y="2761920"/>
            <a:ext cx="8229240" cy="1422720"/>
          </a:xfrm>
          <a:prstGeom prst="rect">
            <a:avLst/>
          </a:prstGeom>
        </p:spPr>
        <p:txBody>
          <a:bodyPr lIns="0" rIns="0" tIns="0" bIns="0">
            <a:normAutofit/>
          </a:bodyPr>
          <a:p>
            <a:endParaRPr b="0" lang="en-Z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12600" y="310320"/>
            <a:ext cx="9179640" cy="4538520"/>
            <a:chOff x="-12600" y="310320"/>
            <a:chExt cx="9179640" cy="4538520"/>
          </a:xfrm>
        </p:grpSpPr>
        <p:sp>
          <p:nvSpPr>
            <p:cNvPr id="1" name="CustomShape 2"/>
            <p:cNvSpPr/>
            <p:nvPr/>
          </p:nvSpPr>
          <p:spPr>
            <a:xfrm>
              <a:off x="-720" y="40233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 name="CustomShape 3"/>
            <p:cNvSpPr/>
            <p:nvPr/>
          </p:nvSpPr>
          <p:spPr>
            <a:xfrm>
              <a:off x="-12600" y="3103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3" name="CustomShape 4"/>
            <p:cNvSpPr/>
            <p:nvPr/>
          </p:nvSpPr>
          <p:spPr>
            <a:xfrm>
              <a:off x="-720" y="7228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4" name="CustomShape 5"/>
            <p:cNvSpPr/>
            <p:nvPr/>
          </p:nvSpPr>
          <p:spPr>
            <a:xfrm>
              <a:off x="-720" y="11354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 name="CustomShape 6"/>
            <p:cNvSpPr/>
            <p:nvPr/>
          </p:nvSpPr>
          <p:spPr>
            <a:xfrm>
              <a:off x="-720" y="15480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 name="CustomShape 7"/>
            <p:cNvSpPr/>
            <p:nvPr/>
          </p:nvSpPr>
          <p:spPr>
            <a:xfrm>
              <a:off x="-720" y="19605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7" name="CustomShape 8"/>
            <p:cNvSpPr/>
            <p:nvPr/>
          </p:nvSpPr>
          <p:spPr>
            <a:xfrm>
              <a:off x="-720" y="23731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8" name="CustomShape 9"/>
            <p:cNvSpPr/>
            <p:nvPr/>
          </p:nvSpPr>
          <p:spPr>
            <a:xfrm>
              <a:off x="-720" y="27856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9" name="CustomShape 10"/>
            <p:cNvSpPr/>
            <p:nvPr/>
          </p:nvSpPr>
          <p:spPr>
            <a:xfrm>
              <a:off x="-720" y="31982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 name="CustomShape 11"/>
            <p:cNvSpPr/>
            <p:nvPr/>
          </p:nvSpPr>
          <p:spPr>
            <a:xfrm>
              <a:off x="-720" y="36108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 name="CustomShape 12"/>
            <p:cNvSpPr/>
            <p:nvPr/>
          </p:nvSpPr>
          <p:spPr>
            <a:xfrm>
              <a:off x="-720" y="44359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2" name="CustomShape 13"/>
            <p:cNvSpPr/>
            <p:nvPr/>
          </p:nvSpPr>
          <p:spPr>
            <a:xfrm>
              <a:off x="-720" y="48484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grpSp>
      <p:sp>
        <p:nvSpPr>
          <p:cNvPr id="13" name="PlaceHolder 14"/>
          <p:cNvSpPr>
            <a:spLocks noGrp="1"/>
          </p:cNvSpPr>
          <p:nvPr>
            <p:ph type="title"/>
          </p:nvPr>
        </p:nvSpPr>
        <p:spPr>
          <a:xfrm>
            <a:off x="457200" y="205200"/>
            <a:ext cx="8228880" cy="858240"/>
          </a:xfrm>
          <a:prstGeom prst="rect">
            <a:avLst/>
          </a:prstGeom>
        </p:spPr>
        <p:txBody>
          <a:bodyPr lIns="0" rIns="0" tIns="0" bIns="0" anchor="ctr">
            <a:noAutofit/>
          </a:bodyPr>
          <a:p>
            <a:pPr algn="ctr"/>
            <a:r>
              <a:rPr b="0" lang="en-ZA" sz="1800" spc="-1" strike="noStrike">
                <a:latin typeface="Arial"/>
              </a:rPr>
              <a:t>Click to edit the title text format</a:t>
            </a:r>
            <a:endParaRPr b="0" lang="en-ZA" sz="1800" spc="-1" strike="noStrike">
              <a:latin typeface="Arial"/>
            </a:endParaRPr>
          </a:p>
        </p:txBody>
      </p:sp>
      <p:sp>
        <p:nvSpPr>
          <p:cNvPr id="14" name="PlaceHolder 15"/>
          <p:cNvSpPr>
            <a:spLocks noGrp="1"/>
          </p:cNvSpPr>
          <p:nvPr>
            <p:ph type="body"/>
          </p:nvPr>
        </p:nvSpPr>
        <p:spPr>
          <a:xfrm>
            <a:off x="457200" y="1203480"/>
            <a:ext cx="8228880" cy="29826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ZA" sz="1800" spc="-1" strike="noStrike">
                <a:latin typeface="Arial"/>
              </a:rPr>
              <a:t>Click to edit the outline text format</a:t>
            </a:r>
            <a:endParaRPr b="0" lang="en-ZA" sz="1800" spc="-1" strike="noStrike">
              <a:latin typeface="Arial"/>
            </a:endParaRPr>
          </a:p>
          <a:p>
            <a:pPr lvl="1" marL="864000" indent="-324000" algn="ctr">
              <a:spcBef>
                <a:spcPts val="1134"/>
              </a:spcBef>
              <a:buClr>
                <a:srgbClr val="000000"/>
              </a:buClr>
              <a:buSzPct val="75000"/>
              <a:buFont typeface="Symbol" charset="2"/>
              <a:buChar char=""/>
            </a:pPr>
            <a:r>
              <a:rPr b="0" lang="en-ZA" sz="1800" spc="-1" strike="noStrike">
                <a:latin typeface="Arial"/>
              </a:rPr>
              <a:t>Second Outline Level</a:t>
            </a:r>
            <a:endParaRPr b="0" lang="en-ZA" sz="1800" spc="-1" strike="noStrike">
              <a:latin typeface="Arial"/>
            </a:endParaRPr>
          </a:p>
          <a:p>
            <a:pPr lvl="2" marL="1296000" indent="-288000" algn="ctr">
              <a:spcBef>
                <a:spcPts val="850"/>
              </a:spcBef>
              <a:buClr>
                <a:srgbClr val="000000"/>
              </a:buClr>
              <a:buSzPct val="45000"/>
              <a:buFont typeface="Wingdings" charset="2"/>
              <a:buChar char=""/>
            </a:pPr>
            <a:r>
              <a:rPr b="0" lang="en-ZA" sz="1800" spc="-1" strike="noStrike">
                <a:latin typeface="Arial"/>
              </a:rPr>
              <a:t>Third Outline Level</a:t>
            </a:r>
            <a:endParaRPr b="0" lang="en-ZA" sz="1800" spc="-1" strike="noStrike">
              <a:latin typeface="Arial"/>
            </a:endParaRPr>
          </a:p>
          <a:p>
            <a:pPr lvl="3" marL="1728000" indent="-216000" algn="ctr">
              <a:spcBef>
                <a:spcPts val="567"/>
              </a:spcBef>
              <a:buClr>
                <a:srgbClr val="000000"/>
              </a:buClr>
              <a:buSzPct val="75000"/>
              <a:buFont typeface="Symbol" charset="2"/>
              <a:buChar char=""/>
            </a:pPr>
            <a:r>
              <a:rPr b="0" lang="en-ZA" sz="1800" spc="-1" strike="noStrike">
                <a:latin typeface="Arial"/>
              </a:rPr>
              <a:t>Fourth Outline Level</a:t>
            </a:r>
            <a:endParaRPr b="0" lang="en-ZA" sz="1800" spc="-1" strike="noStrike">
              <a:latin typeface="Arial"/>
            </a:endParaRPr>
          </a:p>
          <a:p>
            <a:pPr lvl="4" marL="2160000" indent="-216000" algn="ctr">
              <a:spcBef>
                <a:spcPts val="283"/>
              </a:spcBef>
              <a:buClr>
                <a:srgbClr val="000000"/>
              </a:buClr>
              <a:buSzPct val="45000"/>
              <a:buFont typeface="Wingdings" charset="2"/>
              <a:buChar char=""/>
            </a:pPr>
            <a:r>
              <a:rPr b="0" lang="en-ZA" sz="1800" spc="-1" strike="noStrike">
                <a:latin typeface="Arial"/>
              </a:rPr>
              <a:t>Fifth Outline Level</a:t>
            </a:r>
            <a:endParaRPr b="0" lang="en-ZA" sz="1800" spc="-1" strike="noStrike">
              <a:latin typeface="Arial"/>
            </a:endParaRPr>
          </a:p>
          <a:p>
            <a:pPr lvl="5" marL="2592000" indent="-216000" algn="ctr">
              <a:spcBef>
                <a:spcPts val="283"/>
              </a:spcBef>
              <a:buClr>
                <a:srgbClr val="000000"/>
              </a:buClr>
              <a:buSzPct val="45000"/>
              <a:buFont typeface="Wingdings" charset="2"/>
              <a:buChar char=""/>
            </a:pPr>
            <a:r>
              <a:rPr b="0" lang="en-ZA" sz="1800" spc="-1" strike="noStrike">
                <a:latin typeface="Arial"/>
              </a:rPr>
              <a:t>Sixth Outline Level</a:t>
            </a:r>
            <a:endParaRPr b="0" lang="en-ZA" sz="1800" spc="-1" strike="noStrike">
              <a:latin typeface="Arial"/>
            </a:endParaRPr>
          </a:p>
          <a:p>
            <a:pPr lvl="6" marL="3024000" indent="-216000" algn="ctr">
              <a:spcBef>
                <a:spcPts val="283"/>
              </a:spcBef>
              <a:buClr>
                <a:srgbClr val="000000"/>
              </a:buClr>
              <a:buSzPct val="45000"/>
              <a:buFont typeface="Wingdings" charset="2"/>
              <a:buChar char=""/>
            </a:pPr>
            <a:r>
              <a:rPr b="0" lang="en-ZA" sz="1800" spc="-1" strike="noStrike">
                <a:latin typeface="Arial"/>
              </a:rPr>
              <a:t>Seventh Outline Level</a:t>
            </a:r>
            <a:endParaRPr b="0" lang="en-ZA"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1" name="Group 1"/>
          <p:cNvGrpSpPr/>
          <p:nvPr/>
        </p:nvGrpSpPr>
        <p:grpSpPr>
          <a:xfrm>
            <a:off x="-12600" y="310320"/>
            <a:ext cx="9179640" cy="4538520"/>
            <a:chOff x="-12600" y="310320"/>
            <a:chExt cx="9179640" cy="4538520"/>
          </a:xfrm>
        </p:grpSpPr>
        <p:sp>
          <p:nvSpPr>
            <p:cNvPr id="52" name="CustomShape 2"/>
            <p:cNvSpPr/>
            <p:nvPr/>
          </p:nvSpPr>
          <p:spPr>
            <a:xfrm>
              <a:off x="-720" y="40233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3" name="CustomShape 3"/>
            <p:cNvSpPr/>
            <p:nvPr/>
          </p:nvSpPr>
          <p:spPr>
            <a:xfrm>
              <a:off x="-12600" y="3103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4" name="CustomShape 4"/>
            <p:cNvSpPr/>
            <p:nvPr/>
          </p:nvSpPr>
          <p:spPr>
            <a:xfrm>
              <a:off x="-720" y="7228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5" name="CustomShape 5"/>
            <p:cNvSpPr/>
            <p:nvPr/>
          </p:nvSpPr>
          <p:spPr>
            <a:xfrm>
              <a:off x="-720" y="11354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6" name="CustomShape 6"/>
            <p:cNvSpPr/>
            <p:nvPr/>
          </p:nvSpPr>
          <p:spPr>
            <a:xfrm>
              <a:off x="-720" y="15480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7" name="CustomShape 7"/>
            <p:cNvSpPr/>
            <p:nvPr/>
          </p:nvSpPr>
          <p:spPr>
            <a:xfrm>
              <a:off x="-720" y="19605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8" name="CustomShape 8"/>
            <p:cNvSpPr/>
            <p:nvPr/>
          </p:nvSpPr>
          <p:spPr>
            <a:xfrm>
              <a:off x="-720" y="23731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59" name="CustomShape 9"/>
            <p:cNvSpPr/>
            <p:nvPr/>
          </p:nvSpPr>
          <p:spPr>
            <a:xfrm>
              <a:off x="-720" y="27856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0" name="CustomShape 10"/>
            <p:cNvSpPr/>
            <p:nvPr/>
          </p:nvSpPr>
          <p:spPr>
            <a:xfrm>
              <a:off x="-720" y="31982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1" name="CustomShape 11"/>
            <p:cNvSpPr/>
            <p:nvPr/>
          </p:nvSpPr>
          <p:spPr>
            <a:xfrm>
              <a:off x="-720" y="36108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2" name="CustomShape 12"/>
            <p:cNvSpPr/>
            <p:nvPr/>
          </p:nvSpPr>
          <p:spPr>
            <a:xfrm>
              <a:off x="-720" y="44359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63" name="CustomShape 13"/>
            <p:cNvSpPr/>
            <p:nvPr/>
          </p:nvSpPr>
          <p:spPr>
            <a:xfrm>
              <a:off x="-720" y="48484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grpSp>
      <p:sp>
        <p:nvSpPr>
          <p:cNvPr id="64" name="PlaceHolder 14"/>
          <p:cNvSpPr>
            <a:spLocks noGrp="1"/>
          </p:cNvSpPr>
          <p:nvPr>
            <p:ph type="title"/>
          </p:nvPr>
        </p:nvSpPr>
        <p:spPr>
          <a:xfrm>
            <a:off x="457200" y="205200"/>
            <a:ext cx="8229240" cy="8586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65" name="PlaceHolder 1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2" name="Group 1"/>
          <p:cNvGrpSpPr/>
          <p:nvPr/>
        </p:nvGrpSpPr>
        <p:grpSpPr>
          <a:xfrm>
            <a:off x="-12600" y="310320"/>
            <a:ext cx="9179640" cy="4538520"/>
            <a:chOff x="-12600" y="310320"/>
            <a:chExt cx="9179640" cy="4538520"/>
          </a:xfrm>
        </p:grpSpPr>
        <p:sp>
          <p:nvSpPr>
            <p:cNvPr id="103" name="CustomShape 2"/>
            <p:cNvSpPr/>
            <p:nvPr/>
          </p:nvSpPr>
          <p:spPr>
            <a:xfrm>
              <a:off x="-720" y="40233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4" name="CustomShape 3"/>
            <p:cNvSpPr/>
            <p:nvPr/>
          </p:nvSpPr>
          <p:spPr>
            <a:xfrm>
              <a:off x="-12600" y="3103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5" name="CustomShape 4"/>
            <p:cNvSpPr/>
            <p:nvPr/>
          </p:nvSpPr>
          <p:spPr>
            <a:xfrm>
              <a:off x="-720" y="7228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6" name="CustomShape 5"/>
            <p:cNvSpPr/>
            <p:nvPr/>
          </p:nvSpPr>
          <p:spPr>
            <a:xfrm>
              <a:off x="-720" y="11354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7" name="CustomShape 6"/>
            <p:cNvSpPr/>
            <p:nvPr/>
          </p:nvSpPr>
          <p:spPr>
            <a:xfrm>
              <a:off x="-720" y="15480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8" name="CustomShape 7"/>
            <p:cNvSpPr/>
            <p:nvPr/>
          </p:nvSpPr>
          <p:spPr>
            <a:xfrm>
              <a:off x="-720" y="19605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09" name="CustomShape 8"/>
            <p:cNvSpPr/>
            <p:nvPr/>
          </p:nvSpPr>
          <p:spPr>
            <a:xfrm>
              <a:off x="-720" y="23731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0" name="CustomShape 9"/>
            <p:cNvSpPr/>
            <p:nvPr/>
          </p:nvSpPr>
          <p:spPr>
            <a:xfrm>
              <a:off x="-720" y="27856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1" name="CustomShape 10"/>
            <p:cNvSpPr/>
            <p:nvPr/>
          </p:nvSpPr>
          <p:spPr>
            <a:xfrm>
              <a:off x="-720" y="31982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2" name="CustomShape 11"/>
            <p:cNvSpPr/>
            <p:nvPr/>
          </p:nvSpPr>
          <p:spPr>
            <a:xfrm>
              <a:off x="-720" y="36108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3" name="CustomShape 12"/>
            <p:cNvSpPr/>
            <p:nvPr/>
          </p:nvSpPr>
          <p:spPr>
            <a:xfrm>
              <a:off x="-720" y="44359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14" name="CustomShape 13"/>
            <p:cNvSpPr/>
            <p:nvPr/>
          </p:nvSpPr>
          <p:spPr>
            <a:xfrm>
              <a:off x="-720" y="48484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grpSp>
      <p:sp>
        <p:nvSpPr>
          <p:cNvPr id="115" name="PlaceHolder 14"/>
          <p:cNvSpPr>
            <a:spLocks noGrp="1"/>
          </p:cNvSpPr>
          <p:nvPr>
            <p:ph type="title"/>
          </p:nvPr>
        </p:nvSpPr>
        <p:spPr>
          <a:xfrm>
            <a:off x="457200" y="205200"/>
            <a:ext cx="8228880" cy="858240"/>
          </a:xfrm>
          <a:prstGeom prst="rect">
            <a:avLst/>
          </a:prstGeom>
        </p:spPr>
        <p:txBody>
          <a:bodyPr lIns="0" rIns="0" tIns="0" bIns="0" anchor="ctr">
            <a:noAutofit/>
          </a:bodyPr>
          <a:p>
            <a:pPr algn="ctr"/>
            <a:r>
              <a:rPr b="0" lang="en-ZA" sz="1800" spc="-1" strike="noStrike">
                <a:latin typeface="Arial"/>
              </a:rPr>
              <a:t>Click to edit the title text format</a:t>
            </a:r>
            <a:endParaRPr b="0" lang="en-ZA" sz="1800" spc="-1" strike="noStrike">
              <a:latin typeface="Arial"/>
            </a:endParaRPr>
          </a:p>
        </p:txBody>
      </p:sp>
      <p:sp>
        <p:nvSpPr>
          <p:cNvPr id="116" name="PlaceHolder 1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3" name="Group 1"/>
          <p:cNvGrpSpPr/>
          <p:nvPr/>
        </p:nvGrpSpPr>
        <p:grpSpPr>
          <a:xfrm>
            <a:off x="-12600" y="310320"/>
            <a:ext cx="9179640" cy="4538520"/>
            <a:chOff x="-12600" y="310320"/>
            <a:chExt cx="9179640" cy="4538520"/>
          </a:xfrm>
        </p:grpSpPr>
        <p:sp>
          <p:nvSpPr>
            <p:cNvPr id="154" name="CustomShape 2"/>
            <p:cNvSpPr/>
            <p:nvPr/>
          </p:nvSpPr>
          <p:spPr>
            <a:xfrm>
              <a:off x="-720" y="40233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55" name="CustomShape 3"/>
            <p:cNvSpPr/>
            <p:nvPr/>
          </p:nvSpPr>
          <p:spPr>
            <a:xfrm>
              <a:off x="-12600" y="3103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56" name="CustomShape 4"/>
            <p:cNvSpPr/>
            <p:nvPr/>
          </p:nvSpPr>
          <p:spPr>
            <a:xfrm>
              <a:off x="-720" y="7228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57" name="CustomShape 5"/>
            <p:cNvSpPr/>
            <p:nvPr/>
          </p:nvSpPr>
          <p:spPr>
            <a:xfrm>
              <a:off x="-720" y="11354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58" name="CustomShape 6"/>
            <p:cNvSpPr/>
            <p:nvPr/>
          </p:nvSpPr>
          <p:spPr>
            <a:xfrm>
              <a:off x="-720" y="15480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59" name="CustomShape 7"/>
            <p:cNvSpPr/>
            <p:nvPr/>
          </p:nvSpPr>
          <p:spPr>
            <a:xfrm>
              <a:off x="-720" y="19605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60" name="CustomShape 8"/>
            <p:cNvSpPr/>
            <p:nvPr/>
          </p:nvSpPr>
          <p:spPr>
            <a:xfrm>
              <a:off x="-720" y="23731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61" name="CustomShape 9"/>
            <p:cNvSpPr/>
            <p:nvPr/>
          </p:nvSpPr>
          <p:spPr>
            <a:xfrm>
              <a:off x="-720" y="27856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62" name="CustomShape 10"/>
            <p:cNvSpPr/>
            <p:nvPr/>
          </p:nvSpPr>
          <p:spPr>
            <a:xfrm>
              <a:off x="-720" y="31982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63" name="CustomShape 11"/>
            <p:cNvSpPr/>
            <p:nvPr/>
          </p:nvSpPr>
          <p:spPr>
            <a:xfrm>
              <a:off x="-720" y="36108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64" name="CustomShape 12"/>
            <p:cNvSpPr/>
            <p:nvPr/>
          </p:nvSpPr>
          <p:spPr>
            <a:xfrm>
              <a:off x="-720" y="44359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165" name="CustomShape 13"/>
            <p:cNvSpPr/>
            <p:nvPr/>
          </p:nvSpPr>
          <p:spPr>
            <a:xfrm>
              <a:off x="-720" y="48484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grpSp>
      <p:sp>
        <p:nvSpPr>
          <p:cNvPr id="166" name="PlaceHolder 14"/>
          <p:cNvSpPr>
            <a:spLocks noGrp="1"/>
          </p:cNvSpPr>
          <p:nvPr>
            <p:ph type="title"/>
          </p:nvPr>
        </p:nvSpPr>
        <p:spPr>
          <a:xfrm>
            <a:off x="457200" y="205200"/>
            <a:ext cx="8228880" cy="858240"/>
          </a:xfrm>
          <a:prstGeom prst="rect">
            <a:avLst/>
          </a:prstGeom>
        </p:spPr>
        <p:txBody>
          <a:bodyPr lIns="0" rIns="0" tIns="0" bIns="0" anchor="ctr">
            <a:noAutofit/>
          </a:bodyPr>
          <a:p>
            <a:pPr algn="ctr"/>
            <a:r>
              <a:rPr b="0" lang="en-ZA" sz="1800" spc="-1" strike="noStrike">
                <a:latin typeface="Arial"/>
              </a:rPr>
              <a:t>Click to edit the title text format</a:t>
            </a:r>
            <a:endParaRPr b="0" lang="en-ZA" sz="1800" spc="-1" strike="noStrike">
              <a:latin typeface="Arial"/>
            </a:endParaRPr>
          </a:p>
        </p:txBody>
      </p:sp>
      <p:sp>
        <p:nvSpPr>
          <p:cNvPr id="167" name="PlaceHolder 15"/>
          <p:cNvSpPr>
            <a:spLocks noGrp="1"/>
          </p:cNvSpPr>
          <p:nvPr>
            <p:ph type="body"/>
          </p:nvPr>
        </p:nvSpPr>
        <p:spPr>
          <a:xfrm>
            <a:off x="457200" y="1203480"/>
            <a:ext cx="8228880" cy="29826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ZA" sz="1800" spc="-1" strike="noStrike">
                <a:latin typeface="Arial"/>
              </a:rPr>
              <a:t>Click to edit the outline text format</a:t>
            </a:r>
            <a:endParaRPr b="0" lang="en-ZA" sz="1800" spc="-1" strike="noStrike">
              <a:latin typeface="Arial"/>
            </a:endParaRPr>
          </a:p>
          <a:p>
            <a:pPr lvl="1" marL="864000" indent="-324000" algn="ctr">
              <a:spcBef>
                <a:spcPts val="1134"/>
              </a:spcBef>
              <a:buClr>
                <a:srgbClr val="000000"/>
              </a:buClr>
              <a:buSzPct val="75000"/>
              <a:buFont typeface="Symbol" charset="2"/>
              <a:buChar char=""/>
            </a:pPr>
            <a:r>
              <a:rPr b="0" lang="en-ZA" sz="1800" spc="-1" strike="noStrike">
                <a:latin typeface="Arial"/>
              </a:rPr>
              <a:t>Second Outline Level</a:t>
            </a:r>
            <a:endParaRPr b="0" lang="en-ZA" sz="1800" spc="-1" strike="noStrike">
              <a:latin typeface="Arial"/>
            </a:endParaRPr>
          </a:p>
          <a:p>
            <a:pPr lvl="2" marL="1296000" indent="-288000" algn="ctr">
              <a:spcBef>
                <a:spcPts val="850"/>
              </a:spcBef>
              <a:buClr>
                <a:srgbClr val="000000"/>
              </a:buClr>
              <a:buSzPct val="45000"/>
              <a:buFont typeface="Wingdings" charset="2"/>
              <a:buChar char=""/>
            </a:pPr>
            <a:r>
              <a:rPr b="0" lang="en-ZA" sz="1800" spc="-1" strike="noStrike">
                <a:latin typeface="Arial"/>
              </a:rPr>
              <a:t>Third Outline Level</a:t>
            </a:r>
            <a:endParaRPr b="0" lang="en-ZA" sz="1800" spc="-1" strike="noStrike">
              <a:latin typeface="Arial"/>
            </a:endParaRPr>
          </a:p>
          <a:p>
            <a:pPr lvl="3" marL="1728000" indent="-216000" algn="ctr">
              <a:spcBef>
                <a:spcPts val="567"/>
              </a:spcBef>
              <a:buClr>
                <a:srgbClr val="000000"/>
              </a:buClr>
              <a:buSzPct val="75000"/>
              <a:buFont typeface="Symbol" charset="2"/>
              <a:buChar char=""/>
            </a:pPr>
            <a:r>
              <a:rPr b="0" lang="en-ZA" sz="1800" spc="-1" strike="noStrike">
                <a:latin typeface="Arial"/>
              </a:rPr>
              <a:t>Fourth Outline Level</a:t>
            </a:r>
            <a:endParaRPr b="0" lang="en-ZA" sz="1800" spc="-1" strike="noStrike">
              <a:latin typeface="Arial"/>
            </a:endParaRPr>
          </a:p>
          <a:p>
            <a:pPr lvl="4" marL="2160000" indent="-216000" algn="ctr">
              <a:spcBef>
                <a:spcPts val="283"/>
              </a:spcBef>
              <a:buClr>
                <a:srgbClr val="000000"/>
              </a:buClr>
              <a:buSzPct val="45000"/>
              <a:buFont typeface="Wingdings" charset="2"/>
              <a:buChar char=""/>
            </a:pPr>
            <a:r>
              <a:rPr b="0" lang="en-ZA" sz="1800" spc="-1" strike="noStrike">
                <a:latin typeface="Arial"/>
              </a:rPr>
              <a:t>Fifth Outline Level</a:t>
            </a:r>
            <a:endParaRPr b="0" lang="en-ZA" sz="1800" spc="-1" strike="noStrike">
              <a:latin typeface="Arial"/>
            </a:endParaRPr>
          </a:p>
          <a:p>
            <a:pPr lvl="5" marL="2592000" indent="-216000" algn="ctr">
              <a:spcBef>
                <a:spcPts val="283"/>
              </a:spcBef>
              <a:buClr>
                <a:srgbClr val="000000"/>
              </a:buClr>
              <a:buSzPct val="45000"/>
              <a:buFont typeface="Wingdings" charset="2"/>
              <a:buChar char=""/>
            </a:pPr>
            <a:r>
              <a:rPr b="0" lang="en-ZA" sz="1800" spc="-1" strike="noStrike">
                <a:latin typeface="Arial"/>
              </a:rPr>
              <a:t>Sixth Outline Level</a:t>
            </a:r>
            <a:endParaRPr b="0" lang="en-ZA" sz="1800" spc="-1" strike="noStrike">
              <a:latin typeface="Arial"/>
            </a:endParaRPr>
          </a:p>
          <a:p>
            <a:pPr lvl="6" marL="3024000" indent="-216000" algn="ctr">
              <a:spcBef>
                <a:spcPts val="283"/>
              </a:spcBef>
              <a:buClr>
                <a:srgbClr val="000000"/>
              </a:buClr>
              <a:buSzPct val="45000"/>
              <a:buFont typeface="Wingdings" charset="2"/>
              <a:buChar char=""/>
            </a:pPr>
            <a:r>
              <a:rPr b="0" lang="en-ZA" sz="1800" spc="-1" strike="noStrike">
                <a:latin typeface="Arial"/>
              </a:rPr>
              <a:t>Seventh Outline Level</a:t>
            </a:r>
            <a:endParaRPr b="0" lang="en-ZA"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4" name="Group 1"/>
          <p:cNvGrpSpPr/>
          <p:nvPr/>
        </p:nvGrpSpPr>
        <p:grpSpPr>
          <a:xfrm>
            <a:off x="-12600" y="310320"/>
            <a:ext cx="9179640" cy="4538520"/>
            <a:chOff x="-12600" y="310320"/>
            <a:chExt cx="9179640" cy="4538520"/>
          </a:xfrm>
        </p:grpSpPr>
        <p:sp>
          <p:nvSpPr>
            <p:cNvPr id="205" name="CustomShape 2"/>
            <p:cNvSpPr/>
            <p:nvPr/>
          </p:nvSpPr>
          <p:spPr>
            <a:xfrm>
              <a:off x="-720" y="40233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6" name="CustomShape 3"/>
            <p:cNvSpPr/>
            <p:nvPr/>
          </p:nvSpPr>
          <p:spPr>
            <a:xfrm>
              <a:off x="-12600" y="3103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7" name="CustomShape 4"/>
            <p:cNvSpPr/>
            <p:nvPr/>
          </p:nvSpPr>
          <p:spPr>
            <a:xfrm>
              <a:off x="-720" y="7228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8" name="CustomShape 5"/>
            <p:cNvSpPr/>
            <p:nvPr/>
          </p:nvSpPr>
          <p:spPr>
            <a:xfrm>
              <a:off x="-720" y="11354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09" name="CustomShape 6"/>
            <p:cNvSpPr/>
            <p:nvPr/>
          </p:nvSpPr>
          <p:spPr>
            <a:xfrm>
              <a:off x="-720" y="15480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0" name="CustomShape 7"/>
            <p:cNvSpPr/>
            <p:nvPr/>
          </p:nvSpPr>
          <p:spPr>
            <a:xfrm>
              <a:off x="-720" y="196056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1" name="CustomShape 8"/>
            <p:cNvSpPr/>
            <p:nvPr/>
          </p:nvSpPr>
          <p:spPr>
            <a:xfrm>
              <a:off x="-720" y="23731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2" name="CustomShape 9"/>
            <p:cNvSpPr/>
            <p:nvPr/>
          </p:nvSpPr>
          <p:spPr>
            <a:xfrm>
              <a:off x="-720" y="27856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3" name="CustomShape 10"/>
            <p:cNvSpPr/>
            <p:nvPr/>
          </p:nvSpPr>
          <p:spPr>
            <a:xfrm>
              <a:off x="-720" y="319824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4" name="CustomShape 11"/>
            <p:cNvSpPr/>
            <p:nvPr/>
          </p:nvSpPr>
          <p:spPr>
            <a:xfrm>
              <a:off x="-720" y="361080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5" name="CustomShape 12"/>
            <p:cNvSpPr/>
            <p:nvPr/>
          </p:nvSpPr>
          <p:spPr>
            <a:xfrm>
              <a:off x="-720" y="443592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sp>
          <p:nvSpPr>
            <p:cNvPr id="216" name="CustomShape 13"/>
            <p:cNvSpPr/>
            <p:nvPr/>
          </p:nvSpPr>
          <p:spPr>
            <a:xfrm>
              <a:off x="-720" y="4848480"/>
              <a:ext cx="9167760" cy="360"/>
            </a:xfrm>
            <a:custGeom>
              <a:avLst/>
              <a:gdLst/>
              <a:ahLst/>
              <a:rect l="l" t="t" r="r" b="b"/>
              <a:pathLst>
                <a:path w="21600" h="21600">
                  <a:moveTo>
                    <a:pt x="0" y="0"/>
                  </a:moveTo>
                  <a:lnTo>
                    <a:pt x="21600" y="21600"/>
                  </a:lnTo>
                </a:path>
              </a:pathLst>
            </a:custGeom>
            <a:noFill/>
            <a:ln w="9360">
              <a:solidFill>
                <a:srgbClr val="f3f3f3"/>
              </a:solidFill>
              <a:round/>
            </a:ln>
          </p:spPr>
          <p:style>
            <a:lnRef idx="0"/>
            <a:fillRef idx="0"/>
            <a:effectRef idx="0"/>
            <a:fontRef idx="minor"/>
          </p:style>
        </p:sp>
      </p:grpSp>
      <p:sp>
        <p:nvSpPr>
          <p:cNvPr id="217" name="PlaceHolder 14"/>
          <p:cNvSpPr>
            <a:spLocks noGrp="1"/>
          </p:cNvSpPr>
          <p:nvPr>
            <p:ph type="title"/>
          </p:nvPr>
        </p:nvSpPr>
        <p:spPr>
          <a:xfrm>
            <a:off x="457200" y="205200"/>
            <a:ext cx="8228880" cy="858240"/>
          </a:xfrm>
          <a:prstGeom prst="rect">
            <a:avLst/>
          </a:prstGeom>
        </p:spPr>
        <p:txBody>
          <a:bodyPr lIns="0" rIns="0" tIns="0" bIns="0" anchor="ctr">
            <a:noAutofit/>
          </a:bodyPr>
          <a:p>
            <a:pPr algn="ctr"/>
            <a:r>
              <a:rPr b="0" lang="en-ZA" sz="1800" spc="-1" strike="noStrike">
                <a:latin typeface="Arial"/>
              </a:rPr>
              <a:t>Click to edit the title text format</a:t>
            </a:r>
            <a:endParaRPr b="0" lang="en-ZA" sz="1800" spc="-1" strike="noStrike">
              <a:latin typeface="Arial"/>
            </a:endParaRPr>
          </a:p>
        </p:txBody>
      </p:sp>
      <p:sp>
        <p:nvSpPr>
          <p:cNvPr id="218" name="PlaceHolder 1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1" name="CustomShape 1"/>
          <p:cNvSpPr/>
          <p:nvPr/>
        </p:nvSpPr>
        <p:spPr>
          <a:xfrm>
            <a:off x="311760" y="1447920"/>
            <a:ext cx="8519400" cy="14554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3600" spc="-1" strike="noStrike" u="sng">
                <a:solidFill>
                  <a:srgbClr val="000000"/>
                </a:solidFill>
                <a:uFillTx/>
                <a:latin typeface="Arial"/>
                <a:ea typeface="Arial"/>
              </a:rPr>
              <a:t>Sending emails in Python</a:t>
            </a:r>
            <a:endParaRPr b="0" lang="en-ZA" sz="3600" spc="-1" strike="noStrike">
              <a:latin typeface="Arial"/>
            </a:endParaRPr>
          </a:p>
        </p:txBody>
      </p:sp>
      <p:sp>
        <p:nvSpPr>
          <p:cNvPr id="262" name="CustomShape 2"/>
          <p:cNvSpPr/>
          <p:nvPr/>
        </p:nvSpPr>
        <p:spPr>
          <a:xfrm>
            <a:off x="309240" y="3080880"/>
            <a:ext cx="8519400" cy="79164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1800" spc="-1" strike="noStrike">
                <a:solidFill>
                  <a:srgbClr val="000000"/>
                </a:solidFill>
                <a:latin typeface="Arial"/>
                <a:ea typeface="Arial"/>
              </a:rPr>
              <a:t>Life Choices Coding Academy 2020</a:t>
            </a:r>
            <a:endParaRPr b="0" lang="en-ZA" sz="1800" spc="-1" strike="noStrike">
              <a:latin typeface="Arial"/>
            </a:endParaRPr>
          </a:p>
        </p:txBody>
      </p:sp>
      <p:grpSp>
        <p:nvGrpSpPr>
          <p:cNvPr id="263" name="Group 3"/>
          <p:cNvGrpSpPr/>
          <p:nvPr/>
        </p:nvGrpSpPr>
        <p:grpSpPr>
          <a:xfrm>
            <a:off x="-75960" y="2283480"/>
            <a:ext cx="771120" cy="497160"/>
            <a:chOff x="-75960" y="2283480"/>
            <a:chExt cx="771120" cy="497160"/>
          </a:xfrm>
        </p:grpSpPr>
        <p:sp>
          <p:nvSpPr>
            <p:cNvPr id="264" name="CustomShape 4"/>
            <p:cNvSpPr/>
            <p:nvPr/>
          </p:nvSpPr>
          <p:spPr>
            <a:xfrm>
              <a:off x="36360" y="2283480"/>
              <a:ext cx="626760" cy="470880"/>
            </a:xfrm>
            <a:custGeom>
              <a:avLst/>
              <a:gdLst/>
              <a:ahLst/>
              <a:rect l="l" t="t" r="r" b="b"/>
              <a:pathLst>
                <a:path w="18974" h="14262">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style>
            <a:lnRef idx="0"/>
            <a:fillRef idx="0"/>
            <a:effectRef idx="0"/>
            <a:fontRef idx="minor"/>
          </p:style>
        </p:sp>
        <p:sp>
          <p:nvSpPr>
            <p:cNvPr id="265" name="CustomShape 5"/>
            <p:cNvSpPr/>
            <p:nvPr/>
          </p:nvSpPr>
          <p:spPr>
            <a:xfrm>
              <a:off x="-75960" y="2283840"/>
              <a:ext cx="771120" cy="496800"/>
            </a:xfrm>
            <a:custGeom>
              <a:avLst/>
              <a:gdLst/>
              <a:ahLst/>
              <a:rect l="l" t="t" r="r" b="b"/>
              <a:pathLst>
                <a:path w="23338" h="15041">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style>
            <a:lnRef idx="0"/>
            <a:fillRef idx="0"/>
            <a:effectRef idx="0"/>
            <a:fontRef idx="minor"/>
          </p:style>
        </p:sp>
      </p:grpSp>
      <p:grpSp>
        <p:nvGrpSpPr>
          <p:cNvPr id="266" name="Group 6"/>
          <p:cNvGrpSpPr/>
          <p:nvPr/>
        </p:nvGrpSpPr>
        <p:grpSpPr>
          <a:xfrm>
            <a:off x="5350320" y="100440"/>
            <a:ext cx="419760" cy="497160"/>
            <a:chOff x="5350320" y="100440"/>
            <a:chExt cx="419760" cy="497160"/>
          </a:xfrm>
        </p:grpSpPr>
        <p:sp>
          <p:nvSpPr>
            <p:cNvPr id="267" name="CustomShape 7"/>
            <p:cNvSpPr/>
            <p:nvPr/>
          </p:nvSpPr>
          <p:spPr>
            <a:xfrm>
              <a:off x="5379840" y="136080"/>
              <a:ext cx="285840" cy="164160"/>
            </a:xfrm>
            <a:custGeom>
              <a:avLst/>
              <a:gdLst/>
              <a:ahLst/>
              <a:rect l="l" t="t" r="r" b="b"/>
              <a:pathLst>
                <a:path w="8672" h="4989">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style>
            <a:lnRef idx="0"/>
            <a:fillRef idx="0"/>
            <a:effectRef idx="0"/>
            <a:fontRef idx="minor"/>
          </p:style>
        </p:sp>
        <p:sp>
          <p:nvSpPr>
            <p:cNvPr id="268" name="CustomShape 8"/>
            <p:cNvSpPr/>
            <p:nvPr/>
          </p:nvSpPr>
          <p:spPr>
            <a:xfrm>
              <a:off x="5350320" y="100440"/>
              <a:ext cx="419760" cy="497160"/>
            </a:xfrm>
            <a:custGeom>
              <a:avLst/>
              <a:gdLst/>
              <a:ahLst/>
              <a:rect l="l" t="t" r="r" b="b"/>
              <a:pathLst>
                <a:path w="12719" h="15056">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style>
            <a:lnRef idx="0"/>
            <a:fillRef idx="0"/>
            <a:effectRef idx="0"/>
            <a:fontRef idx="minor"/>
          </p:style>
        </p:sp>
      </p:grpSp>
      <p:grpSp>
        <p:nvGrpSpPr>
          <p:cNvPr id="269" name="Group 9"/>
          <p:cNvGrpSpPr/>
          <p:nvPr/>
        </p:nvGrpSpPr>
        <p:grpSpPr>
          <a:xfrm>
            <a:off x="7281720" y="1136520"/>
            <a:ext cx="891720" cy="984960"/>
            <a:chOff x="7281720" y="1136520"/>
            <a:chExt cx="891720" cy="984960"/>
          </a:xfrm>
        </p:grpSpPr>
        <p:sp>
          <p:nvSpPr>
            <p:cNvPr id="270" name="CustomShape 10"/>
            <p:cNvSpPr/>
            <p:nvPr/>
          </p:nvSpPr>
          <p:spPr>
            <a:xfrm>
              <a:off x="7310520" y="1269720"/>
              <a:ext cx="642600" cy="540000"/>
            </a:xfrm>
            <a:custGeom>
              <a:avLst/>
              <a:gdLst/>
              <a:ahLst/>
              <a:rect l="l" t="t" r="r" b="b"/>
              <a:pathLst>
                <a:path w="19448" h="16351">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style>
            <a:lnRef idx="0"/>
            <a:fillRef idx="0"/>
            <a:effectRef idx="0"/>
            <a:fontRef idx="minor"/>
          </p:style>
        </p:sp>
        <p:sp>
          <p:nvSpPr>
            <p:cNvPr id="271" name="CustomShape 11"/>
            <p:cNvSpPr/>
            <p:nvPr/>
          </p:nvSpPr>
          <p:spPr>
            <a:xfrm>
              <a:off x="7305840" y="1359000"/>
              <a:ext cx="372600" cy="455040"/>
            </a:xfrm>
            <a:custGeom>
              <a:avLst/>
              <a:gdLst/>
              <a:ahLst/>
              <a:rect l="l" t="t" r="r" b="b"/>
              <a:pathLst>
                <a:path w="11289" h="13778">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style>
            <a:lnRef idx="0"/>
            <a:fillRef idx="0"/>
            <a:effectRef idx="0"/>
            <a:fontRef idx="minor"/>
          </p:style>
        </p:sp>
        <p:sp>
          <p:nvSpPr>
            <p:cNvPr id="272" name="CustomShape 12"/>
            <p:cNvSpPr/>
            <p:nvPr/>
          </p:nvSpPr>
          <p:spPr>
            <a:xfrm>
              <a:off x="7675200" y="1298880"/>
              <a:ext cx="241200" cy="383400"/>
            </a:xfrm>
            <a:custGeom>
              <a:avLst/>
              <a:gdLst/>
              <a:ahLst/>
              <a:rect l="l" t="t" r="r" b="b"/>
              <a:pathLst>
                <a:path w="7325" h="11621">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style>
            <a:lnRef idx="0"/>
            <a:fillRef idx="0"/>
            <a:effectRef idx="0"/>
            <a:fontRef idx="minor"/>
          </p:style>
        </p:sp>
        <p:sp>
          <p:nvSpPr>
            <p:cNvPr id="273" name="CustomShape 13"/>
            <p:cNvSpPr/>
            <p:nvPr/>
          </p:nvSpPr>
          <p:spPr>
            <a:xfrm>
              <a:off x="7281720" y="1136520"/>
              <a:ext cx="891720" cy="984960"/>
            </a:xfrm>
            <a:custGeom>
              <a:avLst/>
              <a:gdLst/>
              <a:ahLst/>
              <a:rect l="l" t="t" r="r" b="b"/>
              <a:pathLst>
                <a:path w="26984" h="29797">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style>
            <a:lnRef idx="0"/>
            <a:fillRef idx="0"/>
            <a:effectRef idx="0"/>
            <a:fontRef idx="minor"/>
          </p:style>
        </p:sp>
      </p:grpSp>
      <p:grpSp>
        <p:nvGrpSpPr>
          <p:cNvPr id="274" name="Group 14"/>
          <p:cNvGrpSpPr/>
          <p:nvPr/>
        </p:nvGrpSpPr>
        <p:grpSpPr>
          <a:xfrm>
            <a:off x="8071560" y="3231360"/>
            <a:ext cx="1025640" cy="1055880"/>
            <a:chOff x="8071560" y="3231360"/>
            <a:chExt cx="1025640" cy="1055880"/>
          </a:xfrm>
        </p:grpSpPr>
        <p:sp>
          <p:nvSpPr>
            <p:cNvPr id="275" name="CustomShape 15"/>
            <p:cNvSpPr/>
            <p:nvPr/>
          </p:nvSpPr>
          <p:spPr>
            <a:xfrm>
              <a:off x="8071560" y="3231360"/>
              <a:ext cx="1025640" cy="1055880"/>
            </a:xfrm>
            <a:custGeom>
              <a:avLst/>
              <a:gdLst/>
              <a:ahLst/>
              <a:rect l="l" t="t" r="r" b="b"/>
              <a:pathLst>
                <a:path w="31023" h="31936">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style>
            <a:lnRef idx="0"/>
            <a:fillRef idx="0"/>
            <a:effectRef idx="0"/>
            <a:fontRef idx="minor"/>
          </p:style>
        </p:sp>
        <p:sp>
          <p:nvSpPr>
            <p:cNvPr id="276" name="CustomShape 16"/>
            <p:cNvSpPr/>
            <p:nvPr/>
          </p:nvSpPr>
          <p:spPr>
            <a:xfrm>
              <a:off x="8520120" y="3392640"/>
              <a:ext cx="301680" cy="173160"/>
            </a:xfrm>
            <a:custGeom>
              <a:avLst/>
              <a:gdLst/>
              <a:ahLst/>
              <a:rect l="l" t="t" r="r" b="b"/>
              <a:pathLst>
                <a:path w="9154" h="5265">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style>
            <a:lnRef idx="0"/>
            <a:fillRef idx="0"/>
            <a:effectRef idx="0"/>
            <a:fontRef idx="minor"/>
          </p:style>
        </p:sp>
        <p:sp>
          <p:nvSpPr>
            <p:cNvPr id="277" name="CustomShape 17"/>
            <p:cNvSpPr/>
            <p:nvPr/>
          </p:nvSpPr>
          <p:spPr>
            <a:xfrm>
              <a:off x="8468280" y="3508920"/>
              <a:ext cx="442440" cy="301680"/>
            </a:xfrm>
            <a:custGeom>
              <a:avLst/>
              <a:gdLst/>
              <a:ahLst/>
              <a:rect l="l" t="t" r="r" b="b"/>
              <a:pathLst>
                <a:path w="13403" h="915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style>
            <a:lnRef idx="0"/>
            <a:fillRef idx="0"/>
            <a:effectRef idx="0"/>
            <a:fontRef idx="minor"/>
          </p:style>
        </p:sp>
        <p:sp>
          <p:nvSpPr>
            <p:cNvPr id="278" name="CustomShape 18"/>
            <p:cNvSpPr/>
            <p:nvPr/>
          </p:nvSpPr>
          <p:spPr>
            <a:xfrm>
              <a:off x="8403480" y="3618000"/>
              <a:ext cx="455400" cy="284400"/>
            </a:xfrm>
            <a:custGeom>
              <a:avLst/>
              <a:gdLst/>
              <a:ahLst/>
              <a:rect l="l" t="t" r="r" b="b"/>
              <a:pathLst>
                <a:path w="13797" h="8625">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style>
            <a:lnRef idx="0"/>
            <a:fillRef idx="0"/>
            <a:effectRef idx="0"/>
            <a:fontRef idx="minor"/>
          </p:style>
        </p:sp>
        <p:sp>
          <p:nvSpPr>
            <p:cNvPr id="279" name="CustomShape 19"/>
            <p:cNvSpPr/>
            <p:nvPr/>
          </p:nvSpPr>
          <p:spPr>
            <a:xfrm>
              <a:off x="8351640" y="3739680"/>
              <a:ext cx="442440" cy="267480"/>
            </a:xfrm>
            <a:custGeom>
              <a:avLst/>
              <a:gdLst/>
              <a:ahLst/>
              <a:rect l="l" t="t" r="r" b="b"/>
              <a:pathLst>
                <a:path w="13403" h="8117">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style>
            <a:lnRef idx="0"/>
            <a:fillRef idx="0"/>
            <a:effectRef idx="0"/>
            <a:fontRef idx="minor"/>
          </p:style>
        </p:sp>
        <p:sp>
          <p:nvSpPr>
            <p:cNvPr id="280" name="CustomShape 20"/>
            <p:cNvSpPr/>
            <p:nvPr/>
          </p:nvSpPr>
          <p:spPr>
            <a:xfrm>
              <a:off x="8294760" y="3862080"/>
              <a:ext cx="426960" cy="256320"/>
            </a:xfrm>
            <a:custGeom>
              <a:avLst/>
              <a:gdLst/>
              <a:ahLst/>
              <a:rect l="l" t="t" r="r" b="b"/>
              <a:pathLst>
                <a:path w="12935" h="7783">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style>
            <a:lnRef idx="0"/>
            <a:fillRef idx="0"/>
            <a:effectRef idx="0"/>
            <a:fontRef idx="minor"/>
          </p:style>
        </p:sp>
      </p:grpSp>
      <p:grpSp>
        <p:nvGrpSpPr>
          <p:cNvPr id="281" name="Group 21"/>
          <p:cNvGrpSpPr/>
          <p:nvPr/>
        </p:nvGrpSpPr>
        <p:grpSpPr>
          <a:xfrm>
            <a:off x="1970640" y="1968480"/>
            <a:ext cx="689040" cy="1153800"/>
            <a:chOff x="1970640" y="1968480"/>
            <a:chExt cx="689040" cy="1153800"/>
          </a:xfrm>
        </p:grpSpPr>
        <p:sp>
          <p:nvSpPr>
            <p:cNvPr id="282" name="CustomShape 22"/>
            <p:cNvSpPr/>
            <p:nvPr/>
          </p:nvSpPr>
          <p:spPr>
            <a:xfrm>
              <a:off x="2286360" y="2259720"/>
              <a:ext cx="229680" cy="125280"/>
            </a:xfrm>
            <a:custGeom>
              <a:avLst/>
              <a:gdLst/>
              <a:ahLst/>
              <a:rect l="l" t="t" r="r" b="b"/>
              <a:pathLst>
                <a:path w="6977" h="3818">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style>
            <a:lnRef idx="0"/>
            <a:fillRef idx="0"/>
            <a:effectRef idx="0"/>
            <a:fontRef idx="minor"/>
          </p:style>
        </p:sp>
        <p:sp>
          <p:nvSpPr>
            <p:cNvPr id="283" name="CustomShape 23"/>
            <p:cNvSpPr/>
            <p:nvPr/>
          </p:nvSpPr>
          <p:spPr>
            <a:xfrm>
              <a:off x="1970640" y="2162880"/>
              <a:ext cx="613080" cy="959400"/>
            </a:xfrm>
            <a:custGeom>
              <a:avLst/>
              <a:gdLst/>
              <a:ahLst/>
              <a:rect l="l" t="t" r="r" b="b"/>
              <a:pathLst>
                <a:path w="18556" h="29019">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style>
            <a:lnRef idx="0"/>
            <a:fillRef idx="0"/>
            <a:effectRef idx="0"/>
            <a:fontRef idx="minor"/>
          </p:style>
        </p:sp>
        <p:sp>
          <p:nvSpPr>
            <p:cNvPr id="284" name="CustomShape 24"/>
            <p:cNvSpPr/>
            <p:nvPr/>
          </p:nvSpPr>
          <p:spPr>
            <a:xfrm>
              <a:off x="2050920" y="2671560"/>
              <a:ext cx="273960" cy="374040"/>
            </a:xfrm>
            <a:custGeom>
              <a:avLst/>
              <a:gdLst/>
              <a:ahLst/>
              <a:rect l="l" t="t" r="r" b="b"/>
              <a:pathLst>
                <a:path w="8308" h="1134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style>
            <a:lnRef idx="0"/>
            <a:fillRef idx="0"/>
            <a:effectRef idx="0"/>
            <a:fontRef idx="minor"/>
          </p:style>
        </p:sp>
        <p:sp>
          <p:nvSpPr>
            <p:cNvPr id="285" name="CustomShape 25"/>
            <p:cNvSpPr/>
            <p:nvPr/>
          </p:nvSpPr>
          <p:spPr>
            <a:xfrm>
              <a:off x="2185920" y="2613600"/>
              <a:ext cx="74160" cy="66600"/>
            </a:xfrm>
            <a:custGeom>
              <a:avLst/>
              <a:gdLst/>
              <a:ahLst/>
              <a:rect l="l" t="t" r="r" b="b"/>
              <a:pathLst>
                <a:path w="2274" h="205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style>
            <a:lnRef idx="0"/>
            <a:fillRef idx="0"/>
            <a:effectRef idx="0"/>
            <a:fontRef idx="minor"/>
          </p:style>
        </p:sp>
        <p:sp>
          <p:nvSpPr>
            <p:cNvPr id="286" name="CustomShape 26"/>
            <p:cNvSpPr/>
            <p:nvPr/>
          </p:nvSpPr>
          <p:spPr>
            <a:xfrm>
              <a:off x="2279160" y="2508480"/>
              <a:ext cx="102960" cy="100080"/>
            </a:xfrm>
            <a:custGeom>
              <a:avLst/>
              <a:gdLst/>
              <a:ahLst/>
              <a:rect l="l" t="t" r="r" b="b"/>
              <a:pathLst>
                <a:path w="3142" h="3054">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style>
            <a:lnRef idx="0"/>
            <a:fillRef idx="0"/>
            <a:effectRef idx="0"/>
            <a:fontRef idx="minor"/>
          </p:style>
        </p:sp>
        <p:sp>
          <p:nvSpPr>
            <p:cNvPr id="287" name="CustomShape 27"/>
            <p:cNvSpPr/>
            <p:nvPr/>
          </p:nvSpPr>
          <p:spPr>
            <a:xfrm>
              <a:off x="2340360" y="2035440"/>
              <a:ext cx="117360" cy="101520"/>
            </a:xfrm>
            <a:custGeom>
              <a:avLst/>
              <a:gdLst/>
              <a:ahLst/>
              <a:rect l="l" t="t" r="r" b="b"/>
              <a:pathLst>
                <a:path w="3583" h="3097">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style>
            <a:lnRef idx="0"/>
            <a:fillRef idx="0"/>
            <a:effectRef idx="0"/>
            <a:fontRef idx="minor"/>
          </p:style>
        </p:sp>
        <p:sp>
          <p:nvSpPr>
            <p:cNvPr id="288" name="CustomShape 28"/>
            <p:cNvSpPr/>
            <p:nvPr/>
          </p:nvSpPr>
          <p:spPr>
            <a:xfrm>
              <a:off x="2522880" y="1968480"/>
              <a:ext cx="136800" cy="131040"/>
            </a:xfrm>
            <a:custGeom>
              <a:avLst/>
              <a:gdLst/>
              <a:ahLst/>
              <a:rect l="l" t="t" r="r" b="b"/>
              <a:pathLst>
                <a:path w="4167" h="3991">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style>
            <a:lnRef idx="0"/>
            <a:fillRef idx="0"/>
            <a:effectRef idx="0"/>
            <a:fontRef idx="minor"/>
          </p:style>
        </p:sp>
      </p:grpSp>
      <p:grpSp>
        <p:nvGrpSpPr>
          <p:cNvPr id="289" name="Group 29"/>
          <p:cNvGrpSpPr/>
          <p:nvPr/>
        </p:nvGrpSpPr>
        <p:grpSpPr>
          <a:xfrm>
            <a:off x="734400" y="252000"/>
            <a:ext cx="799200" cy="750960"/>
            <a:chOff x="734400" y="252000"/>
            <a:chExt cx="799200" cy="750960"/>
          </a:xfrm>
        </p:grpSpPr>
        <p:sp>
          <p:nvSpPr>
            <p:cNvPr id="290" name="CustomShape 30"/>
            <p:cNvSpPr/>
            <p:nvPr/>
          </p:nvSpPr>
          <p:spPr>
            <a:xfrm>
              <a:off x="864360" y="336240"/>
              <a:ext cx="514080" cy="528840"/>
            </a:xfrm>
            <a:custGeom>
              <a:avLst/>
              <a:gdLst/>
              <a:ahLst/>
              <a:rect l="l" t="t" r="r" b="b"/>
              <a:pathLst>
                <a:path w="15565" h="16008">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style>
            <a:lnRef idx="0"/>
            <a:fillRef idx="0"/>
            <a:effectRef idx="0"/>
            <a:fontRef idx="minor"/>
          </p:style>
        </p:sp>
        <p:sp>
          <p:nvSpPr>
            <p:cNvPr id="291" name="CustomShape 31"/>
            <p:cNvSpPr/>
            <p:nvPr/>
          </p:nvSpPr>
          <p:spPr>
            <a:xfrm>
              <a:off x="734400" y="252000"/>
              <a:ext cx="799200" cy="750960"/>
            </a:xfrm>
            <a:custGeom>
              <a:avLst/>
              <a:gdLst/>
              <a:ahLst/>
              <a:rect l="l" t="t" r="r" b="b"/>
              <a:pathLst>
                <a:path w="24180" h="2273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style>
            <a:lnRef idx="0"/>
            <a:fillRef idx="0"/>
            <a:effectRef idx="0"/>
            <a:fontRef idx="minor"/>
          </p:style>
        </p:sp>
      </p:grpSp>
      <p:grpSp>
        <p:nvGrpSpPr>
          <p:cNvPr id="292" name="Group 32"/>
          <p:cNvGrpSpPr/>
          <p:nvPr/>
        </p:nvGrpSpPr>
        <p:grpSpPr>
          <a:xfrm>
            <a:off x="2857680" y="1302480"/>
            <a:ext cx="151920" cy="58680"/>
            <a:chOff x="2857680" y="1302480"/>
            <a:chExt cx="151920" cy="58680"/>
          </a:xfrm>
        </p:grpSpPr>
        <p:sp>
          <p:nvSpPr>
            <p:cNvPr id="293" name="CustomShape 33"/>
            <p:cNvSpPr/>
            <p:nvPr/>
          </p:nvSpPr>
          <p:spPr>
            <a:xfrm>
              <a:off x="2857680" y="1330920"/>
              <a:ext cx="151920" cy="30240"/>
            </a:xfrm>
            <a:custGeom>
              <a:avLst/>
              <a:gdLst/>
              <a:ahLst/>
              <a:rect l="l" t="t" r="r" b="b"/>
              <a:pathLst>
                <a:path w="4622" h="951">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style>
            <a:lnRef idx="0"/>
            <a:fillRef idx="0"/>
            <a:effectRef idx="0"/>
            <a:fontRef idx="minor"/>
          </p:style>
        </p:sp>
        <p:sp>
          <p:nvSpPr>
            <p:cNvPr id="294" name="CustomShape 34"/>
            <p:cNvSpPr/>
            <p:nvPr/>
          </p:nvSpPr>
          <p:spPr>
            <a:xfrm>
              <a:off x="2896200" y="1302480"/>
              <a:ext cx="105120" cy="9360"/>
            </a:xfrm>
            <a:custGeom>
              <a:avLst/>
              <a:gdLst/>
              <a:ahLst/>
              <a:rect l="l" t="t" r="r" b="b"/>
              <a:pathLst>
                <a:path w="3205" h="32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style>
            <a:lnRef idx="0"/>
            <a:fillRef idx="0"/>
            <a:effectRef idx="0"/>
            <a:fontRef idx="minor"/>
          </p:style>
        </p:sp>
      </p:grpSp>
      <p:grpSp>
        <p:nvGrpSpPr>
          <p:cNvPr id="295" name="Group 35"/>
          <p:cNvGrpSpPr/>
          <p:nvPr/>
        </p:nvGrpSpPr>
        <p:grpSpPr>
          <a:xfrm>
            <a:off x="3168360" y="474480"/>
            <a:ext cx="1087200" cy="607680"/>
            <a:chOff x="3168360" y="474480"/>
            <a:chExt cx="1087200" cy="607680"/>
          </a:xfrm>
        </p:grpSpPr>
        <p:grpSp>
          <p:nvGrpSpPr>
            <p:cNvPr id="296" name="Group 36"/>
            <p:cNvGrpSpPr/>
            <p:nvPr/>
          </p:nvGrpSpPr>
          <p:grpSpPr>
            <a:xfrm>
              <a:off x="3168360" y="517680"/>
              <a:ext cx="1083240" cy="564480"/>
              <a:chOff x="3168360" y="517680"/>
              <a:chExt cx="1083240" cy="564480"/>
            </a:xfrm>
          </p:grpSpPr>
          <p:sp>
            <p:nvSpPr>
              <p:cNvPr id="297" name="CustomShape 37"/>
              <p:cNvSpPr/>
              <p:nvPr/>
            </p:nvSpPr>
            <p:spPr>
              <a:xfrm>
                <a:off x="3179880" y="532080"/>
                <a:ext cx="1065600" cy="533160"/>
              </a:xfrm>
              <a:custGeom>
                <a:avLst/>
                <a:gdLst/>
                <a:ahLst/>
                <a:rect l="l" t="t" r="r" b="b"/>
                <a:pathLst>
                  <a:path w="32230" h="16148">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style>
              <a:lnRef idx="0"/>
              <a:fillRef idx="0"/>
              <a:effectRef idx="0"/>
              <a:fontRef idx="minor"/>
            </p:style>
          </p:sp>
          <p:sp>
            <p:nvSpPr>
              <p:cNvPr id="298" name="CustomShape 38"/>
              <p:cNvSpPr/>
              <p:nvPr/>
            </p:nvSpPr>
            <p:spPr>
              <a:xfrm>
                <a:off x="3168360" y="517680"/>
                <a:ext cx="1083240" cy="564480"/>
              </a:xfrm>
              <a:custGeom>
                <a:avLst/>
                <a:gdLst/>
                <a:ahLst/>
                <a:rect l="l" t="t" r="r" b="b"/>
                <a:pathLst>
                  <a:path w="32766" h="17087">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style>
              <a:lnRef idx="0"/>
              <a:fillRef idx="0"/>
              <a:effectRef idx="0"/>
              <a:fontRef idx="minor"/>
            </p:style>
          </p:sp>
        </p:grpSp>
        <p:grpSp>
          <p:nvGrpSpPr>
            <p:cNvPr id="299" name="Group 39"/>
            <p:cNvGrpSpPr/>
            <p:nvPr/>
          </p:nvGrpSpPr>
          <p:grpSpPr>
            <a:xfrm>
              <a:off x="4114800" y="474480"/>
              <a:ext cx="140760" cy="99360"/>
              <a:chOff x="4114800" y="474480"/>
              <a:chExt cx="140760" cy="99360"/>
            </a:xfrm>
          </p:grpSpPr>
          <p:sp>
            <p:nvSpPr>
              <p:cNvPr id="300" name="CustomShape 40"/>
              <p:cNvSpPr/>
              <p:nvPr/>
            </p:nvSpPr>
            <p:spPr>
              <a:xfrm>
                <a:off x="4114800" y="474480"/>
                <a:ext cx="69840" cy="89640"/>
              </a:xfrm>
              <a:custGeom>
                <a:avLst/>
                <a:gdLst/>
                <a:ahLst/>
                <a:rect l="l" t="t" r="r" b="b"/>
                <a:pathLst>
                  <a:path w="2141" h="2745">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style>
              <a:lnRef idx="0"/>
              <a:fillRef idx="0"/>
              <a:effectRef idx="0"/>
              <a:fontRef idx="minor"/>
            </p:style>
          </p:sp>
          <p:sp>
            <p:nvSpPr>
              <p:cNvPr id="301" name="CustomShape 41"/>
              <p:cNvSpPr/>
              <p:nvPr/>
            </p:nvSpPr>
            <p:spPr>
              <a:xfrm>
                <a:off x="4199400" y="480600"/>
                <a:ext cx="56160" cy="93240"/>
              </a:xfrm>
              <a:custGeom>
                <a:avLst/>
                <a:gdLst/>
                <a:ahLst/>
                <a:rect l="l" t="t" r="r" b="b"/>
                <a:pathLst>
                  <a:path w="1727" h="2848">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style>
              <a:lnRef idx="0"/>
              <a:fillRef idx="0"/>
              <a:effectRef idx="0"/>
              <a:fontRef idx="minor"/>
            </p:style>
          </p:sp>
        </p:grpSp>
      </p:grpSp>
      <p:grpSp>
        <p:nvGrpSpPr>
          <p:cNvPr id="302" name="Group 42"/>
          <p:cNvGrpSpPr/>
          <p:nvPr/>
        </p:nvGrpSpPr>
        <p:grpSpPr>
          <a:xfrm>
            <a:off x="4554000" y="286920"/>
            <a:ext cx="819720" cy="898920"/>
            <a:chOff x="4554000" y="286920"/>
            <a:chExt cx="819720" cy="898920"/>
          </a:xfrm>
        </p:grpSpPr>
        <p:grpSp>
          <p:nvGrpSpPr>
            <p:cNvPr id="303" name="Group 43"/>
            <p:cNvGrpSpPr/>
            <p:nvPr/>
          </p:nvGrpSpPr>
          <p:grpSpPr>
            <a:xfrm>
              <a:off x="4554000" y="286920"/>
              <a:ext cx="819720" cy="806040"/>
              <a:chOff x="4554000" y="286920"/>
              <a:chExt cx="819720" cy="806040"/>
            </a:xfrm>
          </p:grpSpPr>
          <p:sp>
            <p:nvSpPr>
              <p:cNvPr id="304" name="CustomShape 44"/>
              <p:cNvSpPr/>
              <p:nvPr/>
            </p:nvSpPr>
            <p:spPr>
              <a:xfrm>
                <a:off x="4642200" y="348840"/>
                <a:ext cx="462960" cy="358920"/>
              </a:xfrm>
              <a:custGeom>
                <a:avLst/>
                <a:gdLst/>
                <a:ahLst/>
                <a:rect l="l" t="t" r="r" b="b"/>
                <a:pathLst>
                  <a:path w="14019" h="10884">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style>
              <a:lnRef idx="0"/>
              <a:fillRef idx="0"/>
              <a:effectRef idx="0"/>
              <a:fontRef idx="minor"/>
            </p:style>
          </p:sp>
          <p:sp>
            <p:nvSpPr>
              <p:cNvPr id="305" name="CustomShape 45"/>
              <p:cNvSpPr/>
              <p:nvPr/>
            </p:nvSpPr>
            <p:spPr>
              <a:xfrm>
                <a:off x="4554000" y="286920"/>
                <a:ext cx="819720" cy="806040"/>
              </a:xfrm>
              <a:custGeom>
                <a:avLst/>
                <a:gdLst/>
                <a:ahLst/>
                <a:rect l="l" t="t" r="r" b="b"/>
                <a:pathLst>
                  <a:path w="24802" h="24394">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style>
              <a:lnRef idx="0"/>
              <a:fillRef idx="0"/>
              <a:effectRef idx="0"/>
              <a:fontRef idx="minor"/>
            </p:style>
          </p:sp>
        </p:grpSp>
        <p:grpSp>
          <p:nvGrpSpPr>
            <p:cNvPr id="306" name="Group 46"/>
            <p:cNvGrpSpPr/>
            <p:nvPr/>
          </p:nvGrpSpPr>
          <p:grpSpPr>
            <a:xfrm>
              <a:off x="5064120" y="1041480"/>
              <a:ext cx="88560" cy="144360"/>
              <a:chOff x="5064120" y="1041480"/>
              <a:chExt cx="88560" cy="144360"/>
            </a:xfrm>
          </p:grpSpPr>
          <p:sp>
            <p:nvSpPr>
              <p:cNvPr id="307" name="CustomShape 47"/>
              <p:cNvSpPr/>
              <p:nvPr/>
            </p:nvSpPr>
            <p:spPr>
              <a:xfrm>
                <a:off x="5064120" y="1041480"/>
                <a:ext cx="79920" cy="79560"/>
              </a:xfrm>
              <a:custGeom>
                <a:avLst/>
                <a:gdLst/>
                <a:ahLst/>
                <a:rect l="l" t="t" r="r" b="b"/>
                <a:pathLst>
                  <a:path w="2451" h="2432">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style>
              <a:lnRef idx="0"/>
              <a:fillRef idx="0"/>
              <a:effectRef idx="0"/>
              <a:fontRef idx="minor"/>
            </p:style>
          </p:sp>
          <p:sp>
            <p:nvSpPr>
              <p:cNvPr id="308" name="CustomShape 48"/>
              <p:cNvSpPr/>
              <p:nvPr/>
            </p:nvSpPr>
            <p:spPr>
              <a:xfrm>
                <a:off x="5073480" y="1112040"/>
                <a:ext cx="79200" cy="73800"/>
              </a:xfrm>
              <a:custGeom>
                <a:avLst/>
                <a:gdLst/>
                <a:ahLst/>
                <a:rect l="l" t="t" r="r" b="b"/>
                <a:pathLst>
                  <a:path w="2424" h="2267">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style>
              <a:lnRef idx="0"/>
              <a:fillRef idx="0"/>
              <a:effectRef idx="0"/>
              <a:fontRef idx="minor"/>
            </p:style>
          </p:sp>
        </p:grpSp>
      </p:grpSp>
      <p:grpSp>
        <p:nvGrpSpPr>
          <p:cNvPr id="309" name="Group 49"/>
          <p:cNvGrpSpPr/>
          <p:nvPr/>
        </p:nvGrpSpPr>
        <p:grpSpPr>
          <a:xfrm>
            <a:off x="7100640" y="-366480"/>
            <a:ext cx="637920" cy="1021320"/>
            <a:chOff x="7100640" y="-366480"/>
            <a:chExt cx="637920" cy="1021320"/>
          </a:xfrm>
        </p:grpSpPr>
        <p:sp>
          <p:nvSpPr>
            <p:cNvPr id="310" name="CustomShape 50"/>
            <p:cNvSpPr/>
            <p:nvPr/>
          </p:nvSpPr>
          <p:spPr>
            <a:xfrm>
              <a:off x="7100640" y="-366480"/>
              <a:ext cx="637920" cy="1021320"/>
            </a:xfrm>
            <a:custGeom>
              <a:avLst/>
              <a:gdLst/>
              <a:ahLst/>
              <a:rect l="l" t="t" r="r" b="b"/>
              <a:pathLst>
                <a:path w="19307" h="3090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style>
            <a:lnRef idx="0"/>
            <a:fillRef idx="0"/>
            <a:effectRef idx="0"/>
            <a:fontRef idx="minor"/>
          </p:style>
        </p:sp>
        <p:sp>
          <p:nvSpPr>
            <p:cNvPr id="311" name="CustomShape 51"/>
            <p:cNvSpPr/>
            <p:nvPr/>
          </p:nvSpPr>
          <p:spPr>
            <a:xfrm>
              <a:off x="7316280" y="-154440"/>
              <a:ext cx="301680" cy="468360"/>
            </a:xfrm>
            <a:custGeom>
              <a:avLst/>
              <a:gdLst/>
              <a:ahLst/>
              <a:rect l="l" t="t" r="r" b="b"/>
              <a:pathLst>
                <a:path w="9154" h="14185">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style>
            <a:lnRef idx="0"/>
            <a:fillRef idx="0"/>
            <a:effectRef idx="0"/>
            <a:fontRef idx="minor"/>
          </p:style>
        </p:sp>
        <p:sp>
          <p:nvSpPr>
            <p:cNvPr id="312" name="CustomShape 52"/>
            <p:cNvSpPr/>
            <p:nvPr/>
          </p:nvSpPr>
          <p:spPr>
            <a:xfrm>
              <a:off x="7166520" y="-209520"/>
              <a:ext cx="118080" cy="79200"/>
            </a:xfrm>
            <a:custGeom>
              <a:avLst/>
              <a:gdLst/>
              <a:ahLst/>
              <a:rect l="l" t="t" r="r" b="b"/>
              <a:pathLst>
                <a:path w="3606" h="2423">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style>
            <a:lnRef idx="0"/>
            <a:fillRef idx="0"/>
            <a:effectRef idx="0"/>
            <a:fontRef idx="minor"/>
          </p:style>
        </p:sp>
        <p:sp>
          <p:nvSpPr>
            <p:cNvPr id="313" name="CustomShape 53"/>
            <p:cNvSpPr/>
            <p:nvPr/>
          </p:nvSpPr>
          <p:spPr>
            <a:xfrm>
              <a:off x="7174080" y="-234720"/>
              <a:ext cx="71640" cy="52560"/>
            </a:xfrm>
            <a:custGeom>
              <a:avLst/>
              <a:gdLst/>
              <a:ahLst/>
              <a:rect l="l" t="t" r="r" b="b"/>
              <a:pathLst>
                <a:path w="2202" h="1621">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style>
            <a:lnRef idx="0"/>
            <a:fillRef idx="0"/>
            <a:effectRef idx="0"/>
            <a:fontRef idx="minor"/>
          </p:style>
        </p:sp>
      </p:grpSp>
      <p:grpSp>
        <p:nvGrpSpPr>
          <p:cNvPr id="314" name="Group 54"/>
          <p:cNvGrpSpPr/>
          <p:nvPr/>
        </p:nvGrpSpPr>
        <p:grpSpPr>
          <a:xfrm>
            <a:off x="5910840" y="-131400"/>
            <a:ext cx="104400" cy="83880"/>
            <a:chOff x="5910840" y="-131400"/>
            <a:chExt cx="104400" cy="83880"/>
          </a:xfrm>
        </p:grpSpPr>
        <p:sp>
          <p:nvSpPr>
            <p:cNvPr id="315" name="CustomShape 55"/>
            <p:cNvSpPr/>
            <p:nvPr/>
          </p:nvSpPr>
          <p:spPr>
            <a:xfrm>
              <a:off x="5910840" y="-129240"/>
              <a:ext cx="36000" cy="57240"/>
            </a:xfrm>
            <a:custGeom>
              <a:avLst/>
              <a:gdLst/>
              <a:ahLst/>
              <a:rect l="l" t="t" r="r" b="b"/>
              <a:pathLst>
                <a:path w="1121" h="1763">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style>
            <a:lnRef idx="0"/>
            <a:fillRef idx="0"/>
            <a:effectRef idx="0"/>
            <a:fontRef idx="minor"/>
          </p:style>
        </p:sp>
        <p:sp>
          <p:nvSpPr>
            <p:cNvPr id="316" name="CustomShape 56"/>
            <p:cNvSpPr/>
            <p:nvPr/>
          </p:nvSpPr>
          <p:spPr>
            <a:xfrm>
              <a:off x="5974200" y="-131400"/>
              <a:ext cx="41040" cy="83880"/>
            </a:xfrm>
            <a:custGeom>
              <a:avLst/>
              <a:gdLst/>
              <a:ahLst/>
              <a:rect l="l" t="t" r="r" b="b"/>
              <a:pathLst>
                <a:path w="1278" h="2569">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style>
            <a:lnRef idx="0"/>
            <a:fillRef idx="0"/>
            <a:effectRef idx="0"/>
            <a:fontRef idx="minor"/>
          </p:style>
        </p:sp>
      </p:grpSp>
      <p:grpSp>
        <p:nvGrpSpPr>
          <p:cNvPr id="317" name="Group 57"/>
          <p:cNvGrpSpPr/>
          <p:nvPr/>
        </p:nvGrpSpPr>
        <p:grpSpPr>
          <a:xfrm>
            <a:off x="3894840" y="-306000"/>
            <a:ext cx="430920" cy="577800"/>
            <a:chOff x="3894840" y="-306000"/>
            <a:chExt cx="430920" cy="577800"/>
          </a:xfrm>
        </p:grpSpPr>
        <p:sp>
          <p:nvSpPr>
            <p:cNvPr id="318" name="CustomShape 58"/>
            <p:cNvSpPr/>
            <p:nvPr/>
          </p:nvSpPr>
          <p:spPr>
            <a:xfrm>
              <a:off x="3975480" y="-294480"/>
              <a:ext cx="350280" cy="566280"/>
            </a:xfrm>
            <a:custGeom>
              <a:avLst/>
              <a:gdLst/>
              <a:ahLst/>
              <a:rect l="l" t="t" r="r" b="b"/>
              <a:pathLst>
                <a:path w="10617" h="17142">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style>
            <a:lnRef idx="0"/>
            <a:fillRef idx="0"/>
            <a:effectRef idx="0"/>
            <a:fontRef idx="minor"/>
          </p:style>
        </p:sp>
        <p:grpSp>
          <p:nvGrpSpPr>
            <p:cNvPr id="319" name="Group 59"/>
            <p:cNvGrpSpPr/>
            <p:nvPr/>
          </p:nvGrpSpPr>
          <p:grpSpPr>
            <a:xfrm>
              <a:off x="3894840" y="-306000"/>
              <a:ext cx="96840" cy="106560"/>
              <a:chOff x="3894840" y="-306000"/>
              <a:chExt cx="96840" cy="106560"/>
            </a:xfrm>
          </p:grpSpPr>
          <p:sp>
            <p:nvSpPr>
              <p:cNvPr id="320" name="CustomShape 60"/>
              <p:cNvSpPr/>
              <p:nvPr/>
            </p:nvSpPr>
            <p:spPr>
              <a:xfrm>
                <a:off x="3925800" y="-272880"/>
                <a:ext cx="65880" cy="73440"/>
              </a:xfrm>
              <a:custGeom>
                <a:avLst/>
                <a:gdLst/>
                <a:ahLst/>
                <a:rect l="l" t="t" r="r" b="b"/>
                <a:pathLst>
                  <a:path w="2024" h="2249">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style>
              <a:lnRef idx="0"/>
              <a:fillRef idx="0"/>
              <a:effectRef idx="0"/>
              <a:fontRef idx="minor"/>
            </p:style>
          </p:sp>
          <p:sp>
            <p:nvSpPr>
              <p:cNvPr id="321" name="CustomShape 61"/>
              <p:cNvSpPr/>
              <p:nvPr/>
            </p:nvSpPr>
            <p:spPr>
              <a:xfrm>
                <a:off x="3894840" y="-306000"/>
                <a:ext cx="72360" cy="64080"/>
              </a:xfrm>
              <a:custGeom>
                <a:avLst/>
                <a:gdLst/>
                <a:ahLst/>
                <a:rect l="l" t="t" r="r" b="b"/>
                <a:pathLst>
                  <a:path w="2216" h="1973">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style>
              <a:lnRef idx="0"/>
              <a:fillRef idx="0"/>
              <a:effectRef idx="0"/>
              <a:fontRef idx="minor"/>
            </p:style>
          </p:sp>
        </p:grpSp>
      </p:grpSp>
      <p:grpSp>
        <p:nvGrpSpPr>
          <p:cNvPr id="322" name="Group 62"/>
          <p:cNvGrpSpPr/>
          <p:nvPr/>
        </p:nvGrpSpPr>
        <p:grpSpPr>
          <a:xfrm>
            <a:off x="2775600" y="-243720"/>
            <a:ext cx="640800" cy="659520"/>
            <a:chOff x="2775600" y="-243720"/>
            <a:chExt cx="640800" cy="659520"/>
          </a:xfrm>
        </p:grpSpPr>
        <p:grpSp>
          <p:nvGrpSpPr>
            <p:cNvPr id="323" name="Group 63"/>
            <p:cNvGrpSpPr/>
            <p:nvPr/>
          </p:nvGrpSpPr>
          <p:grpSpPr>
            <a:xfrm>
              <a:off x="2881080" y="-159480"/>
              <a:ext cx="535320" cy="575280"/>
              <a:chOff x="2881080" y="-159480"/>
              <a:chExt cx="535320" cy="575280"/>
            </a:xfrm>
          </p:grpSpPr>
          <p:sp>
            <p:nvSpPr>
              <p:cNvPr id="324" name="CustomShape 64"/>
              <p:cNvSpPr/>
              <p:nvPr/>
            </p:nvSpPr>
            <p:spPr>
              <a:xfrm>
                <a:off x="2881080" y="-159480"/>
                <a:ext cx="535320" cy="575280"/>
              </a:xfrm>
              <a:custGeom>
                <a:avLst/>
                <a:gdLst/>
                <a:ahLst/>
                <a:rect l="l" t="t" r="r" b="b"/>
                <a:pathLst>
                  <a:path w="16212" h="17416">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style>
              <a:lnRef idx="0"/>
              <a:fillRef idx="0"/>
              <a:effectRef idx="0"/>
              <a:fontRef idx="minor"/>
            </p:style>
          </p:sp>
          <p:sp>
            <p:nvSpPr>
              <p:cNvPr id="325" name="CustomShape 65"/>
              <p:cNvSpPr/>
              <p:nvPr/>
            </p:nvSpPr>
            <p:spPr>
              <a:xfrm>
                <a:off x="3004560" y="-36000"/>
                <a:ext cx="151200" cy="171000"/>
              </a:xfrm>
              <a:custGeom>
                <a:avLst/>
                <a:gdLst/>
                <a:ahLst/>
                <a:rect l="l" t="t" r="r" b="b"/>
                <a:pathLst>
                  <a:path w="4599" h="5197">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style>
              <a:lnRef idx="0"/>
              <a:fillRef idx="0"/>
              <a:effectRef idx="0"/>
              <a:fontRef idx="minor"/>
            </p:style>
          </p:sp>
        </p:grpSp>
        <p:grpSp>
          <p:nvGrpSpPr>
            <p:cNvPr id="326" name="Group 66"/>
            <p:cNvGrpSpPr/>
            <p:nvPr/>
          </p:nvGrpSpPr>
          <p:grpSpPr>
            <a:xfrm>
              <a:off x="2775600" y="-243720"/>
              <a:ext cx="99720" cy="122760"/>
              <a:chOff x="2775600" y="-243720"/>
              <a:chExt cx="99720" cy="122760"/>
            </a:xfrm>
          </p:grpSpPr>
          <p:sp>
            <p:nvSpPr>
              <p:cNvPr id="327" name="CustomShape 67"/>
              <p:cNvSpPr/>
              <p:nvPr/>
            </p:nvSpPr>
            <p:spPr>
              <a:xfrm>
                <a:off x="2805120" y="-184680"/>
                <a:ext cx="70200" cy="63720"/>
              </a:xfrm>
              <a:custGeom>
                <a:avLst/>
                <a:gdLst/>
                <a:ahLst/>
                <a:rect l="l" t="t" r="r" b="b"/>
                <a:pathLst>
                  <a:path w="2158" h="1962">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style>
              <a:lnRef idx="0"/>
              <a:fillRef idx="0"/>
              <a:effectRef idx="0"/>
              <a:fontRef idx="minor"/>
            </p:style>
          </p:sp>
          <p:sp>
            <p:nvSpPr>
              <p:cNvPr id="328" name="CustomShape 68"/>
              <p:cNvSpPr/>
              <p:nvPr/>
            </p:nvSpPr>
            <p:spPr>
              <a:xfrm>
                <a:off x="2775600" y="-243720"/>
                <a:ext cx="77040" cy="44640"/>
              </a:xfrm>
              <a:custGeom>
                <a:avLst/>
                <a:gdLst/>
                <a:ahLst/>
                <a:rect l="l" t="t" r="r" b="b"/>
                <a:pathLst>
                  <a:path w="2357" h="1385">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style>
              <a:lnRef idx="0"/>
              <a:fillRef idx="0"/>
              <a:effectRef idx="0"/>
              <a:fontRef idx="minor"/>
            </p:style>
          </p:sp>
        </p:grpSp>
      </p:grpSp>
      <p:grpSp>
        <p:nvGrpSpPr>
          <p:cNvPr id="329" name="Group 69"/>
          <p:cNvGrpSpPr/>
          <p:nvPr/>
        </p:nvGrpSpPr>
        <p:grpSpPr>
          <a:xfrm>
            <a:off x="1588680" y="-296280"/>
            <a:ext cx="729720" cy="555840"/>
            <a:chOff x="1588680" y="-296280"/>
            <a:chExt cx="729720" cy="555840"/>
          </a:xfrm>
        </p:grpSpPr>
        <p:sp>
          <p:nvSpPr>
            <p:cNvPr id="330" name="CustomShape 70"/>
            <p:cNvSpPr/>
            <p:nvPr/>
          </p:nvSpPr>
          <p:spPr>
            <a:xfrm>
              <a:off x="1588680" y="-164520"/>
              <a:ext cx="729720" cy="424080"/>
            </a:xfrm>
            <a:custGeom>
              <a:avLst/>
              <a:gdLst/>
              <a:ahLst/>
              <a:rect l="l" t="t" r="r" b="b"/>
              <a:pathLst>
                <a:path w="22087" h="12851">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style>
            <a:lnRef idx="0"/>
            <a:fillRef idx="0"/>
            <a:effectRef idx="0"/>
            <a:fontRef idx="minor"/>
          </p:style>
        </p:sp>
        <p:grpSp>
          <p:nvGrpSpPr>
            <p:cNvPr id="331" name="Group 71"/>
            <p:cNvGrpSpPr/>
            <p:nvPr/>
          </p:nvGrpSpPr>
          <p:grpSpPr>
            <a:xfrm>
              <a:off x="2028240" y="-296280"/>
              <a:ext cx="160920" cy="80280"/>
              <a:chOff x="2028240" y="-296280"/>
              <a:chExt cx="160920" cy="80280"/>
            </a:xfrm>
          </p:grpSpPr>
          <p:sp>
            <p:nvSpPr>
              <p:cNvPr id="332" name="CustomShape 72"/>
              <p:cNvSpPr/>
              <p:nvPr/>
            </p:nvSpPr>
            <p:spPr>
              <a:xfrm>
                <a:off x="2028240" y="-264600"/>
                <a:ext cx="105120" cy="42120"/>
              </a:xfrm>
              <a:custGeom>
                <a:avLst/>
                <a:gdLst/>
                <a:ahLst/>
                <a:rect l="l" t="t" r="r" b="b"/>
                <a:pathLst>
                  <a:path w="3209" h="1304">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style>
              <a:lnRef idx="0"/>
              <a:fillRef idx="0"/>
              <a:effectRef idx="0"/>
              <a:fontRef idx="minor"/>
            </p:style>
          </p:sp>
          <p:sp>
            <p:nvSpPr>
              <p:cNvPr id="333" name="CustomShape 73"/>
              <p:cNvSpPr/>
              <p:nvPr/>
            </p:nvSpPr>
            <p:spPr>
              <a:xfrm>
                <a:off x="2090520" y="-296280"/>
                <a:ext cx="98640" cy="80280"/>
              </a:xfrm>
              <a:custGeom>
                <a:avLst/>
                <a:gdLst/>
                <a:ahLst/>
                <a:rect l="l" t="t" r="r" b="b"/>
                <a:pathLst>
                  <a:path w="3017" h="2458">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style>
              <a:lnRef idx="0"/>
              <a:fillRef idx="0"/>
              <a:effectRef idx="0"/>
              <a:fontRef idx="minor"/>
            </p:style>
          </p:sp>
        </p:grpSp>
      </p:grpSp>
      <p:grpSp>
        <p:nvGrpSpPr>
          <p:cNvPr id="334" name="Group 74"/>
          <p:cNvGrpSpPr/>
          <p:nvPr/>
        </p:nvGrpSpPr>
        <p:grpSpPr>
          <a:xfrm>
            <a:off x="1739160" y="567000"/>
            <a:ext cx="852120" cy="593280"/>
            <a:chOff x="1739160" y="567000"/>
            <a:chExt cx="852120" cy="593280"/>
          </a:xfrm>
        </p:grpSpPr>
        <p:grpSp>
          <p:nvGrpSpPr>
            <p:cNvPr id="335" name="Group 75"/>
            <p:cNvGrpSpPr/>
            <p:nvPr/>
          </p:nvGrpSpPr>
          <p:grpSpPr>
            <a:xfrm>
              <a:off x="1753560" y="567000"/>
              <a:ext cx="837720" cy="593280"/>
              <a:chOff x="1753560" y="567000"/>
              <a:chExt cx="837720" cy="593280"/>
            </a:xfrm>
          </p:grpSpPr>
          <p:sp>
            <p:nvSpPr>
              <p:cNvPr id="336" name="CustomShape 76"/>
              <p:cNvSpPr/>
              <p:nvPr/>
            </p:nvSpPr>
            <p:spPr>
              <a:xfrm>
                <a:off x="1753560" y="567000"/>
                <a:ext cx="837720" cy="593280"/>
              </a:xfrm>
              <a:custGeom>
                <a:avLst/>
                <a:gdLst/>
                <a:ahLst/>
                <a:rect l="l" t="t" r="r" b="b"/>
                <a:pathLst>
                  <a:path w="25347" h="17965">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style>
              <a:lnRef idx="0"/>
              <a:fillRef idx="0"/>
              <a:effectRef idx="0"/>
              <a:fontRef idx="minor"/>
            </p:style>
          </p:sp>
          <p:sp>
            <p:nvSpPr>
              <p:cNvPr id="337" name="CustomShape 77"/>
              <p:cNvSpPr/>
              <p:nvPr/>
            </p:nvSpPr>
            <p:spPr>
              <a:xfrm>
                <a:off x="1978560" y="690840"/>
                <a:ext cx="423360" cy="301320"/>
              </a:xfrm>
              <a:custGeom>
                <a:avLst/>
                <a:gdLst/>
                <a:ahLst/>
                <a:rect l="l" t="t" r="r" b="b"/>
                <a:pathLst>
                  <a:path w="12822" h="9133">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style>
              <a:lnRef idx="0"/>
              <a:fillRef idx="0"/>
              <a:effectRef idx="0"/>
              <a:fontRef idx="minor"/>
            </p:style>
          </p:sp>
        </p:grpSp>
        <p:grpSp>
          <p:nvGrpSpPr>
            <p:cNvPr id="338" name="Group 78"/>
            <p:cNvGrpSpPr/>
            <p:nvPr/>
          </p:nvGrpSpPr>
          <p:grpSpPr>
            <a:xfrm>
              <a:off x="1739160" y="617760"/>
              <a:ext cx="84240" cy="112680"/>
              <a:chOff x="1739160" y="617760"/>
              <a:chExt cx="84240" cy="112680"/>
            </a:xfrm>
          </p:grpSpPr>
          <p:sp>
            <p:nvSpPr>
              <p:cNvPr id="339" name="CustomShape 79"/>
              <p:cNvSpPr/>
              <p:nvPr/>
            </p:nvSpPr>
            <p:spPr>
              <a:xfrm>
                <a:off x="1765080" y="657360"/>
                <a:ext cx="58320" cy="73080"/>
              </a:xfrm>
              <a:custGeom>
                <a:avLst/>
                <a:gdLst/>
                <a:ahLst/>
                <a:rect l="l" t="t" r="r" b="b"/>
                <a:pathLst>
                  <a:path w="1797" h="223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style>
              <a:lnRef idx="0"/>
              <a:fillRef idx="0"/>
              <a:effectRef idx="0"/>
              <a:fontRef idx="minor"/>
            </p:style>
          </p:sp>
          <p:sp>
            <p:nvSpPr>
              <p:cNvPr id="340" name="CustomShape 80"/>
              <p:cNvSpPr/>
              <p:nvPr/>
            </p:nvSpPr>
            <p:spPr>
              <a:xfrm>
                <a:off x="1739160" y="617760"/>
                <a:ext cx="54360" cy="56520"/>
              </a:xfrm>
              <a:custGeom>
                <a:avLst/>
                <a:gdLst/>
                <a:ahLst/>
                <a:rect l="l" t="t" r="r" b="b"/>
                <a:pathLst>
                  <a:path w="1671" h="1736">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style>
              <a:lnRef idx="0"/>
              <a:fillRef idx="0"/>
              <a:effectRef idx="0"/>
              <a:fontRef idx="minor"/>
            </p:style>
          </p:sp>
        </p:grpSp>
      </p:grpSp>
      <p:grpSp>
        <p:nvGrpSpPr>
          <p:cNvPr id="341" name="Group 81"/>
          <p:cNvGrpSpPr/>
          <p:nvPr/>
        </p:nvGrpSpPr>
        <p:grpSpPr>
          <a:xfrm>
            <a:off x="291240" y="-294840"/>
            <a:ext cx="419760" cy="643680"/>
            <a:chOff x="291240" y="-294840"/>
            <a:chExt cx="419760" cy="643680"/>
          </a:xfrm>
        </p:grpSpPr>
        <p:sp>
          <p:nvSpPr>
            <p:cNvPr id="342" name="CustomShape 82"/>
            <p:cNvSpPr/>
            <p:nvPr/>
          </p:nvSpPr>
          <p:spPr>
            <a:xfrm>
              <a:off x="291240" y="-294840"/>
              <a:ext cx="419760" cy="497160"/>
            </a:xfrm>
            <a:custGeom>
              <a:avLst/>
              <a:gdLst/>
              <a:ahLst/>
              <a:rect l="l" t="t" r="r" b="b"/>
              <a:pathLst>
                <a:path w="12720" h="15057">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style>
            <a:lnRef idx="0"/>
            <a:fillRef idx="0"/>
            <a:effectRef idx="0"/>
            <a:fontRef idx="minor"/>
          </p:style>
        </p:sp>
        <p:grpSp>
          <p:nvGrpSpPr>
            <p:cNvPr id="343" name="Group 83"/>
            <p:cNvGrpSpPr/>
            <p:nvPr/>
          </p:nvGrpSpPr>
          <p:grpSpPr>
            <a:xfrm>
              <a:off x="317520" y="262080"/>
              <a:ext cx="170640" cy="86760"/>
              <a:chOff x="317520" y="262080"/>
              <a:chExt cx="170640" cy="86760"/>
            </a:xfrm>
          </p:grpSpPr>
          <p:sp>
            <p:nvSpPr>
              <p:cNvPr id="344" name="CustomShape 84"/>
              <p:cNvSpPr/>
              <p:nvPr/>
            </p:nvSpPr>
            <p:spPr>
              <a:xfrm>
                <a:off x="317520" y="262080"/>
                <a:ext cx="145800" cy="33840"/>
              </a:xfrm>
              <a:custGeom>
                <a:avLst/>
                <a:gdLst/>
                <a:ahLst/>
                <a:rect l="l" t="t" r="r" b="b"/>
                <a:pathLst>
                  <a:path w="4434" h="105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style>
              <a:lnRef idx="0"/>
              <a:fillRef idx="0"/>
              <a:effectRef idx="0"/>
              <a:fontRef idx="minor"/>
            </p:style>
          </p:sp>
          <p:sp>
            <p:nvSpPr>
              <p:cNvPr id="345" name="CustomShape 85"/>
              <p:cNvSpPr/>
              <p:nvPr/>
            </p:nvSpPr>
            <p:spPr>
              <a:xfrm>
                <a:off x="371520" y="322920"/>
                <a:ext cx="116640" cy="25920"/>
              </a:xfrm>
              <a:custGeom>
                <a:avLst/>
                <a:gdLst/>
                <a:ahLst/>
                <a:rect l="l" t="t" r="r" b="b"/>
                <a:pathLst>
                  <a:path w="3554" h="813">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style>
              <a:lnRef idx="0"/>
              <a:fillRef idx="0"/>
              <a:effectRef idx="0"/>
              <a:fontRef idx="minor"/>
            </p:style>
          </p:sp>
        </p:grpSp>
      </p:grpSp>
      <p:grpSp>
        <p:nvGrpSpPr>
          <p:cNvPr id="346" name="Group 86"/>
          <p:cNvGrpSpPr/>
          <p:nvPr/>
        </p:nvGrpSpPr>
        <p:grpSpPr>
          <a:xfrm>
            <a:off x="1214280" y="1280880"/>
            <a:ext cx="692640" cy="708120"/>
            <a:chOff x="1214280" y="1280880"/>
            <a:chExt cx="692640" cy="708120"/>
          </a:xfrm>
        </p:grpSpPr>
        <p:sp>
          <p:nvSpPr>
            <p:cNvPr id="347" name="CustomShape 87"/>
            <p:cNvSpPr/>
            <p:nvPr/>
          </p:nvSpPr>
          <p:spPr>
            <a:xfrm>
              <a:off x="1265400" y="1280880"/>
              <a:ext cx="641520" cy="708120"/>
            </a:xfrm>
            <a:custGeom>
              <a:avLst/>
              <a:gdLst/>
              <a:ahLst/>
              <a:rect l="l" t="t" r="r" b="b"/>
              <a:pathLst>
                <a:path w="19422" h="21428">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style>
            <a:lnRef idx="0"/>
            <a:fillRef idx="0"/>
            <a:effectRef idx="0"/>
            <a:fontRef idx="minor"/>
          </p:style>
        </p:sp>
        <p:sp>
          <p:nvSpPr>
            <p:cNvPr id="348" name="CustomShape 88"/>
            <p:cNvSpPr/>
            <p:nvPr/>
          </p:nvSpPr>
          <p:spPr>
            <a:xfrm>
              <a:off x="1216440" y="1365120"/>
              <a:ext cx="82080" cy="90360"/>
            </a:xfrm>
            <a:custGeom>
              <a:avLst/>
              <a:gdLst/>
              <a:ahLst/>
              <a:rect l="l" t="t" r="r" b="b"/>
              <a:pathLst>
                <a:path w="2514" h="2768">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style>
            <a:lnRef idx="0"/>
            <a:fillRef idx="0"/>
            <a:effectRef idx="0"/>
            <a:fontRef idx="minor"/>
          </p:style>
        </p:sp>
        <p:sp>
          <p:nvSpPr>
            <p:cNvPr id="349" name="CustomShape 89"/>
            <p:cNvSpPr/>
            <p:nvPr/>
          </p:nvSpPr>
          <p:spPr>
            <a:xfrm>
              <a:off x="1214280" y="1326600"/>
              <a:ext cx="62280" cy="47520"/>
            </a:xfrm>
            <a:custGeom>
              <a:avLst/>
              <a:gdLst/>
              <a:ahLst/>
              <a:rect l="l" t="t" r="r" b="b"/>
              <a:pathLst>
                <a:path w="1920" h="1473">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style>
            <a:lnRef idx="0"/>
            <a:fillRef idx="0"/>
            <a:effectRef idx="0"/>
            <a:fontRef idx="minor"/>
          </p:style>
        </p:sp>
      </p:grpSp>
      <p:grpSp>
        <p:nvGrpSpPr>
          <p:cNvPr id="350" name="Group 90"/>
          <p:cNvGrpSpPr/>
          <p:nvPr/>
        </p:nvGrpSpPr>
        <p:grpSpPr>
          <a:xfrm>
            <a:off x="-182880" y="835200"/>
            <a:ext cx="1276200" cy="1130400"/>
            <a:chOff x="-182880" y="835200"/>
            <a:chExt cx="1276200" cy="1130400"/>
          </a:xfrm>
        </p:grpSpPr>
        <p:sp>
          <p:nvSpPr>
            <p:cNvPr id="351" name="CustomShape 91"/>
            <p:cNvSpPr/>
            <p:nvPr/>
          </p:nvSpPr>
          <p:spPr>
            <a:xfrm>
              <a:off x="-182880" y="852120"/>
              <a:ext cx="1276200" cy="1075680"/>
            </a:xfrm>
            <a:custGeom>
              <a:avLst/>
              <a:gdLst/>
              <a:ahLst/>
              <a:rect l="l" t="t" r="r" b="b"/>
              <a:pathLst>
                <a:path w="38595" h="32543">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style>
            <a:lnRef idx="0"/>
            <a:fillRef idx="0"/>
            <a:effectRef idx="0"/>
            <a:fontRef idx="minor"/>
          </p:style>
        </p:sp>
        <p:grpSp>
          <p:nvGrpSpPr>
            <p:cNvPr id="352" name="Group 92"/>
            <p:cNvGrpSpPr/>
            <p:nvPr/>
          </p:nvGrpSpPr>
          <p:grpSpPr>
            <a:xfrm>
              <a:off x="454320" y="835200"/>
              <a:ext cx="111240" cy="55440"/>
              <a:chOff x="454320" y="835200"/>
              <a:chExt cx="111240" cy="55440"/>
            </a:xfrm>
          </p:grpSpPr>
          <p:sp>
            <p:nvSpPr>
              <p:cNvPr id="353" name="CustomShape 93"/>
              <p:cNvSpPr/>
              <p:nvPr/>
            </p:nvSpPr>
            <p:spPr>
              <a:xfrm>
                <a:off x="454320" y="840960"/>
                <a:ext cx="71640" cy="49680"/>
              </a:xfrm>
              <a:custGeom>
                <a:avLst/>
                <a:gdLst/>
                <a:ahLst/>
                <a:rect l="l" t="t" r="r" b="b"/>
                <a:pathLst>
                  <a:path w="2202" h="1538">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style>
              <a:lnRef idx="0"/>
              <a:fillRef idx="0"/>
              <a:effectRef idx="0"/>
              <a:fontRef idx="minor"/>
            </p:style>
          </p:sp>
          <p:sp>
            <p:nvSpPr>
              <p:cNvPr id="354" name="CustomShape 94"/>
              <p:cNvSpPr/>
              <p:nvPr/>
            </p:nvSpPr>
            <p:spPr>
              <a:xfrm>
                <a:off x="509040" y="835200"/>
                <a:ext cx="56520" cy="54000"/>
              </a:xfrm>
              <a:custGeom>
                <a:avLst/>
                <a:gdLst/>
                <a:ahLst/>
                <a:rect l="l" t="t" r="r" b="b"/>
                <a:pathLst>
                  <a:path w="1742" h="166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style>
              <a:lnRef idx="0"/>
              <a:fillRef idx="0"/>
              <a:effectRef idx="0"/>
              <a:fontRef idx="minor"/>
            </p:style>
          </p:sp>
        </p:grpSp>
        <p:grpSp>
          <p:nvGrpSpPr>
            <p:cNvPr id="355" name="Group 95"/>
            <p:cNvGrpSpPr/>
            <p:nvPr/>
          </p:nvGrpSpPr>
          <p:grpSpPr>
            <a:xfrm>
              <a:off x="588600" y="1891440"/>
              <a:ext cx="126000" cy="74160"/>
              <a:chOff x="588600" y="1891440"/>
              <a:chExt cx="126000" cy="74160"/>
            </a:xfrm>
          </p:grpSpPr>
          <p:sp>
            <p:nvSpPr>
              <p:cNvPr id="356" name="CustomShape 96"/>
              <p:cNvSpPr/>
              <p:nvPr/>
            </p:nvSpPr>
            <p:spPr>
              <a:xfrm>
                <a:off x="588600" y="1891440"/>
                <a:ext cx="81360" cy="55800"/>
              </a:xfrm>
              <a:custGeom>
                <a:avLst/>
                <a:gdLst/>
                <a:ahLst/>
                <a:rect l="l" t="t" r="r" b="b"/>
                <a:pathLst>
                  <a:path w="2486" h="172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style>
              <a:lnRef idx="0"/>
              <a:fillRef idx="0"/>
              <a:effectRef idx="0"/>
              <a:fontRef idx="minor"/>
            </p:style>
          </p:sp>
          <p:sp>
            <p:nvSpPr>
              <p:cNvPr id="357" name="CustomShape 97"/>
              <p:cNvSpPr/>
              <p:nvPr/>
            </p:nvSpPr>
            <p:spPr>
              <a:xfrm>
                <a:off x="652680" y="1914840"/>
                <a:ext cx="61920" cy="50760"/>
              </a:xfrm>
              <a:custGeom>
                <a:avLst/>
                <a:gdLst/>
                <a:ahLst/>
                <a:rect l="l" t="t" r="r" b="b"/>
                <a:pathLst>
                  <a:path w="1900" h="1565">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style>
              <a:lnRef idx="0"/>
              <a:fillRef idx="0"/>
              <a:effectRef idx="0"/>
              <a:fontRef idx="minor"/>
            </p:style>
          </p:sp>
        </p:grpSp>
      </p:grpSp>
      <p:grpSp>
        <p:nvGrpSpPr>
          <p:cNvPr id="358" name="Group 98"/>
          <p:cNvGrpSpPr/>
          <p:nvPr/>
        </p:nvGrpSpPr>
        <p:grpSpPr>
          <a:xfrm>
            <a:off x="1004760" y="2303640"/>
            <a:ext cx="412560" cy="604080"/>
            <a:chOff x="1004760" y="2303640"/>
            <a:chExt cx="412560" cy="604080"/>
          </a:xfrm>
        </p:grpSpPr>
        <p:grpSp>
          <p:nvGrpSpPr>
            <p:cNvPr id="359" name="Group 99"/>
            <p:cNvGrpSpPr/>
            <p:nvPr/>
          </p:nvGrpSpPr>
          <p:grpSpPr>
            <a:xfrm>
              <a:off x="1004760" y="2303640"/>
              <a:ext cx="343440" cy="604080"/>
              <a:chOff x="1004760" y="2303640"/>
              <a:chExt cx="343440" cy="604080"/>
            </a:xfrm>
          </p:grpSpPr>
          <p:sp>
            <p:nvSpPr>
              <p:cNvPr id="360" name="CustomShape 100"/>
              <p:cNvSpPr/>
              <p:nvPr/>
            </p:nvSpPr>
            <p:spPr>
              <a:xfrm>
                <a:off x="1004760" y="2303640"/>
                <a:ext cx="343440" cy="604080"/>
              </a:xfrm>
              <a:custGeom>
                <a:avLst/>
                <a:gdLst/>
                <a:ahLst/>
                <a:rect l="l" t="t" r="r" b="b"/>
                <a:pathLst>
                  <a:path w="10412" h="18285">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style>
              <a:lnRef idx="0"/>
              <a:fillRef idx="0"/>
              <a:effectRef idx="0"/>
              <a:fontRef idx="minor"/>
            </p:style>
          </p:sp>
          <p:sp>
            <p:nvSpPr>
              <p:cNvPr id="361" name="CustomShape 101"/>
              <p:cNvSpPr/>
              <p:nvPr/>
            </p:nvSpPr>
            <p:spPr>
              <a:xfrm>
                <a:off x="1099800" y="2691000"/>
                <a:ext cx="118800" cy="114480"/>
              </a:xfrm>
              <a:custGeom>
                <a:avLst/>
                <a:gdLst/>
                <a:ahLst/>
                <a:rect l="l" t="t" r="r" b="b"/>
                <a:pathLst>
                  <a:path w="3625" h="3496">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style>
              <a:lnRef idx="0"/>
              <a:fillRef idx="0"/>
              <a:effectRef idx="0"/>
              <a:fontRef idx="minor"/>
            </p:style>
          </p:sp>
          <p:sp>
            <p:nvSpPr>
              <p:cNvPr id="362" name="CustomShape 102"/>
              <p:cNvSpPr/>
              <p:nvPr/>
            </p:nvSpPr>
            <p:spPr>
              <a:xfrm>
                <a:off x="1100160" y="2414160"/>
                <a:ext cx="99000" cy="86040"/>
              </a:xfrm>
              <a:custGeom>
                <a:avLst/>
                <a:gdLst/>
                <a:ahLst/>
                <a:rect l="l" t="t" r="r" b="b"/>
                <a:pathLst>
                  <a:path w="3022" h="2638">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style>
              <a:lnRef idx="0"/>
              <a:fillRef idx="0"/>
              <a:effectRef idx="0"/>
              <a:fontRef idx="minor"/>
            </p:style>
          </p:sp>
        </p:grpSp>
        <p:grpSp>
          <p:nvGrpSpPr>
            <p:cNvPr id="363" name="Group 103"/>
            <p:cNvGrpSpPr/>
            <p:nvPr/>
          </p:nvGrpSpPr>
          <p:grpSpPr>
            <a:xfrm>
              <a:off x="1332720" y="2361960"/>
              <a:ext cx="84600" cy="96120"/>
              <a:chOff x="1332720" y="2361960"/>
              <a:chExt cx="84600" cy="96120"/>
            </a:xfrm>
          </p:grpSpPr>
          <p:sp>
            <p:nvSpPr>
              <p:cNvPr id="364" name="CustomShape 104"/>
              <p:cNvSpPr/>
              <p:nvPr/>
            </p:nvSpPr>
            <p:spPr>
              <a:xfrm>
                <a:off x="1332720" y="2361960"/>
                <a:ext cx="22680" cy="79920"/>
              </a:xfrm>
              <a:custGeom>
                <a:avLst/>
                <a:gdLst/>
                <a:ahLst/>
                <a:rect l="l" t="t" r="r" b="b"/>
                <a:pathLst>
                  <a:path w="723" h="2445">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style>
              <a:lnRef idx="0"/>
              <a:fillRef idx="0"/>
              <a:effectRef idx="0"/>
              <a:fontRef idx="minor"/>
            </p:style>
          </p:sp>
          <p:sp>
            <p:nvSpPr>
              <p:cNvPr id="365" name="CustomShape 105"/>
              <p:cNvSpPr/>
              <p:nvPr/>
            </p:nvSpPr>
            <p:spPr>
              <a:xfrm>
                <a:off x="1386000" y="2383560"/>
                <a:ext cx="31320" cy="74520"/>
              </a:xfrm>
              <a:custGeom>
                <a:avLst/>
                <a:gdLst/>
                <a:ahLst/>
                <a:rect l="l" t="t" r="r" b="b"/>
                <a:pathLst>
                  <a:path w="979" h="228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style>
              <a:lnRef idx="0"/>
              <a:fillRef idx="0"/>
              <a:effectRef idx="0"/>
              <a:fontRef idx="minor"/>
            </p:style>
          </p:sp>
        </p:grpSp>
      </p:grpSp>
      <p:grpSp>
        <p:nvGrpSpPr>
          <p:cNvPr id="366" name="Group 106"/>
          <p:cNvGrpSpPr/>
          <p:nvPr/>
        </p:nvGrpSpPr>
        <p:grpSpPr>
          <a:xfrm>
            <a:off x="2647800" y="2892960"/>
            <a:ext cx="61560" cy="136800"/>
            <a:chOff x="2647800" y="2892960"/>
            <a:chExt cx="61560" cy="136800"/>
          </a:xfrm>
        </p:grpSpPr>
        <p:sp>
          <p:nvSpPr>
            <p:cNvPr id="367" name="CustomShape 107"/>
            <p:cNvSpPr/>
            <p:nvPr/>
          </p:nvSpPr>
          <p:spPr>
            <a:xfrm>
              <a:off x="2679120" y="2917080"/>
              <a:ext cx="30240" cy="112680"/>
            </a:xfrm>
            <a:custGeom>
              <a:avLst/>
              <a:gdLst/>
              <a:ahLst/>
              <a:rect l="l" t="t" r="r" b="b"/>
              <a:pathLst>
                <a:path w="947" h="344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style>
            <a:lnRef idx="0"/>
            <a:fillRef idx="0"/>
            <a:effectRef idx="0"/>
            <a:fontRef idx="minor"/>
          </p:style>
        </p:sp>
        <p:sp>
          <p:nvSpPr>
            <p:cNvPr id="368" name="CustomShape 108"/>
            <p:cNvSpPr/>
            <p:nvPr/>
          </p:nvSpPr>
          <p:spPr>
            <a:xfrm>
              <a:off x="2647800" y="2892960"/>
              <a:ext cx="21600" cy="81720"/>
            </a:xfrm>
            <a:custGeom>
              <a:avLst/>
              <a:gdLst/>
              <a:ahLst/>
              <a:rect l="l" t="t" r="r" b="b"/>
              <a:pathLst>
                <a:path w="685" h="2499">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style>
            <a:lnRef idx="0"/>
            <a:fillRef idx="0"/>
            <a:effectRef idx="0"/>
            <a:fontRef idx="minor"/>
          </p:style>
        </p:sp>
      </p:grpSp>
      <p:grpSp>
        <p:nvGrpSpPr>
          <p:cNvPr id="369" name="Group 109"/>
          <p:cNvGrpSpPr/>
          <p:nvPr/>
        </p:nvGrpSpPr>
        <p:grpSpPr>
          <a:xfrm>
            <a:off x="2248560" y="2591280"/>
            <a:ext cx="133560" cy="98280"/>
            <a:chOff x="2248560" y="2591280"/>
            <a:chExt cx="133560" cy="98280"/>
          </a:xfrm>
        </p:grpSpPr>
        <p:sp>
          <p:nvSpPr>
            <p:cNvPr id="370" name="CustomShape 110"/>
            <p:cNvSpPr/>
            <p:nvPr/>
          </p:nvSpPr>
          <p:spPr>
            <a:xfrm>
              <a:off x="2248560" y="2591280"/>
              <a:ext cx="84240" cy="98280"/>
            </a:xfrm>
            <a:custGeom>
              <a:avLst/>
              <a:gdLst/>
              <a:ahLst/>
              <a:rect l="l" t="t" r="r" b="b"/>
              <a:pathLst>
                <a:path w="2578" h="3003">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style>
            <a:lnRef idx="0"/>
            <a:fillRef idx="0"/>
            <a:effectRef idx="0"/>
            <a:fontRef idx="minor"/>
          </p:style>
        </p:sp>
        <p:sp>
          <p:nvSpPr>
            <p:cNvPr id="371" name="CustomShape 111"/>
            <p:cNvSpPr/>
            <p:nvPr/>
          </p:nvSpPr>
          <p:spPr>
            <a:xfrm>
              <a:off x="2320560" y="2614680"/>
              <a:ext cx="61560" cy="57600"/>
            </a:xfrm>
            <a:custGeom>
              <a:avLst/>
              <a:gdLst/>
              <a:ahLst/>
              <a:rect l="l" t="t" r="r" b="b"/>
              <a:pathLst>
                <a:path w="1898" h="1773">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style>
            <a:lnRef idx="0"/>
            <a:fillRef idx="0"/>
            <a:effectRef idx="0"/>
            <a:fontRef idx="minor"/>
          </p:style>
        </p:sp>
      </p:grpSp>
      <p:grpSp>
        <p:nvGrpSpPr>
          <p:cNvPr id="372" name="Group 112"/>
          <p:cNvGrpSpPr/>
          <p:nvPr/>
        </p:nvGrpSpPr>
        <p:grpSpPr>
          <a:xfrm>
            <a:off x="319680" y="3143520"/>
            <a:ext cx="637920" cy="1053720"/>
            <a:chOff x="319680" y="3143520"/>
            <a:chExt cx="637920" cy="1053720"/>
          </a:xfrm>
        </p:grpSpPr>
        <p:sp>
          <p:nvSpPr>
            <p:cNvPr id="373" name="CustomShape 113"/>
            <p:cNvSpPr/>
            <p:nvPr/>
          </p:nvSpPr>
          <p:spPr>
            <a:xfrm>
              <a:off x="319680" y="3143520"/>
              <a:ext cx="637920" cy="1021320"/>
            </a:xfrm>
            <a:custGeom>
              <a:avLst/>
              <a:gdLst/>
              <a:ahLst/>
              <a:rect l="l" t="t" r="r" b="b"/>
              <a:pathLst>
                <a:path w="19309" h="3090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style>
            <a:lnRef idx="0"/>
            <a:fillRef idx="0"/>
            <a:effectRef idx="0"/>
            <a:fontRef idx="minor"/>
          </p:style>
        </p:sp>
        <p:sp>
          <p:nvSpPr>
            <p:cNvPr id="374" name="CustomShape 114"/>
            <p:cNvSpPr/>
            <p:nvPr/>
          </p:nvSpPr>
          <p:spPr>
            <a:xfrm>
              <a:off x="535680" y="3355560"/>
              <a:ext cx="301680" cy="468360"/>
            </a:xfrm>
            <a:custGeom>
              <a:avLst/>
              <a:gdLst/>
              <a:ahLst/>
              <a:rect l="l" t="t" r="r" b="b"/>
              <a:pathLst>
                <a:path w="9153" h="14185">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style>
            <a:lnRef idx="0"/>
            <a:fillRef idx="0"/>
            <a:effectRef idx="0"/>
            <a:fontRef idx="minor"/>
          </p:style>
        </p:sp>
        <p:sp>
          <p:nvSpPr>
            <p:cNvPr id="375" name="CustomShape 115"/>
            <p:cNvSpPr/>
            <p:nvPr/>
          </p:nvSpPr>
          <p:spPr>
            <a:xfrm>
              <a:off x="692280" y="4059360"/>
              <a:ext cx="95400" cy="95400"/>
            </a:xfrm>
            <a:custGeom>
              <a:avLst/>
              <a:gdLst/>
              <a:ahLst/>
              <a:rect l="l" t="t" r="r" b="b"/>
              <a:pathLst>
                <a:path w="2911" h="292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style>
            <a:lnRef idx="0"/>
            <a:fillRef idx="0"/>
            <a:effectRef idx="0"/>
            <a:fontRef idx="minor"/>
          </p:style>
        </p:sp>
        <p:sp>
          <p:nvSpPr>
            <p:cNvPr id="376" name="CustomShape 116"/>
            <p:cNvSpPr/>
            <p:nvPr/>
          </p:nvSpPr>
          <p:spPr>
            <a:xfrm>
              <a:off x="692640" y="4142160"/>
              <a:ext cx="88560" cy="55080"/>
            </a:xfrm>
            <a:custGeom>
              <a:avLst/>
              <a:gdLst/>
              <a:ahLst/>
              <a:rect l="l" t="t" r="r" b="b"/>
              <a:pathLst>
                <a:path w="2704" h="1695">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style>
            <a:lnRef idx="0"/>
            <a:fillRef idx="0"/>
            <a:effectRef idx="0"/>
            <a:fontRef idx="minor"/>
          </p:style>
        </p:sp>
      </p:grpSp>
      <p:grpSp>
        <p:nvGrpSpPr>
          <p:cNvPr id="377" name="Group 117"/>
          <p:cNvGrpSpPr/>
          <p:nvPr/>
        </p:nvGrpSpPr>
        <p:grpSpPr>
          <a:xfrm>
            <a:off x="1344240" y="3702240"/>
            <a:ext cx="387360" cy="496440"/>
            <a:chOff x="1344240" y="3702240"/>
            <a:chExt cx="387360" cy="496440"/>
          </a:xfrm>
        </p:grpSpPr>
        <p:sp>
          <p:nvSpPr>
            <p:cNvPr id="378" name="CustomShape 118"/>
            <p:cNvSpPr/>
            <p:nvPr/>
          </p:nvSpPr>
          <p:spPr>
            <a:xfrm>
              <a:off x="1344240" y="3702240"/>
              <a:ext cx="387360" cy="423360"/>
            </a:xfrm>
            <a:custGeom>
              <a:avLst/>
              <a:gdLst/>
              <a:ahLst/>
              <a:rect l="l" t="t" r="r" b="b"/>
              <a:pathLst>
                <a:path w="11735" h="1282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style>
            <a:lnRef idx="0"/>
            <a:fillRef idx="0"/>
            <a:effectRef idx="0"/>
            <a:fontRef idx="minor"/>
          </p:style>
        </p:sp>
        <p:sp>
          <p:nvSpPr>
            <p:cNvPr id="379" name="CustomShape 119"/>
            <p:cNvSpPr/>
            <p:nvPr/>
          </p:nvSpPr>
          <p:spPr>
            <a:xfrm>
              <a:off x="1495080" y="4110480"/>
              <a:ext cx="97200" cy="65520"/>
            </a:xfrm>
            <a:custGeom>
              <a:avLst/>
              <a:gdLst/>
              <a:ahLst/>
              <a:rect l="l" t="t" r="r" b="b"/>
              <a:pathLst>
                <a:path w="2975" h="2011">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style>
            <a:lnRef idx="0"/>
            <a:fillRef idx="0"/>
            <a:effectRef idx="0"/>
            <a:fontRef idx="minor"/>
          </p:style>
        </p:sp>
        <p:sp>
          <p:nvSpPr>
            <p:cNvPr id="380" name="CustomShape 120"/>
            <p:cNvSpPr/>
            <p:nvPr/>
          </p:nvSpPr>
          <p:spPr>
            <a:xfrm>
              <a:off x="1556640" y="4135680"/>
              <a:ext cx="72000" cy="63000"/>
            </a:xfrm>
            <a:custGeom>
              <a:avLst/>
              <a:gdLst/>
              <a:ahLst/>
              <a:rect l="l" t="t" r="r" b="b"/>
              <a:pathLst>
                <a:path w="2204" h="194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style>
            <a:lnRef idx="0"/>
            <a:fillRef idx="0"/>
            <a:effectRef idx="0"/>
            <a:fontRef idx="minor"/>
          </p:style>
        </p:sp>
      </p:grpSp>
      <p:grpSp>
        <p:nvGrpSpPr>
          <p:cNvPr id="381" name="Group 121"/>
          <p:cNvGrpSpPr/>
          <p:nvPr/>
        </p:nvGrpSpPr>
        <p:grpSpPr>
          <a:xfrm>
            <a:off x="4320" y="4500360"/>
            <a:ext cx="1549800" cy="1346760"/>
            <a:chOff x="4320" y="4500360"/>
            <a:chExt cx="1549800" cy="1346760"/>
          </a:xfrm>
        </p:grpSpPr>
        <p:grpSp>
          <p:nvGrpSpPr>
            <p:cNvPr id="382" name="Group 122"/>
            <p:cNvGrpSpPr/>
            <p:nvPr/>
          </p:nvGrpSpPr>
          <p:grpSpPr>
            <a:xfrm>
              <a:off x="4320" y="4500360"/>
              <a:ext cx="1506240" cy="1346760"/>
              <a:chOff x="4320" y="4500360"/>
              <a:chExt cx="1506240" cy="1346760"/>
            </a:xfrm>
          </p:grpSpPr>
          <p:sp>
            <p:nvSpPr>
              <p:cNvPr id="383" name="CustomShape 123"/>
              <p:cNvSpPr/>
              <p:nvPr/>
            </p:nvSpPr>
            <p:spPr>
              <a:xfrm>
                <a:off x="4320" y="4500360"/>
                <a:ext cx="1506240" cy="1346760"/>
              </a:xfrm>
              <a:custGeom>
                <a:avLst/>
                <a:gdLst/>
                <a:ahLst/>
                <a:rect l="l" t="t" r="r" b="b"/>
                <a:pathLst>
                  <a:path w="45547" h="40732">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style>
              <a:lnRef idx="0"/>
              <a:fillRef idx="0"/>
              <a:effectRef idx="0"/>
              <a:fontRef idx="minor"/>
            </p:style>
          </p:sp>
          <p:sp>
            <p:nvSpPr>
              <p:cNvPr id="384" name="CustomShape 124"/>
              <p:cNvSpPr/>
              <p:nvPr/>
            </p:nvSpPr>
            <p:spPr>
              <a:xfrm>
                <a:off x="455040" y="5262840"/>
                <a:ext cx="304560" cy="213120"/>
              </a:xfrm>
              <a:custGeom>
                <a:avLst/>
                <a:gdLst/>
                <a:ahLst/>
                <a:rect l="l" t="t" r="r" b="b"/>
                <a:pathLst>
                  <a:path w="9231" h="6472">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style>
              <a:lnRef idx="0"/>
              <a:fillRef idx="0"/>
              <a:effectRef idx="0"/>
              <a:fontRef idx="minor"/>
            </p:style>
          </p:sp>
          <p:sp>
            <p:nvSpPr>
              <p:cNvPr id="385" name="CustomShape 125"/>
              <p:cNvSpPr/>
              <p:nvPr/>
            </p:nvSpPr>
            <p:spPr>
              <a:xfrm>
                <a:off x="384120" y="5156640"/>
                <a:ext cx="306000" cy="222120"/>
              </a:xfrm>
              <a:custGeom>
                <a:avLst/>
                <a:gdLst/>
                <a:ahLst/>
                <a:rect l="l" t="t" r="r" b="b"/>
                <a:pathLst>
                  <a:path w="9274" h="6745">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style>
              <a:lnRef idx="0"/>
              <a:fillRef idx="0"/>
              <a:effectRef idx="0"/>
              <a:fontRef idx="minor"/>
            </p:style>
          </p:sp>
          <p:sp>
            <p:nvSpPr>
              <p:cNvPr id="386" name="CustomShape 126"/>
              <p:cNvSpPr/>
              <p:nvPr/>
            </p:nvSpPr>
            <p:spPr>
              <a:xfrm>
                <a:off x="324000" y="5058360"/>
                <a:ext cx="286200" cy="225000"/>
              </a:xfrm>
              <a:custGeom>
                <a:avLst/>
                <a:gdLst/>
                <a:ahLst/>
                <a:rect l="l" t="t" r="r" b="b"/>
                <a:pathLst>
                  <a:path w="8686" h="6829">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style>
              <a:lnRef idx="0"/>
              <a:fillRef idx="0"/>
              <a:effectRef idx="0"/>
              <a:fontRef idx="minor"/>
            </p:style>
          </p:sp>
          <p:sp>
            <p:nvSpPr>
              <p:cNvPr id="387" name="CustomShape 127"/>
              <p:cNvSpPr/>
              <p:nvPr/>
            </p:nvSpPr>
            <p:spPr>
              <a:xfrm>
                <a:off x="251280" y="4971960"/>
                <a:ext cx="283320" cy="226440"/>
              </a:xfrm>
              <a:custGeom>
                <a:avLst/>
                <a:gdLst/>
                <a:ahLst/>
                <a:rect l="l" t="t" r="r" b="b"/>
                <a:pathLst>
                  <a:path w="8592" h="687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style>
              <a:lnRef idx="0"/>
              <a:fillRef idx="0"/>
              <a:effectRef idx="0"/>
              <a:fontRef idx="minor"/>
            </p:style>
          </p:sp>
          <p:sp>
            <p:nvSpPr>
              <p:cNvPr id="388" name="CustomShape 128"/>
              <p:cNvSpPr/>
              <p:nvPr/>
            </p:nvSpPr>
            <p:spPr>
              <a:xfrm>
                <a:off x="157320" y="4893120"/>
                <a:ext cx="327960" cy="205560"/>
              </a:xfrm>
              <a:custGeom>
                <a:avLst/>
                <a:gdLst/>
                <a:ahLst/>
                <a:rect l="l" t="t" r="r" b="b"/>
                <a:pathLst>
                  <a:path w="9938" h="6241">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style>
              <a:lnRef idx="0"/>
              <a:fillRef idx="0"/>
              <a:effectRef idx="0"/>
              <a:fontRef idx="minor"/>
            </p:style>
          </p:sp>
          <p:sp>
            <p:nvSpPr>
              <p:cNvPr id="389" name="CustomShape 129"/>
              <p:cNvSpPr/>
              <p:nvPr/>
            </p:nvSpPr>
            <p:spPr>
              <a:xfrm>
                <a:off x="856800" y="4962600"/>
                <a:ext cx="303120" cy="209520"/>
              </a:xfrm>
              <a:custGeom>
                <a:avLst/>
                <a:gdLst/>
                <a:ahLst/>
                <a:rect l="l" t="t" r="r" b="b"/>
                <a:pathLst>
                  <a:path w="9188" h="6366">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style>
              <a:lnRef idx="0"/>
              <a:fillRef idx="0"/>
              <a:effectRef idx="0"/>
              <a:fontRef idx="minor"/>
            </p:style>
          </p:sp>
          <p:sp>
            <p:nvSpPr>
              <p:cNvPr id="390" name="CustomShape 130"/>
              <p:cNvSpPr/>
              <p:nvPr/>
            </p:nvSpPr>
            <p:spPr>
              <a:xfrm>
                <a:off x="797760" y="4865400"/>
                <a:ext cx="314280" cy="235080"/>
              </a:xfrm>
              <a:custGeom>
                <a:avLst/>
                <a:gdLst/>
                <a:ahLst/>
                <a:rect l="l" t="t" r="r" b="b"/>
                <a:pathLst>
                  <a:path w="9529" h="714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style>
              <a:lnRef idx="0"/>
              <a:fillRef idx="0"/>
              <a:effectRef idx="0"/>
              <a:fontRef idx="minor"/>
            </p:style>
          </p:sp>
          <p:sp>
            <p:nvSpPr>
              <p:cNvPr id="391" name="CustomShape 131"/>
              <p:cNvSpPr/>
              <p:nvPr/>
            </p:nvSpPr>
            <p:spPr>
              <a:xfrm>
                <a:off x="732600" y="4757040"/>
                <a:ext cx="308160" cy="241920"/>
              </a:xfrm>
              <a:custGeom>
                <a:avLst/>
                <a:gdLst/>
                <a:ahLst/>
                <a:rect l="l" t="t" r="r" b="b"/>
                <a:pathLst>
                  <a:path w="9344" h="7346">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style>
              <a:lnRef idx="0"/>
              <a:fillRef idx="0"/>
              <a:effectRef idx="0"/>
              <a:fontRef idx="minor"/>
            </p:style>
          </p:sp>
          <p:sp>
            <p:nvSpPr>
              <p:cNvPr id="392" name="CustomShape 132"/>
              <p:cNvSpPr/>
              <p:nvPr/>
            </p:nvSpPr>
            <p:spPr>
              <a:xfrm>
                <a:off x="647280" y="4663800"/>
                <a:ext cx="318600" cy="243720"/>
              </a:xfrm>
              <a:custGeom>
                <a:avLst/>
                <a:gdLst/>
                <a:ahLst/>
                <a:rect l="l" t="t" r="r" b="b"/>
                <a:pathLst>
                  <a:path w="9662" h="7395">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style>
              <a:lnRef idx="0"/>
              <a:fillRef idx="0"/>
              <a:effectRef idx="0"/>
              <a:fontRef idx="minor"/>
            </p:style>
          </p:sp>
          <p:sp>
            <p:nvSpPr>
              <p:cNvPr id="393" name="CustomShape 133"/>
              <p:cNvSpPr/>
              <p:nvPr/>
            </p:nvSpPr>
            <p:spPr>
              <a:xfrm>
                <a:off x="585360" y="4583160"/>
                <a:ext cx="319320" cy="250560"/>
              </a:xfrm>
              <a:custGeom>
                <a:avLst/>
                <a:gdLst/>
                <a:ahLst/>
                <a:rect l="l" t="t" r="r" b="b"/>
                <a:pathLst>
                  <a:path w="9680" h="7608">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style>
              <a:lnRef idx="0"/>
              <a:fillRef idx="0"/>
              <a:effectRef idx="0"/>
              <a:fontRef idx="minor"/>
            </p:style>
          </p:sp>
        </p:grpSp>
        <p:sp>
          <p:nvSpPr>
            <p:cNvPr id="394" name="CustomShape 134"/>
            <p:cNvSpPr/>
            <p:nvPr/>
          </p:nvSpPr>
          <p:spPr>
            <a:xfrm>
              <a:off x="1364760" y="5136120"/>
              <a:ext cx="118080" cy="45360"/>
            </a:xfrm>
            <a:custGeom>
              <a:avLst/>
              <a:gdLst/>
              <a:ahLst/>
              <a:rect l="l" t="t" r="r" b="b"/>
              <a:pathLst>
                <a:path w="3601" h="1399">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style>
            <a:lnRef idx="0"/>
            <a:fillRef idx="0"/>
            <a:effectRef idx="0"/>
            <a:fontRef idx="minor"/>
          </p:style>
        </p:sp>
        <p:sp>
          <p:nvSpPr>
            <p:cNvPr id="395" name="CustomShape 135"/>
            <p:cNvSpPr/>
            <p:nvPr/>
          </p:nvSpPr>
          <p:spPr>
            <a:xfrm>
              <a:off x="1437480" y="5176440"/>
              <a:ext cx="116640" cy="26640"/>
            </a:xfrm>
            <a:custGeom>
              <a:avLst/>
              <a:gdLst/>
              <a:ahLst/>
              <a:rect l="l" t="t" r="r" b="b"/>
              <a:pathLst>
                <a:path w="3561" h="834">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style>
            <a:lnRef idx="0"/>
            <a:fillRef idx="0"/>
            <a:effectRef idx="0"/>
            <a:fontRef idx="minor"/>
          </p:style>
        </p:sp>
      </p:grpSp>
      <p:grpSp>
        <p:nvGrpSpPr>
          <p:cNvPr id="396" name="Group 136"/>
          <p:cNvGrpSpPr/>
          <p:nvPr/>
        </p:nvGrpSpPr>
        <p:grpSpPr>
          <a:xfrm>
            <a:off x="1664280" y="4088520"/>
            <a:ext cx="1036440" cy="939960"/>
            <a:chOff x="1664280" y="4088520"/>
            <a:chExt cx="1036440" cy="939960"/>
          </a:xfrm>
        </p:grpSpPr>
        <p:grpSp>
          <p:nvGrpSpPr>
            <p:cNvPr id="397" name="Group 137"/>
            <p:cNvGrpSpPr/>
            <p:nvPr/>
          </p:nvGrpSpPr>
          <p:grpSpPr>
            <a:xfrm>
              <a:off x="1664280" y="4088520"/>
              <a:ext cx="1036440" cy="831600"/>
              <a:chOff x="1664280" y="4088520"/>
              <a:chExt cx="1036440" cy="831600"/>
            </a:xfrm>
          </p:grpSpPr>
          <p:sp>
            <p:nvSpPr>
              <p:cNvPr id="398" name="CustomShape 138"/>
              <p:cNvSpPr/>
              <p:nvPr/>
            </p:nvSpPr>
            <p:spPr>
              <a:xfrm>
                <a:off x="2035800" y="4196880"/>
                <a:ext cx="428760" cy="216000"/>
              </a:xfrm>
              <a:custGeom>
                <a:avLst/>
                <a:gdLst/>
                <a:ahLst/>
                <a:rect l="l" t="t" r="r" b="b"/>
                <a:pathLst>
                  <a:path w="12992" h="6564">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style>
              <a:lnRef idx="0"/>
              <a:fillRef idx="0"/>
              <a:effectRef idx="0"/>
              <a:fontRef idx="minor"/>
            </p:style>
          </p:sp>
          <p:sp>
            <p:nvSpPr>
              <p:cNvPr id="399" name="CustomShape 139"/>
              <p:cNvSpPr/>
              <p:nvPr/>
            </p:nvSpPr>
            <p:spPr>
              <a:xfrm>
                <a:off x="1664280" y="4088520"/>
                <a:ext cx="1036440" cy="831600"/>
              </a:xfrm>
              <a:custGeom>
                <a:avLst/>
                <a:gdLst/>
                <a:ahLst/>
                <a:rect l="l" t="t" r="r" b="b"/>
                <a:pathLst>
                  <a:path w="31354" h="2516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style>
              <a:lnRef idx="0"/>
              <a:fillRef idx="0"/>
              <a:effectRef idx="0"/>
              <a:fontRef idx="minor"/>
            </p:style>
          </p:sp>
          <p:sp>
            <p:nvSpPr>
              <p:cNvPr id="400" name="CustomShape 140"/>
              <p:cNvSpPr/>
              <p:nvPr/>
            </p:nvSpPr>
            <p:spPr>
              <a:xfrm>
                <a:off x="2025720" y="4188240"/>
                <a:ext cx="453600" cy="248760"/>
              </a:xfrm>
              <a:custGeom>
                <a:avLst/>
                <a:gdLst/>
                <a:ahLst/>
                <a:rect l="l" t="t" r="r" b="b"/>
                <a:pathLst>
                  <a:path w="13738" h="7549">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style>
              <a:lnRef idx="0"/>
              <a:fillRef idx="0"/>
              <a:effectRef idx="0"/>
              <a:fontRef idx="minor"/>
            </p:style>
          </p:sp>
          <p:sp>
            <p:nvSpPr>
              <p:cNvPr id="401" name="CustomShape 141"/>
              <p:cNvSpPr/>
              <p:nvPr/>
            </p:nvSpPr>
            <p:spPr>
              <a:xfrm>
                <a:off x="1739880" y="4716360"/>
                <a:ext cx="460080" cy="158760"/>
              </a:xfrm>
              <a:custGeom>
                <a:avLst/>
                <a:gdLst/>
                <a:ahLst/>
                <a:rect l="l" t="t" r="r" b="b"/>
                <a:pathLst>
                  <a:path w="13937" h="4825">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style>
              <a:lnRef idx="0"/>
              <a:fillRef idx="0"/>
              <a:effectRef idx="0"/>
              <a:fontRef idx="minor"/>
            </p:style>
          </p:sp>
          <p:sp>
            <p:nvSpPr>
              <p:cNvPr id="402" name="CustomShape 142"/>
              <p:cNvSpPr/>
              <p:nvPr/>
            </p:nvSpPr>
            <p:spPr>
              <a:xfrm>
                <a:off x="1770840" y="4676400"/>
                <a:ext cx="279360" cy="109440"/>
              </a:xfrm>
              <a:custGeom>
                <a:avLst/>
                <a:gdLst/>
                <a:ahLst/>
                <a:rect l="l" t="t" r="r" b="b"/>
                <a:pathLst>
                  <a:path w="8469" h="3335">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style>
              <a:lnRef idx="0"/>
              <a:fillRef idx="0"/>
              <a:effectRef idx="0"/>
              <a:fontRef idx="minor"/>
            </p:style>
          </p:sp>
          <p:sp>
            <p:nvSpPr>
              <p:cNvPr id="403" name="CustomShape 143"/>
              <p:cNvSpPr/>
              <p:nvPr/>
            </p:nvSpPr>
            <p:spPr>
              <a:xfrm>
                <a:off x="1770480" y="4633200"/>
                <a:ext cx="434520" cy="158040"/>
              </a:xfrm>
              <a:custGeom>
                <a:avLst/>
                <a:gdLst/>
                <a:ahLst/>
                <a:rect l="l" t="t" r="r" b="b"/>
                <a:pathLst>
                  <a:path w="13167" h="4808">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style>
              <a:lnRef idx="0"/>
              <a:fillRef idx="0"/>
              <a:effectRef idx="0"/>
              <a:fontRef idx="minor"/>
            </p:style>
          </p:sp>
          <p:sp>
            <p:nvSpPr>
              <p:cNvPr id="404" name="CustomShape 144"/>
              <p:cNvSpPr/>
              <p:nvPr/>
            </p:nvSpPr>
            <p:spPr>
              <a:xfrm>
                <a:off x="1843200" y="4600080"/>
                <a:ext cx="271080" cy="118800"/>
              </a:xfrm>
              <a:custGeom>
                <a:avLst/>
                <a:gdLst/>
                <a:ahLst/>
                <a:rect l="l" t="t" r="r" b="b"/>
                <a:pathLst>
                  <a:path w="8229" h="3618">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style>
              <a:lnRef idx="0"/>
              <a:fillRef idx="0"/>
              <a:effectRef idx="0"/>
              <a:fontRef idx="minor"/>
            </p:style>
          </p:sp>
        </p:grpSp>
        <p:grpSp>
          <p:nvGrpSpPr>
            <p:cNvPr id="405" name="Group 145"/>
            <p:cNvGrpSpPr/>
            <p:nvPr/>
          </p:nvGrpSpPr>
          <p:grpSpPr>
            <a:xfrm>
              <a:off x="2242440" y="4930560"/>
              <a:ext cx="154800" cy="97920"/>
              <a:chOff x="2242440" y="4930560"/>
              <a:chExt cx="154800" cy="97920"/>
            </a:xfrm>
          </p:grpSpPr>
          <p:sp>
            <p:nvSpPr>
              <p:cNvPr id="406" name="CustomShape 146"/>
              <p:cNvSpPr/>
              <p:nvPr/>
            </p:nvSpPr>
            <p:spPr>
              <a:xfrm>
                <a:off x="2242440" y="4930560"/>
                <a:ext cx="82800" cy="57600"/>
              </a:xfrm>
              <a:custGeom>
                <a:avLst/>
                <a:gdLst/>
                <a:ahLst/>
                <a:rect l="l" t="t" r="r" b="b"/>
                <a:pathLst>
                  <a:path w="2534" h="1768">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style>
              <a:lnRef idx="0"/>
              <a:fillRef idx="0"/>
              <a:effectRef idx="0"/>
              <a:fontRef idx="minor"/>
            </p:style>
          </p:sp>
          <p:sp>
            <p:nvSpPr>
              <p:cNvPr id="407" name="CustomShape 147"/>
              <p:cNvSpPr/>
              <p:nvPr/>
            </p:nvSpPr>
            <p:spPr>
              <a:xfrm>
                <a:off x="2304720" y="4969440"/>
                <a:ext cx="92520" cy="59040"/>
              </a:xfrm>
              <a:custGeom>
                <a:avLst/>
                <a:gdLst/>
                <a:ahLst/>
                <a:rect l="l" t="t" r="r" b="b"/>
                <a:pathLst>
                  <a:path w="2830" h="1812">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style>
              <a:lnRef idx="0"/>
              <a:fillRef idx="0"/>
              <a:effectRef idx="0"/>
              <a:fontRef idx="minor"/>
            </p:style>
          </p:sp>
        </p:grpSp>
      </p:grpSp>
      <p:grpSp>
        <p:nvGrpSpPr>
          <p:cNvPr id="408" name="Group 148"/>
          <p:cNvGrpSpPr/>
          <p:nvPr/>
        </p:nvGrpSpPr>
        <p:grpSpPr>
          <a:xfrm>
            <a:off x="2661480" y="4759560"/>
            <a:ext cx="635400" cy="612720"/>
            <a:chOff x="2661480" y="4759560"/>
            <a:chExt cx="635400" cy="612720"/>
          </a:xfrm>
        </p:grpSpPr>
        <p:sp>
          <p:nvSpPr>
            <p:cNvPr id="409" name="CustomShape 149"/>
            <p:cNvSpPr/>
            <p:nvPr/>
          </p:nvSpPr>
          <p:spPr>
            <a:xfrm>
              <a:off x="2661480" y="4759560"/>
              <a:ext cx="525600" cy="605880"/>
            </a:xfrm>
            <a:custGeom>
              <a:avLst/>
              <a:gdLst/>
              <a:ahLst/>
              <a:rect l="l" t="t" r="r" b="b"/>
              <a:pathLst>
                <a:path w="15913" h="1834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style>
            <a:lnRef idx="0"/>
            <a:fillRef idx="0"/>
            <a:effectRef idx="0"/>
            <a:fontRef idx="minor"/>
          </p:style>
        </p:sp>
        <p:sp>
          <p:nvSpPr>
            <p:cNvPr id="410" name="CustomShape 150"/>
            <p:cNvSpPr/>
            <p:nvPr/>
          </p:nvSpPr>
          <p:spPr>
            <a:xfrm>
              <a:off x="3141000" y="5288760"/>
              <a:ext cx="73080" cy="83520"/>
            </a:xfrm>
            <a:custGeom>
              <a:avLst/>
              <a:gdLst/>
              <a:ahLst/>
              <a:rect l="l" t="t" r="r" b="b"/>
              <a:pathLst>
                <a:path w="2242" h="2558">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style>
            <a:lnRef idx="0"/>
            <a:fillRef idx="0"/>
            <a:effectRef idx="0"/>
            <a:fontRef idx="minor"/>
          </p:style>
        </p:sp>
        <p:sp>
          <p:nvSpPr>
            <p:cNvPr id="411" name="CustomShape 151"/>
            <p:cNvSpPr/>
            <p:nvPr/>
          </p:nvSpPr>
          <p:spPr>
            <a:xfrm>
              <a:off x="3220920" y="5295240"/>
              <a:ext cx="75960" cy="75960"/>
            </a:xfrm>
            <a:custGeom>
              <a:avLst/>
              <a:gdLst/>
              <a:ahLst/>
              <a:rect l="l" t="t" r="r" b="b"/>
              <a:pathLst>
                <a:path w="2330" h="2326">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style>
            <a:lnRef idx="0"/>
            <a:fillRef idx="0"/>
            <a:effectRef idx="0"/>
            <a:fontRef idx="minor"/>
          </p:style>
        </p:sp>
      </p:grpSp>
      <p:grpSp>
        <p:nvGrpSpPr>
          <p:cNvPr id="412" name="Group 152"/>
          <p:cNvGrpSpPr/>
          <p:nvPr/>
        </p:nvGrpSpPr>
        <p:grpSpPr>
          <a:xfrm>
            <a:off x="3260880" y="4155120"/>
            <a:ext cx="1064520" cy="1050480"/>
            <a:chOff x="3260880" y="4155120"/>
            <a:chExt cx="1064520" cy="1050480"/>
          </a:xfrm>
        </p:grpSpPr>
        <p:grpSp>
          <p:nvGrpSpPr>
            <p:cNvPr id="413" name="Group 153"/>
            <p:cNvGrpSpPr/>
            <p:nvPr/>
          </p:nvGrpSpPr>
          <p:grpSpPr>
            <a:xfrm>
              <a:off x="3260880" y="4155120"/>
              <a:ext cx="1064520" cy="1050480"/>
              <a:chOff x="3260880" y="4155120"/>
              <a:chExt cx="1064520" cy="1050480"/>
            </a:xfrm>
          </p:grpSpPr>
          <p:sp>
            <p:nvSpPr>
              <p:cNvPr id="414" name="CustomShape 154"/>
              <p:cNvSpPr/>
              <p:nvPr/>
            </p:nvSpPr>
            <p:spPr>
              <a:xfrm>
                <a:off x="3260880" y="4155120"/>
                <a:ext cx="1064520" cy="1050480"/>
              </a:xfrm>
              <a:custGeom>
                <a:avLst/>
                <a:gdLst/>
                <a:ahLst/>
                <a:rect l="l" t="t" r="r" b="b"/>
                <a:pathLst>
                  <a:path w="32201" h="31777">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style>
              <a:lnRef idx="0"/>
              <a:fillRef idx="0"/>
              <a:effectRef idx="0"/>
              <a:fontRef idx="minor"/>
            </p:style>
          </p:sp>
          <p:sp>
            <p:nvSpPr>
              <p:cNvPr id="415" name="CustomShape 155"/>
              <p:cNvSpPr/>
              <p:nvPr/>
            </p:nvSpPr>
            <p:spPr>
              <a:xfrm>
                <a:off x="3412800" y="4384440"/>
                <a:ext cx="249120" cy="241560"/>
              </a:xfrm>
              <a:custGeom>
                <a:avLst/>
                <a:gdLst/>
                <a:ahLst/>
                <a:rect l="l" t="t" r="r" b="b"/>
                <a:pathLst>
                  <a:path w="7559" h="7337">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style>
              <a:lnRef idx="0"/>
              <a:fillRef idx="0"/>
              <a:effectRef idx="0"/>
              <a:fontRef idx="minor"/>
            </p:style>
          </p:sp>
          <p:sp>
            <p:nvSpPr>
              <p:cNvPr id="416" name="CustomShape 156"/>
              <p:cNvSpPr/>
              <p:nvPr/>
            </p:nvSpPr>
            <p:spPr>
              <a:xfrm>
                <a:off x="3510000" y="4365000"/>
                <a:ext cx="411840" cy="343080"/>
              </a:xfrm>
              <a:custGeom>
                <a:avLst/>
                <a:gdLst/>
                <a:ahLst/>
                <a:rect l="l" t="t" r="r" b="b"/>
                <a:pathLst>
                  <a:path w="12481" h="10403">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style>
              <a:lnRef idx="0"/>
              <a:fillRef idx="0"/>
              <a:effectRef idx="0"/>
              <a:fontRef idx="minor"/>
            </p:style>
          </p:sp>
          <p:sp>
            <p:nvSpPr>
              <p:cNvPr id="417" name="CustomShape 157"/>
              <p:cNvSpPr/>
              <p:nvPr/>
            </p:nvSpPr>
            <p:spPr>
              <a:xfrm>
                <a:off x="3598560" y="4439880"/>
                <a:ext cx="397440" cy="360000"/>
              </a:xfrm>
              <a:custGeom>
                <a:avLst/>
                <a:gdLst/>
                <a:ahLst/>
                <a:rect l="l" t="t" r="r" b="b"/>
                <a:pathLst>
                  <a:path w="12041" h="10914">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style>
              <a:lnRef idx="0"/>
              <a:fillRef idx="0"/>
              <a:effectRef idx="0"/>
              <a:fontRef idx="minor"/>
            </p:style>
          </p:sp>
          <p:sp>
            <p:nvSpPr>
              <p:cNvPr id="418" name="CustomShape 158"/>
              <p:cNvSpPr/>
              <p:nvPr/>
            </p:nvSpPr>
            <p:spPr>
              <a:xfrm>
                <a:off x="3701160" y="4530600"/>
                <a:ext cx="378360" cy="351720"/>
              </a:xfrm>
              <a:custGeom>
                <a:avLst/>
                <a:gdLst/>
                <a:ahLst/>
                <a:rect l="l" t="t" r="r" b="b"/>
                <a:pathLst>
                  <a:path w="11468" h="10662">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style>
              <a:lnRef idx="0"/>
              <a:fillRef idx="0"/>
              <a:effectRef idx="0"/>
              <a:fontRef idx="minor"/>
            </p:style>
          </p:sp>
          <p:sp>
            <p:nvSpPr>
              <p:cNvPr id="419" name="CustomShape 159"/>
              <p:cNvSpPr/>
              <p:nvPr/>
            </p:nvSpPr>
            <p:spPr>
              <a:xfrm>
                <a:off x="3803400" y="4626000"/>
                <a:ext cx="360720" cy="344160"/>
              </a:xfrm>
              <a:custGeom>
                <a:avLst/>
                <a:gdLst/>
                <a:ahLst/>
                <a:rect l="l" t="t" r="r" b="b"/>
                <a:pathLst>
                  <a:path w="10935" h="104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style>
              <a:lnRef idx="0"/>
              <a:fillRef idx="0"/>
              <a:effectRef idx="0"/>
              <a:fontRef idx="minor"/>
            </p:style>
          </p:sp>
        </p:grpSp>
        <p:sp>
          <p:nvSpPr>
            <p:cNvPr id="420" name="CustomShape 160"/>
            <p:cNvSpPr/>
            <p:nvPr/>
          </p:nvSpPr>
          <p:spPr>
            <a:xfrm>
              <a:off x="3992760" y="4206600"/>
              <a:ext cx="69840" cy="80640"/>
            </a:xfrm>
            <a:custGeom>
              <a:avLst/>
              <a:gdLst/>
              <a:ahLst/>
              <a:rect l="l" t="t" r="r" b="b"/>
              <a:pathLst>
                <a:path w="2144" h="2465">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style>
            <a:lnRef idx="0"/>
            <a:fillRef idx="0"/>
            <a:effectRef idx="0"/>
            <a:fontRef idx="minor"/>
          </p:style>
        </p:sp>
        <p:sp>
          <p:nvSpPr>
            <p:cNvPr id="421" name="CustomShape 161"/>
            <p:cNvSpPr/>
            <p:nvPr/>
          </p:nvSpPr>
          <p:spPr>
            <a:xfrm>
              <a:off x="4071960" y="4230360"/>
              <a:ext cx="59760" cy="65880"/>
            </a:xfrm>
            <a:custGeom>
              <a:avLst/>
              <a:gdLst/>
              <a:ahLst/>
              <a:rect l="l" t="t" r="r" b="b"/>
              <a:pathLst>
                <a:path w="1840" h="2023">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style>
            <a:lnRef idx="0"/>
            <a:fillRef idx="0"/>
            <a:effectRef idx="0"/>
            <a:fontRef idx="minor"/>
          </p:style>
        </p:sp>
      </p:grpSp>
      <p:grpSp>
        <p:nvGrpSpPr>
          <p:cNvPr id="422" name="Group 162"/>
          <p:cNvGrpSpPr/>
          <p:nvPr/>
        </p:nvGrpSpPr>
        <p:grpSpPr>
          <a:xfrm>
            <a:off x="4755960" y="3831480"/>
            <a:ext cx="141480" cy="68040"/>
            <a:chOff x="4755960" y="3831480"/>
            <a:chExt cx="141480" cy="68040"/>
          </a:xfrm>
        </p:grpSpPr>
        <p:sp>
          <p:nvSpPr>
            <p:cNvPr id="423" name="CustomShape 163"/>
            <p:cNvSpPr/>
            <p:nvPr/>
          </p:nvSpPr>
          <p:spPr>
            <a:xfrm>
              <a:off x="4755960" y="3831480"/>
              <a:ext cx="117720" cy="27720"/>
            </a:xfrm>
            <a:custGeom>
              <a:avLst/>
              <a:gdLst/>
              <a:ahLst/>
              <a:rect l="l" t="t" r="r" b="b"/>
              <a:pathLst>
                <a:path w="3590" h="874">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style>
            <a:lnRef idx="0"/>
            <a:fillRef idx="0"/>
            <a:effectRef idx="0"/>
            <a:fontRef idx="minor"/>
          </p:style>
        </p:sp>
        <p:sp>
          <p:nvSpPr>
            <p:cNvPr id="424" name="CustomShape 164"/>
            <p:cNvSpPr/>
            <p:nvPr/>
          </p:nvSpPr>
          <p:spPr>
            <a:xfrm>
              <a:off x="4802040" y="3872160"/>
              <a:ext cx="95400" cy="27360"/>
            </a:xfrm>
            <a:custGeom>
              <a:avLst/>
              <a:gdLst/>
              <a:ahLst/>
              <a:rect l="l" t="t" r="r" b="b"/>
              <a:pathLst>
                <a:path w="2916" h="861">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style>
            <a:lnRef idx="0"/>
            <a:fillRef idx="0"/>
            <a:effectRef idx="0"/>
            <a:fontRef idx="minor"/>
          </p:style>
        </p:sp>
      </p:grpSp>
      <p:grpSp>
        <p:nvGrpSpPr>
          <p:cNvPr id="425" name="Group 165"/>
          <p:cNvGrpSpPr/>
          <p:nvPr/>
        </p:nvGrpSpPr>
        <p:grpSpPr>
          <a:xfrm>
            <a:off x="4349880" y="4802040"/>
            <a:ext cx="590400" cy="706680"/>
            <a:chOff x="4349880" y="4802040"/>
            <a:chExt cx="590400" cy="706680"/>
          </a:xfrm>
        </p:grpSpPr>
        <p:sp>
          <p:nvSpPr>
            <p:cNvPr id="426" name="CustomShape 166"/>
            <p:cNvSpPr/>
            <p:nvPr/>
          </p:nvSpPr>
          <p:spPr>
            <a:xfrm>
              <a:off x="4349880" y="4903560"/>
              <a:ext cx="590400" cy="605160"/>
            </a:xfrm>
            <a:custGeom>
              <a:avLst/>
              <a:gdLst/>
              <a:ahLst/>
              <a:rect l="l" t="t" r="r" b="b"/>
              <a:pathLst>
                <a:path w="17874" h="1832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style>
            <a:lnRef idx="0"/>
            <a:fillRef idx="0"/>
            <a:effectRef idx="0"/>
            <a:fontRef idx="minor"/>
          </p:style>
        </p:sp>
        <p:sp>
          <p:nvSpPr>
            <p:cNvPr id="427" name="CustomShape 167"/>
            <p:cNvSpPr/>
            <p:nvPr/>
          </p:nvSpPr>
          <p:spPr>
            <a:xfrm>
              <a:off x="4533840" y="4859280"/>
              <a:ext cx="91440" cy="56520"/>
            </a:xfrm>
            <a:custGeom>
              <a:avLst/>
              <a:gdLst/>
              <a:ahLst/>
              <a:rect l="l" t="t" r="r" b="b"/>
              <a:pathLst>
                <a:path w="2799" h="1737">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style>
            <a:lnRef idx="0"/>
            <a:fillRef idx="0"/>
            <a:effectRef idx="0"/>
            <a:fontRef idx="minor"/>
          </p:style>
        </p:sp>
        <p:sp>
          <p:nvSpPr>
            <p:cNvPr id="428" name="CustomShape 168"/>
            <p:cNvSpPr/>
            <p:nvPr/>
          </p:nvSpPr>
          <p:spPr>
            <a:xfrm>
              <a:off x="4548240" y="4802040"/>
              <a:ext cx="93600" cy="50760"/>
            </a:xfrm>
            <a:custGeom>
              <a:avLst/>
              <a:gdLst/>
              <a:ahLst/>
              <a:rect l="l" t="t" r="r" b="b"/>
              <a:pathLst>
                <a:path w="2864" h="1566">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style>
            <a:lnRef idx="0"/>
            <a:fillRef idx="0"/>
            <a:effectRef idx="0"/>
            <a:fontRef idx="minor"/>
          </p:style>
        </p:sp>
      </p:grpSp>
      <p:grpSp>
        <p:nvGrpSpPr>
          <p:cNvPr id="429" name="Group 169"/>
          <p:cNvGrpSpPr/>
          <p:nvPr/>
        </p:nvGrpSpPr>
        <p:grpSpPr>
          <a:xfrm>
            <a:off x="5631120" y="5096520"/>
            <a:ext cx="146520" cy="101520"/>
            <a:chOff x="5631120" y="5096520"/>
            <a:chExt cx="146520" cy="101520"/>
          </a:xfrm>
        </p:grpSpPr>
        <p:sp>
          <p:nvSpPr>
            <p:cNvPr id="430" name="CustomShape 170"/>
            <p:cNvSpPr/>
            <p:nvPr/>
          </p:nvSpPr>
          <p:spPr>
            <a:xfrm>
              <a:off x="5631120" y="5128920"/>
              <a:ext cx="84960" cy="59040"/>
            </a:xfrm>
            <a:custGeom>
              <a:avLst/>
              <a:gdLst/>
              <a:ahLst/>
              <a:rect l="l" t="t" r="r" b="b"/>
              <a:pathLst>
                <a:path w="2604" h="1819">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style>
            <a:lnRef idx="0"/>
            <a:fillRef idx="0"/>
            <a:effectRef idx="0"/>
            <a:fontRef idx="minor"/>
          </p:style>
        </p:sp>
        <p:sp>
          <p:nvSpPr>
            <p:cNvPr id="431" name="CustomShape 171"/>
            <p:cNvSpPr/>
            <p:nvPr/>
          </p:nvSpPr>
          <p:spPr>
            <a:xfrm>
              <a:off x="5696280" y="5096520"/>
              <a:ext cx="81360" cy="101520"/>
            </a:xfrm>
            <a:custGeom>
              <a:avLst/>
              <a:gdLst/>
              <a:ahLst/>
              <a:rect l="l" t="t" r="r" b="b"/>
              <a:pathLst>
                <a:path w="2491" h="3097">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style>
            <a:lnRef idx="0"/>
            <a:fillRef idx="0"/>
            <a:effectRef idx="0"/>
            <a:fontRef idx="minor"/>
          </p:style>
        </p:sp>
      </p:grpSp>
      <p:grpSp>
        <p:nvGrpSpPr>
          <p:cNvPr id="432" name="Group 172"/>
          <p:cNvGrpSpPr/>
          <p:nvPr/>
        </p:nvGrpSpPr>
        <p:grpSpPr>
          <a:xfrm>
            <a:off x="5587560" y="3976200"/>
            <a:ext cx="518400" cy="628560"/>
            <a:chOff x="5587560" y="3976200"/>
            <a:chExt cx="518400" cy="628560"/>
          </a:xfrm>
        </p:grpSpPr>
        <p:sp>
          <p:nvSpPr>
            <p:cNvPr id="433" name="CustomShape 173"/>
            <p:cNvSpPr/>
            <p:nvPr/>
          </p:nvSpPr>
          <p:spPr>
            <a:xfrm>
              <a:off x="5587560" y="3976200"/>
              <a:ext cx="373680" cy="628560"/>
            </a:xfrm>
            <a:custGeom>
              <a:avLst/>
              <a:gdLst/>
              <a:ahLst/>
              <a:rect l="l" t="t" r="r" b="b"/>
              <a:pathLst>
                <a:path w="11327" h="19026">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style>
            <a:lnRef idx="0"/>
            <a:fillRef idx="0"/>
            <a:effectRef idx="0"/>
            <a:fontRef idx="minor"/>
          </p:style>
        </p:sp>
        <p:sp>
          <p:nvSpPr>
            <p:cNvPr id="434" name="CustomShape 174"/>
            <p:cNvSpPr/>
            <p:nvPr/>
          </p:nvSpPr>
          <p:spPr>
            <a:xfrm>
              <a:off x="5989680" y="4164480"/>
              <a:ext cx="46800" cy="84600"/>
            </a:xfrm>
            <a:custGeom>
              <a:avLst/>
              <a:gdLst/>
              <a:ahLst/>
              <a:rect l="l" t="t" r="r" b="b"/>
              <a:pathLst>
                <a:path w="1452" h="2585">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style>
            <a:lnRef idx="0"/>
            <a:fillRef idx="0"/>
            <a:effectRef idx="0"/>
            <a:fontRef idx="minor"/>
          </p:style>
        </p:sp>
        <p:sp>
          <p:nvSpPr>
            <p:cNvPr id="435" name="CustomShape 175"/>
            <p:cNvSpPr/>
            <p:nvPr/>
          </p:nvSpPr>
          <p:spPr>
            <a:xfrm>
              <a:off x="6052320" y="4181400"/>
              <a:ext cx="53640" cy="91800"/>
            </a:xfrm>
            <a:custGeom>
              <a:avLst/>
              <a:gdLst/>
              <a:ahLst/>
              <a:rect l="l" t="t" r="r" b="b"/>
              <a:pathLst>
                <a:path w="1658" h="2807">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style>
            <a:lnRef idx="0"/>
            <a:fillRef idx="0"/>
            <a:effectRef idx="0"/>
            <a:fontRef idx="minor"/>
          </p:style>
        </p:sp>
      </p:grpSp>
      <p:grpSp>
        <p:nvGrpSpPr>
          <p:cNvPr id="436" name="Group 176"/>
          <p:cNvGrpSpPr/>
          <p:nvPr/>
        </p:nvGrpSpPr>
        <p:grpSpPr>
          <a:xfrm>
            <a:off x="6416280" y="3473640"/>
            <a:ext cx="71640" cy="113760"/>
            <a:chOff x="6416280" y="3473640"/>
            <a:chExt cx="71640" cy="113760"/>
          </a:xfrm>
        </p:grpSpPr>
        <p:sp>
          <p:nvSpPr>
            <p:cNvPr id="437" name="CustomShape 177"/>
            <p:cNvSpPr/>
            <p:nvPr/>
          </p:nvSpPr>
          <p:spPr>
            <a:xfrm>
              <a:off x="6416280" y="3473640"/>
              <a:ext cx="22680" cy="113760"/>
            </a:xfrm>
            <a:custGeom>
              <a:avLst/>
              <a:gdLst/>
              <a:ahLst/>
              <a:rect l="l" t="t" r="r" b="b"/>
              <a:pathLst>
                <a:path w="720" h="3465">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style>
            <a:lnRef idx="0"/>
            <a:fillRef idx="0"/>
            <a:effectRef idx="0"/>
            <a:fontRef idx="minor"/>
          </p:style>
        </p:sp>
        <p:sp>
          <p:nvSpPr>
            <p:cNvPr id="438" name="CustomShape 178"/>
            <p:cNvSpPr/>
            <p:nvPr/>
          </p:nvSpPr>
          <p:spPr>
            <a:xfrm>
              <a:off x="6450480" y="3497040"/>
              <a:ext cx="37440" cy="66600"/>
            </a:xfrm>
            <a:custGeom>
              <a:avLst/>
              <a:gdLst/>
              <a:ahLst/>
              <a:rect l="l" t="t" r="r" b="b"/>
              <a:pathLst>
                <a:path w="1167" h="2044">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style>
            <a:lnRef idx="0"/>
            <a:fillRef idx="0"/>
            <a:effectRef idx="0"/>
            <a:fontRef idx="minor"/>
          </p:style>
        </p:sp>
      </p:grpSp>
      <p:grpSp>
        <p:nvGrpSpPr>
          <p:cNvPr id="439" name="Group 179"/>
          <p:cNvGrpSpPr/>
          <p:nvPr/>
        </p:nvGrpSpPr>
        <p:grpSpPr>
          <a:xfrm>
            <a:off x="6151680" y="3887280"/>
            <a:ext cx="1008000" cy="1312920"/>
            <a:chOff x="6151680" y="3887280"/>
            <a:chExt cx="1008000" cy="1312920"/>
          </a:xfrm>
        </p:grpSpPr>
        <p:grpSp>
          <p:nvGrpSpPr>
            <p:cNvPr id="440" name="Group 180"/>
            <p:cNvGrpSpPr/>
            <p:nvPr/>
          </p:nvGrpSpPr>
          <p:grpSpPr>
            <a:xfrm>
              <a:off x="6151680" y="3887280"/>
              <a:ext cx="1008000" cy="1234440"/>
              <a:chOff x="6151680" y="3887280"/>
              <a:chExt cx="1008000" cy="1234440"/>
            </a:xfrm>
          </p:grpSpPr>
          <p:sp>
            <p:nvSpPr>
              <p:cNvPr id="441" name="CustomShape 181"/>
              <p:cNvSpPr/>
              <p:nvPr/>
            </p:nvSpPr>
            <p:spPr>
              <a:xfrm>
                <a:off x="6269040" y="4617000"/>
                <a:ext cx="767880" cy="426600"/>
              </a:xfrm>
              <a:custGeom>
                <a:avLst/>
                <a:gdLst/>
                <a:ahLst/>
                <a:rect l="l" t="t" r="r" b="b"/>
                <a:pathLst>
                  <a:path w="23242" h="12926">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style>
              <a:lnRef idx="0"/>
              <a:fillRef idx="0"/>
              <a:effectRef idx="0"/>
              <a:fontRef idx="minor"/>
            </p:style>
          </p:sp>
          <p:sp>
            <p:nvSpPr>
              <p:cNvPr id="442" name="CustomShape 182"/>
              <p:cNvSpPr/>
              <p:nvPr/>
            </p:nvSpPr>
            <p:spPr>
              <a:xfrm>
                <a:off x="6842160" y="4194000"/>
                <a:ext cx="184320" cy="95760"/>
              </a:xfrm>
              <a:custGeom>
                <a:avLst/>
                <a:gdLst/>
                <a:ahLst/>
                <a:rect l="l" t="t" r="r" b="b"/>
                <a:pathLst>
                  <a:path w="5607" h="2931">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style>
              <a:lnRef idx="0"/>
              <a:fillRef idx="0"/>
              <a:effectRef idx="0"/>
              <a:fontRef idx="minor"/>
            </p:style>
          </p:sp>
          <p:sp>
            <p:nvSpPr>
              <p:cNvPr id="443" name="CustomShape 183"/>
              <p:cNvSpPr/>
              <p:nvPr/>
            </p:nvSpPr>
            <p:spPr>
              <a:xfrm>
                <a:off x="6151680" y="4124160"/>
                <a:ext cx="1008000" cy="997560"/>
              </a:xfrm>
              <a:custGeom>
                <a:avLst/>
                <a:gdLst/>
                <a:ahLst/>
                <a:rect l="l" t="t" r="r" b="b"/>
                <a:pathLst>
                  <a:path w="30494" h="30177">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style>
              <a:lnRef idx="0"/>
              <a:fillRef idx="0"/>
              <a:effectRef idx="0"/>
              <a:fontRef idx="minor"/>
            </p:style>
          </p:sp>
          <p:sp>
            <p:nvSpPr>
              <p:cNvPr id="444" name="CustomShape 184"/>
              <p:cNvSpPr/>
              <p:nvPr/>
            </p:nvSpPr>
            <p:spPr>
              <a:xfrm>
                <a:off x="6248880" y="4604400"/>
                <a:ext cx="798840" cy="457560"/>
              </a:xfrm>
              <a:custGeom>
                <a:avLst/>
                <a:gdLst/>
                <a:ahLst/>
                <a:rect l="l" t="t" r="r" b="b"/>
                <a:pathLst>
                  <a:path w="24177" h="13855">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style>
              <a:lnRef idx="0"/>
              <a:fillRef idx="0"/>
              <a:effectRef idx="0"/>
              <a:fontRef idx="minor"/>
            </p:style>
          </p:sp>
          <p:sp>
            <p:nvSpPr>
              <p:cNvPr id="445" name="CustomShape 185"/>
              <p:cNvSpPr/>
              <p:nvPr/>
            </p:nvSpPr>
            <p:spPr>
              <a:xfrm>
                <a:off x="6738840" y="4680000"/>
                <a:ext cx="93600" cy="83160"/>
              </a:xfrm>
              <a:custGeom>
                <a:avLst/>
                <a:gdLst/>
                <a:ahLst/>
                <a:rect l="l" t="t" r="r" b="b"/>
                <a:pathLst>
                  <a:path w="2864" h="2546">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style>
              <a:lnRef idx="0"/>
              <a:fillRef idx="0"/>
              <a:effectRef idx="0"/>
              <a:fontRef idx="minor"/>
            </p:style>
          </p:sp>
          <p:sp>
            <p:nvSpPr>
              <p:cNvPr id="446" name="CustomShape 186"/>
              <p:cNvSpPr/>
              <p:nvPr/>
            </p:nvSpPr>
            <p:spPr>
              <a:xfrm>
                <a:off x="6721920" y="4540680"/>
                <a:ext cx="92880" cy="77040"/>
              </a:xfrm>
              <a:custGeom>
                <a:avLst/>
                <a:gdLst/>
                <a:ahLst/>
                <a:rect l="l" t="t" r="r" b="b"/>
                <a:pathLst>
                  <a:path w="2835" h="2357">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style>
              <a:lnRef idx="0"/>
              <a:fillRef idx="0"/>
              <a:effectRef idx="0"/>
              <a:fontRef idx="minor"/>
            </p:style>
          </p:sp>
          <p:sp>
            <p:nvSpPr>
              <p:cNvPr id="447" name="CustomShape 187"/>
              <p:cNvSpPr/>
              <p:nvPr/>
            </p:nvSpPr>
            <p:spPr>
              <a:xfrm>
                <a:off x="6838200" y="4387320"/>
                <a:ext cx="69480" cy="66240"/>
              </a:xfrm>
              <a:custGeom>
                <a:avLst/>
                <a:gdLst/>
                <a:ahLst/>
                <a:rect l="l" t="t" r="r" b="b"/>
                <a:pathLst>
                  <a:path w="2135" h="2031">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style>
              <a:lnRef idx="0"/>
              <a:fillRef idx="0"/>
              <a:effectRef idx="0"/>
              <a:fontRef idx="minor"/>
            </p:style>
          </p:sp>
          <p:sp>
            <p:nvSpPr>
              <p:cNvPr id="448" name="CustomShape 188"/>
              <p:cNvSpPr/>
              <p:nvPr/>
            </p:nvSpPr>
            <p:spPr>
              <a:xfrm>
                <a:off x="7021800" y="4067640"/>
                <a:ext cx="84600" cy="77040"/>
              </a:xfrm>
              <a:custGeom>
                <a:avLst/>
                <a:gdLst/>
                <a:ahLst/>
                <a:rect l="l" t="t" r="r" b="b"/>
                <a:pathLst>
                  <a:path w="2594" h="236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style>
              <a:lnRef idx="0"/>
              <a:fillRef idx="0"/>
              <a:effectRef idx="0"/>
              <a:fontRef idx="minor"/>
            </p:style>
          </p:sp>
          <p:sp>
            <p:nvSpPr>
              <p:cNvPr id="449" name="CustomShape 189"/>
              <p:cNvSpPr/>
              <p:nvPr/>
            </p:nvSpPr>
            <p:spPr>
              <a:xfrm>
                <a:off x="6945840" y="3887280"/>
                <a:ext cx="131760" cy="124920"/>
              </a:xfrm>
              <a:custGeom>
                <a:avLst/>
                <a:gdLst/>
                <a:ahLst/>
                <a:rect l="l" t="t" r="r" b="b"/>
                <a:pathLst>
                  <a:path w="4012" h="38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style>
              <a:lnRef idx="0"/>
              <a:fillRef idx="0"/>
              <a:effectRef idx="0"/>
              <a:fontRef idx="minor"/>
            </p:style>
          </p:sp>
        </p:grpSp>
        <p:grpSp>
          <p:nvGrpSpPr>
            <p:cNvPr id="450" name="Group 190"/>
            <p:cNvGrpSpPr/>
            <p:nvPr/>
          </p:nvGrpSpPr>
          <p:grpSpPr>
            <a:xfrm>
              <a:off x="6648480" y="5156280"/>
              <a:ext cx="173520" cy="43920"/>
              <a:chOff x="6648480" y="5156280"/>
              <a:chExt cx="173520" cy="43920"/>
            </a:xfrm>
          </p:grpSpPr>
          <p:sp>
            <p:nvSpPr>
              <p:cNvPr id="451" name="CustomShape 191"/>
              <p:cNvSpPr/>
              <p:nvPr/>
            </p:nvSpPr>
            <p:spPr>
              <a:xfrm>
                <a:off x="6648480" y="5156640"/>
                <a:ext cx="116640" cy="43560"/>
              </a:xfrm>
              <a:custGeom>
                <a:avLst/>
                <a:gdLst/>
                <a:ahLst/>
                <a:rect l="l" t="t" r="r" b="b"/>
                <a:pathLst>
                  <a:path w="3562" h="1348">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style>
              <a:lnRef idx="0"/>
              <a:fillRef idx="0"/>
              <a:effectRef idx="0"/>
              <a:fontRef idx="minor"/>
            </p:style>
          </p:sp>
          <p:sp>
            <p:nvSpPr>
              <p:cNvPr id="452" name="CustomShape 192"/>
              <p:cNvSpPr/>
              <p:nvPr/>
            </p:nvSpPr>
            <p:spPr>
              <a:xfrm>
                <a:off x="6713280" y="5156280"/>
                <a:ext cx="108720" cy="36360"/>
              </a:xfrm>
              <a:custGeom>
                <a:avLst/>
                <a:gdLst/>
                <a:ahLst/>
                <a:rect l="l" t="t" r="r" b="b"/>
                <a:pathLst>
                  <a:path w="3322" h="1126">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style>
              <a:lnRef idx="0"/>
              <a:fillRef idx="0"/>
              <a:effectRef idx="0"/>
              <a:fontRef idx="minor"/>
            </p:style>
          </p:sp>
        </p:grpSp>
      </p:grpSp>
      <p:grpSp>
        <p:nvGrpSpPr>
          <p:cNvPr id="453" name="Group 193"/>
          <p:cNvGrpSpPr/>
          <p:nvPr/>
        </p:nvGrpSpPr>
        <p:grpSpPr>
          <a:xfrm>
            <a:off x="5751720" y="213840"/>
            <a:ext cx="1478880" cy="1385640"/>
            <a:chOff x="5751720" y="213840"/>
            <a:chExt cx="1478880" cy="1385640"/>
          </a:xfrm>
        </p:grpSpPr>
        <p:grpSp>
          <p:nvGrpSpPr>
            <p:cNvPr id="454" name="Group 194"/>
            <p:cNvGrpSpPr/>
            <p:nvPr/>
          </p:nvGrpSpPr>
          <p:grpSpPr>
            <a:xfrm>
              <a:off x="5751720" y="213840"/>
              <a:ext cx="1478880" cy="1385640"/>
              <a:chOff x="5751720" y="213840"/>
              <a:chExt cx="1478880" cy="1385640"/>
            </a:xfrm>
          </p:grpSpPr>
          <p:sp>
            <p:nvSpPr>
              <p:cNvPr id="455" name="CustomShape 195"/>
              <p:cNvSpPr/>
              <p:nvPr/>
            </p:nvSpPr>
            <p:spPr>
              <a:xfrm>
                <a:off x="5751720" y="213840"/>
                <a:ext cx="1478880" cy="1385640"/>
              </a:xfrm>
              <a:custGeom>
                <a:avLst/>
                <a:gdLst/>
                <a:ahLst/>
                <a:rect l="l" t="t" r="r" b="b"/>
                <a:pathLst>
                  <a:path w="44727" h="41902">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style>
              <a:lnRef idx="0"/>
              <a:fillRef idx="0"/>
              <a:effectRef idx="0"/>
              <a:fontRef idx="minor"/>
            </p:style>
          </p:sp>
          <p:sp>
            <p:nvSpPr>
              <p:cNvPr id="456" name="CustomShape 196"/>
              <p:cNvSpPr/>
              <p:nvPr/>
            </p:nvSpPr>
            <p:spPr>
              <a:xfrm>
                <a:off x="6085080" y="757800"/>
                <a:ext cx="305640" cy="211680"/>
              </a:xfrm>
              <a:custGeom>
                <a:avLst/>
                <a:gdLst/>
                <a:ahLst/>
                <a:rect l="l" t="t" r="r" b="b"/>
                <a:pathLst>
                  <a:path w="9269" h="6434">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style>
              <a:lnRef idx="0"/>
              <a:fillRef idx="0"/>
              <a:effectRef idx="0"/>
              <a:fontRef idx="minor"/>
            </p:style>
          </p:sp>
          <p:sp>
            <p:nvSpPr>
              <p:cNvPr id="457" name="CustomShape 197"/>
              <p:cNvSpPr/>
              <p:nvPr/>
            </p:nvSpPr>
            <p:spPr>
              <a:xfrm>
                <a:off x="6151320" y="657360"/>
                <a:ext cx="314640" cy="209160"/>
              </a:xfrm>
              <a:custGeom>
                <a:avLst/>
                <a:gdLst/>
                <a:ahLst/>
                <a:rect l="l" t="t" r="r" b="b"/>
                <a:pathLst>
                  <a:path w="9542" h="6355">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style>
              <a:lnRef idx="0"/>
              <a:fillRef idx="0"/>
              <a:effectRef idx="0"/>
              <a:fontRef idx="minor"/>
            </p:style>
          </p:sp>
          <p:sp>
            <p:nvSpPr>
              <p:cNvPr id="458" name="CustomShape 198"/>
              <p:cNvSpPr/>
              <p:nvPr/>
            </p:nvSpPr>
            <p:spPr>
              <a:xfrm>
                <a:off x="6219000" y="567000"/>
                <a:ext cx="311400" cy="190440"/>
              </a:xfrm>
              <a:custGeom>
                <a:avLst/>
                <a:gdLst/>
                <a:ahLst/>
                <a:rect l="l" t="t" r="r" b="b"/>
                <a:pathLst>
                  <a:path w="9439" h="5791">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style>
              <a:lnRef idx="0"/>
              <a:fillRef idx="0"/>
              <a:effectRef idx="0"/>
              <a:fontRef idx="minor"/>
            </p:style>
          </p:sp>
          <p:sp>
            <p:nvSpPr>
              <p:cNvPr id="459" name="CustomShape 199"/>
              <p:cNvSpPr/>
              <p:nvPr/>
            </p:nvSpPr>
            <p:spPr>
              <a:xfrm>
                <a:off x="6273360" y="468720"/>
                <a:ext cx="309240" cy="187920"/>
              </a:xfrm>
              <a:custGeom>
                <a:avLst/>
                <a:gdLst/>
                <a:ahLst/>
                <a:rect l="l" t="t" r="r" b="b"/>
                <a:pathLst>
                  <a:path w="9382" h="5708">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style>
              <a:lnRef idx="0"/>
              <a:fillRef idx="0"/>
              <a:effectRef idx="0"/>
              <a:fontRef idx="minor"/>
            </p:style>
          </p:sp>
          <p:sp>
            <p:nvSpPr>
              <p:cNvPr id="460" name="CustomShape 200"/>
              <p:cNvSpPr/>
              <p:nvPr/>
            </p:nvSpPr>
            <p:spPr>
              <a:xfrm>
                <a:off x="6333480" y="345960"/>
                <a:ext cx="306360" cy="235800"/>
              </a:xfrm>
              <a:custGeom>
                <a:avLst/>
                <a:gdLst/>
                <a:ahLst/>
                <a:rect l="l" t="t" r="r" b="b"/>
                <a:pathLst>
                  <a:path w="9290" h="7154">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style>
              <a:lnRef idx="0"/>
              <a:fillRef idx="0"/>
              <a:effectRef idx="0"/>
              <a:fontRef idx="minor"/>
            </p:style>
          </p:sp>
          <p:sp>
            <p:nvSpPr>
              <p:cNvPr id="461" name="CustomShape 201"/>
              <p:cNvSpPr/>
              <p:nvPr/>
            </p:nvSpPr>
            <p:spPr>
              <a:xfrm>
                <a:off x="6511320" y="1026720"/>
                <a:ext cx="301320" cy="210960"/>
              </a:xfrm>
              <a:custGeom>
                <a:avLst/>
                <a:gdLst/>
                <a:ahLst/>
                <a:rect l="l" t="t" r="r" b="b"/>
                <a:pathLst>
                  <a:path w="9143" h="640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style>
              <a:lnRef idx="0"/>
              <a:fillRef idx="0"/>
              <a:effectRef idx="0"/>
              <a:fontRef idx="minor"/>
            </p:style>
          </p:sp>
          <p:sp>
            <p:nvSpPr>
              <p:cNvPr id="462" name="CustomShape 202"/>
              <p:cNvSpPr/>
              <p:nvPr/>
            </p:nvSpPr>
            <p:spPr>
              <a:xfrm>
                <a:off x="6557040" y="945360"/>
                <a:ext cx="329040" cy="213480"/>
              </a:xfrm>
              <a:custGeom>
                <a:avLst/>
                <a:gdLst/>
                <a:ahLst/>
                <a:rect l="l" t="t" r="r" b="b"/>
                <a:pathLst>
                  <a:path w="9975" h="648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style>
              <a:lnRef idx="0"/>
              <a:fillRef idx="0"/>
              <a:effectRef idx="0"/>
              <a:fontRef idx="minor"/>
            </p:style>
          </p:sp>
          <p:sp>
            <p:nvSpPr>
              <p:cNvPr id="463" name="CustomShape 203"/>
              <p:cNvSpPr/>
              <p:nvPr/>
            </p:nvSpPr>
            <p:spPr>
              <a:xfrm>
                <a:off x="6627960" y="845640"/>
                <a:ext cx="334440" cy="207720"/>
              </a:xfrm>
              <a:custGeom>
                <a:avLst/>
                <a:gdLst/>
                <a:ahLst/>
                <a:rect l="l" t="t" r="r" b="b"/>
                <a:pathLst>
                  <a:path w="10136" h="6309">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style>
              <a:lnRef idx="0"/>
              <a:fillRef idx="0"/>
              <a:effectRef idx="0"/>
              <a:fontRef idx="minor"/>
            </p:style>
          </p:sp>
          <p:sp>
            <p:nvSpPr>
              <p:cNvPr id="464" name="CustomShape 204"/>
              <p:cNvSpPr/>
              <p:nvPr/>
            </p:nvSpPr>
            <p:spPr>
              <a:xfrm>
                <a:off x="6685560" y="737640"/>
                <a:ext cx="338040" cy="213120"/>
              </a:xfrm>
              <a:custGeom>
                <a:avLst/>
                <a:gdLst/>
                <a:ahLst/>
                <a:rect l="l" t="t" r="r" b="b"/>
                <a:pathLst>
                  <a:path w="10246" h="6475">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style>
              <a:lnRef idx="0"/>
              <a:fillRef idx="0"/>
              <a:effectRef idx="0"/>
              <a:fontRef idx="minor"/>
            </p:style>
          </p:sp>
          <p:sp>
            <p:nvSpPr>
              <p:cNvPr id="465" name="CustomShape 205"/>
              <p:cNvSpPr/>
              <p:nvPr/>
            </p:nvSpPr>
            <p:spPr>
              <a:xfrm>
                <a:off x="6732360" y="653400"/>
                <a:ext cx="347040" cy="212040"/>
              </a:xfrm>
              <a:custGeom>
                <a:avLst/>
                <a:gdLst/>
                <a:ahLst/>
                <a:rect l="l" t="t" r="r" b="b"/>
                <a:pathLst>
                  <a:path w="10519" h="6437">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style>
              <a:lnRef idx="0"/>
              <a:fillRef idx="0"/>
              <a:effectRef idx="0"/>
              <a:fontRef idx="minor"/>
            </p:style>
          </p:sp>
        </p:grpSp>
        <p:grpSp>
          <p:nvGrpSpPr>
            <p:cNvPr id="466" name="Group 206"/>
            <p:cNvGrpSpPr/>
            <p:nvPr/>
          </p:nvGrpSpPr>
          <p:grpSpPr>
            <a:xfrm>
              <a:off x="6864840" y="521280"/>
              <a:ext cx="164520" cy="76320"/>
              <a:chOff x="6864840" y="521280"/>
              <a:chExt cx="164520" cy="76320"/>
            </a:xfrm>
          </p:grpSpPr>
          <p:sp>
            <p:nvSpPr>
              <p:cNvPr id="467" name="CustomShape 207"/>
              <p:cNvSpPr/>
              <p:nvPr/>
            </p:nvSpPr>
            <p:spPr>
              <a:xfrm>
                <a:off x="6864840" y="537840"/>
                <a:ext cx="107640" cy="59760"/>
              </a:xfrm>
              <a:custGeom>
                <a:avLst/>
                <a:gdLst/>
                <a:ahLst/>
                <a:rect l="l" t="t" r="r" b="b"/>
                <a:pathLst>
                  <a:path w="3281" h="1834">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style>
              <a:lnRef idx="0"/>
              <a:fillRef idx="0"/>
              <a:effectRef idx="0"/>
              <a:fontRef idx="minor"/>
            </p:style>
          </p:sp>
          <p:sp>
            <p:nvSpPr>
              <p:cNvPr id="468" name="CustomShape 208"/>
              <p:cNvSpPr/>
              <p:nvPr/>
            </p:nvSpPr>
            <p:spPr>
              <a:xfrm>
                <a:off x="6937560" y="521280"/>
                <a:ext cx="91800" cy="68040"/>
              </a:xfrm>
              <a:custGeom>
                <a:avLst/>
                <a:gdLst/>
                <a:ahLst/>
                <a:rect l="l" t="t" r="r" b="b"/>
                <a:pathLst>
                  <a:path w="2810" h="2091">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style>
              <a:lnRef idx="0"/>
              <a:fillRef idx="0"/>
              <a:effectRef idx="0"/>
              <a:fontRef idx="minor"/>
            </p:style>
          </p:sp>
        </p:grpSp>
        <p:grpSp>
          <p:nvGrpSpPr>
            <p:cNvPr id="469" name="Group 209"/>
            <p:cNvGrpSpPr/>
            <p:nvPr/>
          </p:nvGrpSpPr>
          <p:grpSpPr>
            <a:xfrm>
              <a:off x="6567480" y="1421640"/>
              <a:ext cx="95760" cy="113040"/>
              <a:chOff x="6567480" y="1421640"/>
              <a:chExt cx="95760" cy="113040"/>
            </a:xfrm>
          </p:grpSpPr>
          <p:sp>
            <p:nvSpPr>
              <p:cNvPr id="470" name="CustomShape 210"/>
              <p:cNvSpPr/>
              <p:nvPr/>
            </p:nvSpPr>
            <p:spPr>
              <a:xfrm>
                <a:off x="6576480" y="1421640"/>
                <a:ext cx="86760" cy="74520"/>
              </a:xfrm>
              <a:custGeom>
                <a:avLst/>
                <a:gdLst/>
                <a:ahLst/>
                <a:rect l="l" t="t" r="r" b="b"/>
                <a:pathLst>
                  <a:path w="2656" h="2281">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style>
              <a:lnRef idx="0"/>
              <a:fillRef idx="0"/>
              <a:effectRef idx="0"/>
              <a:fontRef idx="minor"/>
            </p:style>
          </p:sp>
          <p:sp>
            <p:nvSpPr>
              <p:cNvPr id="471" name="CustomShape 211"/>
              <p:cNvSpPr/>
              <p:nvPr/>
            </p:nvSpPr>
            <p:spPr>
              <a:xfrm>
                <a:off x="6567480" y="1464840"/>
                <a:ext cx="72720" cy="69840"/>
              </a:xfrm>
              <a:custGeom>
                <a:avLst/>
                <a:gdLst/>
                <a:ahLst/>
                <a:rect l="l" t="t" r="r" b="b"/>
                <a:pathLst>
                  <a:path w="2232" h="2144">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style>
              <a:lnRef idx="0"/>
              <a:fillRef idx="0"/>
              <a:effectRef idx="0"/>
              <a:fontRef idx="minor"/>
            </p:style>
          </p:sp>
        </p:grpSp>
      </p:grpSp>
      <p:grpSp>
        <p:nvGrpSpPr>
          <p:cNvPr id="472" name="Group 212"/>
          <p:cNvGrpSpPr/>
          <p:nvPr/>
        </p:nvGrpSpPr>
        <p:grpSpPr>
          <a:xfrm>
            <a:off x="6451200" y="1964520"/>
            <a:ext cx="883080" cy="496800"/>
            <a:chOff x="6451200" y="1964520"/>
            <a:chExt cx="883080" cy="496800"/>
          </a:xfrm>
        </p:grpSpPr>
        <p:sp>
          <p:nvSpPr>
            <p:cNvPr id="473" name="CustomShape 213"/>
            <p:cNvSpPr/>
            <p:nvPr/>
          </p:nvSpPr>
          <p:spPr>
            <a:xfrm>
              <a:off x="6451200" y="1964520"/>
              <a:ext cx="771120" cy="496800"/>
            </a:xfrm>
            <a:custGeom>
              <a:avLst/>
              <a:gdLst/>
              <a:ahLst/>
              <a:rect l="l" t="t" r="r" b="b"/>
              <a:pathLst>
                <a:path w="23339" h="1504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style>
            <a:lnRef idx="0"/>
            <a:fillRef idx="0"/>
            <a:effectRef idx="0"/>
            <a:fontRef idx="minor"/>
          </p:style>
        </p:sp>
        <p:sp>
          <p:nvSpPr>
            <p:cNvPr id="474" name="CustomShape 214"/>
            <p:cNvSpPr/>
            <p:nvPr/>
          </p:nvSpPr>
          <p:spPr>
            <a:xfrm>
              <a:off x="7237080" y="2177640"/>
              <a:ext cx="58680" cy="77040"/>
            </a:xfrm>
            <a:custGeom>
              <a:avLst/>
              <a:gdLst/>
              <a:ahLst/>
              <a:rect l="l" t="t" r="r" b="b"/>
              <a:pathLst>
                <a:path w="1805" h="236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style>
            <a:lnRef idx="0"/>
            <a:fillRef idx="0"/>
            <a:effectRef idx="0"/>
            <a:fontRef idx="minor"/>
          </p:style>
        </p:sp>
        <p:sp>
          <p:nvSpPr>
            <p:cNvPr id="475" name="CustomShape 215"/>
            <p:cNvSpPr/>
            <p:nvPr/>
          </p:nvSpPr>
          <p:spPr>
            <a:xfrm>
              <a:off x="7278120" y="2184480"/>
              <a:ext cx="56160" cy="83160"/>
            </a:xfrm>
            <a:custGeom>
              <a:avLst/>
              <a:gdLst/>
              <a:ahLst/>
              <a:rect l="l" t="t" r="r" b="b"/>
              <a:pathLst>
                <a:path w="1728" h="2547">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style>
            <a:lnRef idx="0"/>
            <a:fillRef idx="0"/>
            <a:effectRef idx="0"/>
            <a:fontRef idx="minor"/>
          </p:style>
        </p:sp>
      </p:grpSp>
      <p:grpSp>
        <p:nvGrpSpPr>
          <p:cNvPr id="476" name="Group 216"/>
          <p:cNvGrpSpPr/>
          <p:nvPr/>
        </p:nvGrpSpPr>
        <p:grpSpPr>
          <a:xfrm>
            <a:off x="7346160" y="3514320"/>
            <a:ext cx="538920" cy="622800"/>
            <a:chOff x="7346160" y="3514320"/>
            <a:chExt cx="538920" cy="622800"/>
          </a:xfrm>
        </p:grpSpPr>
        <p:sp>
          <p:nvSpPr>
            <p:cNvPr id="477" name="CustomShape 217"/>
            <p:cNvSpPr/>
            <p:nvPr/>
          </p:nvSpPr>
          <p:spPr>
            <a:xfrm>
              <a:off x="7346160" y="3514320"/>
              <a:ext cx="468000" cy="576720"/>
            </a:xfrm>
            <a:custGeom>
              <a:avLst/>
              <a:gdLst/>
              <a:ahLst/>
              <a:rect l="l" t="t" r="r" b="b"/>
              <a:pathLst>
                <a:path w="14177" h="17458">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style>
            <a:lnRef idx="0"/>
            <a:fillRef idx="0"/>
            <a:effectRef idx="0"/>
            <a:fontRef idx="minor"/>
          </p:style>
        </p:sp>
        <p:sp>
          <p:nvSpPr>
            <p:cNvPr id="478" name="CustomShape 218"/>
            <p:cNvSpPr/>
            <p:nvPr/>
          </p:nvSpPr>
          <p:spPr>
            <a:xfrm>
              <a:off x="7755120" y="4055400"/>
              <a:ext cx="78120" cy="79200"/>
            </a:xfrm>
            <a:custGeom>
              <a:avLst/>
              <a:gdLst/>
              <a:ahLst/>
              <a:rect l="l" t="t" r="r" b="b"/>
              <a:pathLst>
                <a:path w="2392" h="2421">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style>
            <a:lnRef idx="0"/>
            <a:fillRef idx="0"/>
            <a:effectRef idx="0"/>
            <a:fontRef idx="minor"/>
          </p:style>
        </p:sp>
        <p:sp>
          <p:nvSpPr>
            <p:cNvPr id="479" name="CustomShape 219"/>
            <p:cNvSpPr/>
            <p:nvPr/>
          </p:nvSpPr>
          <p:spPr>
            <a:xfrm>
              <a:off x="7839000" y="4060800"/>
              <a:ext cx="46080" cy="76320"/>
            </a:xfrm>
            <a:custGeom>
              <a:avLst/>
              <a:gdLst/>
              <a:ahLst/>
              <a:rect l="l" t="t" r="r" b="b"/>
              <a:pathLst>
                <a:path w="1425" h="2339">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style>
            <a:lnRef idx="0"/>
            <a:fillRef idx="0"/>
            <a:effectRef idx="0"/>
            <a:fontRef idx="minor"/>
          </p:style>
        </p:sp>
      </p:grpSp>
      <p:grpSp>
        <p:nvGrpSpPr>
          <p:cNvPr id="480" name="Group 220"/>
          <p:cNvGrpSpPr/>
          <p:nvPr/>
        </p:nvGrpSpPr>
        <p:grpSpPr>
          <a:xfrm>
            <a:off x="7485120" y="4430880"/>
            <a:ext cx="1374840" cy="923040"/>
            <a:chOff x="7485120" y="4430880"/>
            <a:chExt cx="1374840" cy="923040"/>
          </a:xfrm>
        </p:grpSpPr>
        <p:sp>
          <p:nvSpPr>
            <p:cNvPr id="481" name="CustomShape 221"/>
            <p:cNvSpPr/>
            <p:nvPr/>
          </p:nvSpPr>
          <p:spPr>
            <a:xfrm>
              <a:off x="7485120" y="4430880"/>
              <a:ext cx="1374840" cy="923040"/>
            </a:xfrm>
            <a:custGeom>
              <a:avLst/>
              <a:gdLst/>
              <a:ahLst/>
              <a:rect l="l" t="t" r="r" b="b"/>
              <a:pathLst>
                <a:path w="41579" h="27924">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style>
            <a:lnRef idx="0"/>
            <a:fillRef idx="0"/>
            <a:effectRef idx="0"/>
            <a:fontRef idx="minor"/>
          </p:style>
        </p:sp>
        <p:sp>
          <p:nvSpPr>
            <p:cNvPr id="482" name="CustomShape 222"/>
            <p:cNvSpPr/>
            <p:nvPr/>
          </p:nvSpPr>
          <p:spPr>
            <a:xfrm>
              <a:off x="8408520" y="4803480"/>
              <a:ext cx="133560" cy="41760"/>
            </a:xfrm>
            <a:custGeom>
              <a:avLst/>
              <a:gdLst/>
              <a:ahLst/>
              <a:rect l="l" t="t" r="r" b="b"/>
              <a:pathLst>
                <a:path w="4067" h="1296">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style>
            <a:lnRef idx="0"/>
            <a:fillRef idx="0"/>
            <a:effectRef idx="0"/>
            <a:fontRef idx="minor"/>
          </p:style>
        </p:sp>
        <p:sp>
          <p:nvSpPr>
            <p:cNvPr id="483" name="CustomShape 223"/>
            <p:cNvSpPr/>
            <p:nvPr/>
          </p:nvSpPr>
          <p:spPr>
            <a:xfrm>
              <a:off x="8480160" y="4767840"/>
              <a:ext cx="104400" cy="27000"/>
            </a:xfrm>
            <a:custGeom>
              <a:avLst/>
              <a:gdLst/>
              <a:ahLst/>
              <a:rect l="l" t="t" r="r" b="b"/>
              <a:pathLst>
                <a:path w="3185" h="84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style>
            <a:lnRef idx="0"/>
            <a:fillRef idx="0"/>
            <a:effectRef idx="0"/>
            <a:fontRef idx="minor"/>
          </p:style>
        </p:sp>
      </p:grpSp>
      <p:grpSp>
        <p:nvGrpSpPr>
          <p:cNvPr id="484" name="Group 224"/>
          <p:cNvGrpSpPr/>
          <p:nvPr/>
        </p:nvGrpSpPr>
        <p:grpSpPr>
          <a:xfrm>
            <a:off x="8490600" y="1991520"/>
            <a:ext cx="535320" cy="704520"/>
            <a:chOff x="8490600" y="1991520"/>
            <a:chExt cx="535320" cy="704520"/>
          </a:xfrm>
        </p:grpSpPr>
        <p:grpSp>
          <p:nvGrpSpPr>
            <p:cNvPr id="485" name="Group 225"/>
            <p:cNvGrpSpPr/>
            <p:nvPr/>
          </p:nvGrpSpPr>
          <p:grpSpPr>
            <a:xfrm>
              <a:off x="8490600" y="1991520"/>
              <a:ext cx="535320" cy="575280"/>
              <a:chOff x="8490600" y="1991520"/>
              <a:chExt cx="535320" cy="575280"/>
            </a:xfrm>
          </p:grpSpPr>
          <p:sp>
            <p:nvSpPr>
              <p:cNvPr id="486" name="CustomShape 226"/>
              <p:cNvSpPr/>
              <p:nvPr/>
            </p:nvSpPr>
            <p:spPr>
              <a:xfrm>
                <a:off x="8490600" y="1991520"/>
                <a:ext cx="535320" cy="575280"/>
              </a:xfrm>
              <a:custGeom>
                <a:avLst/>
                <a:gdLst/>
                <a:ahLst/>
                <a:rect l="l" t="t" r="r" b="b"/>
                <a:pathLst>
                  <a:path w="16211" h="17414">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style>
              <a:lnRef idx="0"/>
              <a:fillRef idx="0"/>
              <a:effectRef idx="0"/>
              <a:fontRef idx="minor"/>
            </p:style>
          </p:sp>
          <p:sp>
            <p:nvSpPr>
              <p:cNvPr id="487" name="CustomShape 227"/>
              <p:cNvSpPr/>
              <p:nvPr/>
            </p:nvSpPr>
            <p:spPr>
              <a:xfrm>
                <a:off x="8614080" y="2115360"/>
                <a:ext cx="151200" cy="171000"/>
              </a:xfrm>
              <a:custGeom>
                <a:avLst/>
                <a:gdLst/>
                <a:ahLst/>
                <a:rect l="l" t="t" r="r" b="b"/>
                <a:pathLst>
                  <a:path w="4599" h="5197">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style>
              <a:lnRef idx="0"/>
              <a:fillRef idx="0"/>
              <a:effectRef idx="0"/>
              <a:fontRef idx="minor"/>
            </p:style>
          </p:sp>
        </p:grpSp>
        <p:sp>
          <p:nvSpPr>
            <p:cNvPr id="488" name="CustomShape 228"/>
            <p:cNvSpPr/>
            <p:nvPr/>
          </p:nvSpPr>
          <p:spPr>
            <a:xfrm>
              <a:off x="8597520" y="2575800"/>
              <a:ext cx="70920" cy="66600"/>
            </a:xfrm>
            <a:custGeom>
              <a:avLst/>
              <a:gdLst/>
              <a:ahLst/>
              <a:rect l="l" t="t" r="r" b="b"/>
              <a:pathLst>
                <a:path w="2171" h="2045">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style>
            <a:lnRef idx="0"/>
            <a:fillRef idx="0"/>
            <a:effectRef idx="0"/>
            <a:fontRef idx="minor"/>
          </p:style>
        </p:sp>
        <p:sp>
          <p:nvSpPr>
            <p:cNvPr id="489" name="CustomShape 229"/>
            <p:cNvSpPr/>
            <p:nvPr/>
          </p:nvSpPr>
          <p:spPr>
            <a:xfrm>
              <a:off x="8587800" y="2657520"/>
              <a:ext cx="90000" cy="38520"/>
            </a:xfrm>
            <a:custGeom>
              <a:avLst/>
              <a:gdLst/>
              <a:ahLst/>
              <a:rect l="l" t="t" r="r" b="b"/>
              <a:pathLst>
                <a:path w="2754" h="1196">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style>
            <a:lnRef idx="0"/>
            <a:fillRef idx="0"/>
            <a:effectRef idx="0"/>
            <a:fontRef idx="minor"/>
          </p:style>
        </p:sp>
      </p:grpSp>
      <p:grpSp>
        <p:nvGrpSpPr>
          <p:cNvPr id="490" name="Group 230"/>
          <p:cNvGrpSpPr/>
          <p:nvPr/>
        </p:nvGrpSpPr>
        <p:grpSpPr>
          <a:xfrm>
            <a:off x="6765480" y="2520360"/>
            <a:ext cx="1412640" cy="810360"/>
            <a:chOff x="6765480" y="2520360"/>
            <a:chExt cx="1412640" cy="810360"/>
          </a:xfrm>
        </p:grpSpPr>
        <p:sp>
          <p:nvSpPr>
            <p:cNvPr id="491" name="CustomShape 231"/>
            <p:cNvSpPr/>
            <p:nvPr/>
          </p:nvSpPr>
          <p:spPr>
            <a:xfrm>
              <a:off x="6765480" y="2520360"/>
              <a:ext cx="1412640" cy="810360"/>
            </a:xfrm>
            <a:custGeom>
              <a:avLst/>
              <a:gdLst/>
              <a:ahLst/>
              <a:rect l="l" t="t" r="r" b="b"/>
              <a:pathLst>
                <a:path w="42721" h="24524">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style>
            <a:lnRef idx="0"/>
            <a:fillRef idx="0"/>
            <a:effectRef idx="0"/>
            <a:fontRef idx="minor"/>
          </p:style>
        </p:sp>
        <p:sp>
          <p:nvSpPr>
            <p:cNvPr id="492" name="CustomShape 232"/>
            <p:cNvSpPr/>
            <p:nvPr/>
          </p:nvSpPr>
          <p:spPr>
            <a:xfrm>
              <a:off x="6863400" y="3117960"/>
              <a:ext cx="65160" cy="59400"/>
            </a:xfrm>
            <a:custGeom>
              <a:avLst/>
              <a:gdLst/>
              <a:ahLst/>
              <a:rect l="l" t="t" r="r" b="b"/>
              <a:pathLst>
                <a:path w="2004" h="182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style>
            <a:lnRef idx="0"/>
            <a:fillRef idx="0"/>
            <a:effectRef idx="0"/>
            <a:fontRef idx="minor"/>
          </p:style>
        </p:sp>
        <p:sp>
          <p:nvSpPr>
            <p:cNvPr id="493" name="CustomShape 233"/>
            <p:cNvSpPr/>
            <p:nvPr/>
          </p:nvSpPr>
          <p:spPr>
            <a:xfrm>
              <a:off x="7444800" y="2556720"/>
              <a:ext cx="101520" cy="55440"/>
            </a:xfrm>
            <a:custGeom>
              <a:avLst/>
              <a:gdLst/>
              <a:ahLst/>
              <a:rect l="l" t="t" r="r" b="b"/>
              <a:pathLst>
                <a:path w="3102" h="171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style>
            <a:lnRef idx="0"/>
            <a:fillRef idx="0"/>
            <a:effectRef idx="0"/>
            <a:fontRef idx="minor"/>
          </p:style>
        </p:sp>
        <p:sp>
          <p:nvSpPr>
            <p:cNvPr id="494" name="CustomShape 234"/>
            <p:cNvSpPr/>
            <p:nvPr/>
          </p:nvSpPr>
          <p:spPr>
            <a:xfrm>
              <a:off x="7490520" y="2588040"/>
              <a:ext cx="119880" cy="53280"/>
            </a:xfrm>
            <a:custGeom>
              <a:avLst/>
              <a:gdLst/>
              <a:ahLst/>
              <a:rect l="l" t="t" r="r" b="b"/>
              <a:pathLst>
                <a:path w="3659" h="1648">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style>
            <a:lnRef idx="0"/>
            <a:fillRef idx="0"/>
            <a:effectRef idx="0"/>
            <a:fontRef idx="minor"/>
          </p:style>
        </p:sp>
      </p:grpSp>
      <p:grpSp>
        <p:nvGrpSpPr>
          <p:cNvPr id="495" name="Group 235"/>
          <p:cNvGrpSpPr/>
          <p:nvPr/>
        </p:nvGrpSpPr>
        <p:grpSpPr>
          <a:xfrm>
            <a:off x="8454600" y="1064520"/>
            <a:ext cx="840600" cy="593280"/>
            <a:chOff x="8454600" y="1064520"/>
            <a:chExt cx="840600" cy="593280"/>
          </a:xfrm>
        </p:grpSpPr>
        <p:sp>
          <p:nvSpPr>
            <p:cNvPr id="496" name="CustomShape 236"/>
            <p:cNvSpPr/>
            <p:nvPr/>
          </p:nvSpPr>
          <p:spPr>
            <a:xfrm>
              <a:off x="8457480" y="1064520"/>
              <a:ext cx="837720" cy="593280"/>
            </a:xfrm>
            <a:custGeom>
              <a:avLst/>
              <a:gdLst/>
              <a:ahLst/>
              <a:rect l="l" t="t" r="r" b="b"/>
              <a:pathLst>
                <a:path w="25349" h="17965">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style>
            <a:lnRef idx="0"/>
            <a:fillRef idx="0"/>
            <a:effectRef idx="0"/>
            <a:fontRef idx="minor"/>
          </p:style>
        </p:sp>
        <p:sp>
          <p:nvSpPr>
            <p:cNvPr id="497" name="CustomShape 237"/>
            <p:cNvSpPr/>
            <p:nvPr/>
          </p:nvSpPr>
          <p:spPr>
            <a:xfrm>
              <a:off x="8682480" y="1188720"/>
              <a:ext cx="423360" cy="301320"/>
            </a:xfrm>
            <a:custGeom>
              <a:avLst/>
              <a:gdLst/>
              <a:ahLst/>
              <a:rect l="l" t="t" r="r" b="b"/>
              <a:pathLst>
                <a:path w="12822" h="9133">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style>
            <a:lnRef idx="0"/>
            <a:fillRef idx="0"/>
            <a:effectRef idx="0"/>
            <a:fontRef idx="minor"/>
          </p:style>
        </p:sp>
        <p:sp>
          <p:nvSpPr>
            <p:cNvPr id="498" name="CustomShape 238"/>
            <p:cNvSpPr/>
            <p:nvPr/>
          </p:nvSpPr>
          <p:spPr>
            <a:xfrm>
              <a:off x="8470800" y="1133280"/>
              <a:ext cx="69840" cy="91800"/>
            </a:xfrm>
            <a:custGeom>
              <a:avLst/>
              <a:gdLst/>
              <a:ahLst/>
              <a:rect l="l" t="t" r="r" b="b"/>
              <a:pathLst>
                <a:path w="2145" h="281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style>
            <a:lnRef idx="0"/>
            <a:fillRef idx="0"/>
            <a:effectRef idx="0"/>
            <a:fontRef idx="minor"/>
          </p:style>
        </p:sp>
        <p:sp>
          <p:nvSpPr>
            <p:cNvPr id="499" name="CustomShape 239"/>
            <p:cNvSpPr/>
            <p:nvPr/>
          </p:nvSpPr>
          <p:spPr>
            <a:xfrm>
              <a:off x="8454600" y="1100520"/>
              <a:ext cx="78840" cy="59400"/>
            </a:xfrm>
            <a:custGeom>
              <a:avLst/>
              <a:gdLst/>
              <a:ahLst/>
              <a:rect l="l" t="t" r="r" b="b"/>
              <a:pathLst>
                <a:path w="2413" h="1832">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style>
            <a:lnRef idx="0"/>
            <a:fillRef idx="0"/>
            <a:effectRef idx="0"/>
            <a:fontRef idx="minor"/>
          </p:style>
        </p:sp>
      </p:grpSp>
      <p:grpSp>
        <p:nvGrpSpPr>
          <p:cNvPr id="500" name="Group 240"/>
          <p:cNvGrpSpPr/>
          <p:nvPr/>
        </p:nvGrpSpPr>
        <p:grpSpPr>
          <a:xfrm>
            <a:off x="7961400" y="-202320"/>
            <a:ext cx="1014480" cy="921600"/>
            <a:chOff x="7961400" y="-202320"/>
            <a:chExt cx="1014480" cy="921600"/>
          </a:xfrm>
        </p:grpSpPr>
        <p:grpSp>
          <p:nvGrpSpPr>
            <p:cNvPr id="501" name="Group 241"/>
            <p:cNvGrpSpPr/>
            <p:nvPr/>
          </p:nvGrpSpPr>
          <p:grpSpPr>
            <a:xfrm>
              <a:off x="7961400" y="-120960"/>
              <a:ext cx="1014480" cy="840240"/>
              <a:chOff x="7961400" y="-120960"/>
              <a:chExt cx="1014480" cy="840240"/>
            </a:xfrm>
          </p:grpSpPr>
          <p:sp>
            <p:nvSpPr>
              <p:cNvPr id="502" name="CustomShape 242"/>
              <p:cNvSpPr/>
              <p:nvPr/>
            </p:nvSpPr>
            <p:spPr>
              <a:xfrm>
                <a:off x="7961400" y="-120960"/>
                <a:ext cx="1014480" cy="840240"/>
              </a:xfrm>
              <a:custGeom>
                <a:avLst/>
                <a:gdLst/>
                <a:ahLst/>
                <a:rect l="l" t="t" r="r" b="b"/>
                <a:pathLst>
                  <a:path w="30686" h="25423">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style>
              <a:lnRef idx="0"/>
              <a:fillRef idx="0"/>
              <a:effectRef idx="0"/>
              <a:fontRef idx="minor"/>
            </p:style>
          </p:sp>
          <p:sp>
            <p:nvSpPr>
              <p:cNvPr id="503" name="CustomShape 243"/>
              <p:cNvSpPr/>
              <p:nvPr/>
            </p:nvSpPr>
            <p:spPr>
              <a:xfrm>
                <a:off x="8300520" y="-9360"/>
                <a:ext cx="453240" cy="237240"/>
              </a:xfrm>
              <a:custGeom>
                <a:avLst/>
                <a:gdLst/>
                <a:ahLst/>
                <a:rect l="l" t="t" r="r" b="b"/>
                <a:pathLst>
                  <a:path w="13731" h="7206">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style>
              <a:lnRef idx="0"/>
              <a:fillRef idx="0"/>
              <a:effectRef idx="0"/>
              <a:fontRef idx="minor"/>
            </p:style>
          </p:sp>
          <p:sp>
            <p:nvSpPr>
              <p:cNvPr id="504" name="CustomShape 244"/>
              <p:cNvSpPr/>
              <p:nvPr/>
            </p:nvSpPr>
            <p:spPr>
              <a:xfrm>
                <a:off x="8035920" y="538200"/>
                <a:ext cx="466920" cy="135720"/>
              </a:xfrm>
              <a:custGeom>
                <a:avLst/>
                <a:gdLst/>
                <a:ahLst/>
                <a:rect l="l" t="t" r="r" b="b"/>
                <a:pathLst>
                  <a:path w="14139" h="4136">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style>
              <a:lnRef idx="0"/>
              <a:fillRef idx="0"/>
              <a:effectRef idx="0"/>
              <a:fontRef idx="minor"/>
            </p:style>
          </p:sp>
          <p:sp>
            <p:nvSpPr>
              <p:cNvPr id="505" name="CustomShape 245"/>
              <p:cNvSpPr/>
              <p:nvPr/>
            </p:nvSpPr>
            <p:spPr>
              <a:xfrm>
                <a:off x="8065080" y="496800"/>
                <a:ext cx="283680" cy="95760"/>
              </a:xfrm>
              <a:custGeom>
                <a:avLst/>
                <a:gdLst/>
                <a:ahLst/>
                <a:rect l="l" t="t" r="r" b="b"/>
                <a:pathLst>
                  <a:path w="8604" h="2926">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style>
              <a:lnRef idx="0"/>
              <a:fillRef idx="0"/>
              <a:effectRef idx="0"/>
              <a:fontRef idx="minor"/>
            </p:style>
          </p:sp>
          <p:sp>
            <p:nvSpPr>
              <p:cNvPr id="506" name="CustomShape 246"/>
              <p:cNvSpPr/>
              <p:nvPr/>
            </p:nvSpPr>
            <p:spPr>
              <a:xfrm>
                <a:off x="8062560" y="453600"/>
                <a:ext cx="441360" cy="136440"/>
              </a:xfrm>
              <a:custGeom>
                <a:avLst/>
                <a:gdLst/>
                <a:ahLst/>
                <a:rect l="l" t="t" r="r" b="b"/>
                <a:pathLst>
                  <a:path w="13370" h="4157">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style>
              <a:lnRef idx="0"/>
              <a:fillRef idx="0"/>
              <a:effectRef idx="0"/>
              <a:fontRef idx="minor"/>
            </p:style>
          </p:sp>
          <p:sp>
            <p:nvSpPr>
              <p:cNvPr id="507" name="CustomShape 247"/>
              <p:cNvSpPr/>
              <p:nvPr/>
            </p:nvSpPr>
            <p:spPr>
              <a:xfrm>
                <a:off x="8133120" y="416520"/>
                <a:ext cx="276480" cy="105480"/>
              </a:xfrm>
              <a:custGeom>
                <a:avLst/>
                <a:gdLst/>
                <a:ahLst/>
                <a:rect l="l" t="t" r="r" b="b"/>
                <a:pathLst>
                  <a:path w="8382" h="3223">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style>
              <a:lnRef idx="0"/>
              <a:fillRef idx="0"/>
              <a:effectRef idx="0"/>
              <a:fontRef idx="minor"/>
            </p:style>
          </p:sp>
        </p:grpSp>
        <p:grpSp>
          <p:nvGrpSpPr>
            <p:cNvPr id="508" name="Group 248"/>
            <p:cNvGrpSpPr/>
            <p:nvPr/>
          </p:nvGrpSpPr>
          <p:grpSpPr>
            <a:xfrm>
              <a:off x="8502120" y="-202320"/>
              <a:ext cx="135720" cy="82440"/>
              <a:chOff x="8502120" y="-202320"/>
              <a:chExt cx="135720" cy="82440"/>
            </a:xfrm>
          </p:grpSpPr>
          <p:sp>
            <p:nvSpPr>
              <p:cNvPr id="509" name="CustomShape 249"/>
              <p:cNvSpPr/>
              <p:nvPr/>
            </p:nvSpPr>
            <p:spPr>
              <a:xfrm>
                <a:off x="8502120" y="-153360"/>
                <a:ext cx="102960" cy="33480"/>
              </a:xfrm>
              <a:custGeom>
                <a:avLst/>
                <a:gdLst/>
                <a:ahLst/>
                <a:rect l="l" t="t" r="r" b="b"/>
                <a:pathLst>
                  <a:path w="3140" h="1047">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style>
              <a:lnRef idx="0"/>
              <a:fillRef idx="0"/>
              <a:effectRef idx="0"/>
              <a:fontRef idx="minor"/>
            </p:style>
          </p:sp>
          <p:sp>
            <p:nvSpPr>
              <p:cNvPr id="510" name="CustomShape 250"/>
              <p:cNvSpPr/>
              <p:nvPr/>
            </p:nvSpPr>
            <p:spPr>
              <a:xfrm>
                <a:off x="8542080" y="-202320"/>
                <a:ext cx="95760" cy="42840"/>
              </a:xfrm>
              <a:custGeom>
                <a:avLst/>
                <a:gdLst/>
                <a:ahLst/>
                <a:rect l="l" t="t" r="r" b="b"/>
                <a:pathLst>
                  <a:path w="2929" h="1326">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style>
              <a:lnRef idx="0"/>
              <a:fillRef idx="0"/>
              <a:effectRef idx="0"/>
              <a:fontRef idx="minor"/>
            </p:style>
          </p:sp>
        </p:grpSp>
      </p:grpSp>
      <p:grpSp>
        <p:nvGrpSpPr>
          <p:cNvPr id="511" name="Group 251"/>
          <p:cNvGrpSpPr/>
          <p:nvPr/>
        </p:nvGrpSpPr>
        <p:grpSpPr>
          <a:xfrm>
            <a:off x="4816440" y="4288320"/>
            <a:ext cx="771120" cy="496800"/>
            <a:chOff x="4816440" y="4288320"/>
            <a:chExt cx="771120" cy="496800"/>
          </a:xfrm>
        </p:grpSpPr>
        <p:sp>
          <p:nvSpPr>
            <p:cNvPr id="512" name="CustomShape 252"/>
            <p:cNvSpPr/>
            <p:nvPr/>
          </p:nvSpPr>
          <p:spPr>
            <a:xfrm>
              <a:off x="4925160" y="4300920"/>
              <a:ext cx="626760" cy="470880"/>
            </a:xfrm>
            <a:custGeom>
              <a:avLst/>
              <a:gdLst/>
              <a:ahLst/>
              <a:rect l="l" t="t" r="r" b="b"/>
              <a:pathLst>
                <a:path w="18974" h="14262">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style>
            <a:lnRef idx="0"/>
            <a:fillRef idx="0"/>
            <a:effectRef idx="0"/>
            <a:fontRef idx="minor"/>
          </p:style>
        </p:sp>
        <p:sp>
          <p:nvSpPr>
            <p:cNvPr id="513" name="CustomShape 253"/>
            <p:cNvSpPr/>
            <p:nvPr/>
          </p:nvSpPr>
          <p:spPr>
            <a:xfrm>
              <a:off x="4816440" y="4288320"/>
              <a:ext cx="771120" cy="496800"/>
            </a:xfrm>
            <a:custGeom>
              <a:avLst/>
              <a:gdLst/>
              <a:ahLst/>
              <a:rect l="l" t="t" r="r" b="b"/>
              <a:pathLst>
                <a:path w="23338" h="15041">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style>
            <a:lnRef idx="0"/>
            <a:fillRef idx="0"/>
            <a:effectRef idx="0"/>
            <a:fontRef idx="minor"/>
          </p:style>
        </p:sp>
      </p:grpSp>
      <p:grpSp>
        <p:nvGrpSpPr>
          <p:cNvPr id="514" name="Group 254"/>
          <p:cNvGrpSpPr/>
          <p:nvPr/>
        </p:nvGrpSpPr>
        <p:grpSpPr>
          <a:xfrm>
            <a:off x="1638000" y="2854800"/>
            <a:ext cx="849960" cy="909360"/>
            <a:chOff x="1638000" y="2854800"/>
            <a:chExt cx="849960" cy="909360"/>
          </a:xfrm>
        </p:grpSpPr>
        <p:grpSp>
          <p:nvGrpSpPr>
            <p:cNvPr id="515" name="Group 255"/>
            <p:cNvGrpSpPr/>
            <p:nvPr/>
          </p:nvGrpSpPr>
          <p:grpSpPr>
            <a:xfrm>
              <a:off x="1638000" y="2854800"/>
              <a:ext cx="849960" cy="909360"/>
              <a:chOff x="1638000" y="2854800"/>
              <a:chExt cx="849960" cy="909360"/>
            </a:xfrm>
          </p:grpSpPr>
          <p:sp>
            <p:nvSpPr>
              <p:cNvPr id="516" name="CustomShape 256"/>
              <p:cNvSpPr/>
              <p:nvPr/>
            </p:nvSpPr>
            <p:spPr>
              <a:xfrm>
                <a:off x="1658880" y="2860200"/>
                <a:ext cx="176400" cy="190440"/>
              </a:xfrm>
              <a:custGeom>
                <a:avLst/>
                <a:gdLst/>
                <a:ahLst/>
                <a:rect l="l" t="t" r="r" b="b"/>
                <a:pathLst>
                  <a:path w="5363" h="5788">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style>
              <a:lnRef idx="0"/>
              <a:fillRef idx="0"/>
              <a:effectRef idx="0"/>
              <a:fontRef idx="minor"/>
            </p:style>
          </p:sp>
          <p:sp>
            <p:nvSpPr>
              <p:cNvPr id="517" name="CustomShape 257"/>
              <p:cNvSpPr/>
              <p:nvPr/>
            </p:nvSpPr>
            <p:spPr>
              <a:xfrm>
                <a:off x="1977480" y="3359880"/>
                <a:ext cx="480240" cy="380880"/>
              </a:xfrm>
              <a:custGeom>
                <a:avLst/>
                <a:gdLst/>
                <a:ahLst/>
                <a:rect l="l" t="t" r="r" b="b"/>
                <a:pathLst>
                  <a:path w="14541" h="11545">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style>
              <a:lnRef idx="0"/>
              <a:fillRef idx="0"/>
              <a:effectRef idx="0"/>
              <a:fontRef idx="minor"/>
            </p:style>
          </p:sp>
          <p:sp>
            <p:nvSpPr>
              <p:cNvPr id="518" name="CustomShape 258"/>
              <p:cNvSpPr/>
              <p:nvPr/>
            </p:nvSpPr>
            <p:spPr>
              <a:xfrm>
                <a:off x="1638000" y="2854800"/>
                <a:ext cx="849960" cy="909360"/>
              </a:xfrm>
              <a:custGeom>
                <a:avLst/>
                <a:gdLst/>
                <a:ahLst/>
                <a:rect l="l" t="t" r="r" b="b"/>
                <a:pathLst>
                  <a:path w="25720" h="27513">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style>
              <a:lnRef idx="0"/>
              <a:fillRef idx="0"/>
              <a:effectRef idx="0"/>
              <a:fontRef idx="minor"/>
            </p:style>
          </p:sp>
        </p:grpSp>
        <p:grpSp>
          <p:nvGrpSpPr>
            <p:cNvPr id="519" name="Group 259"/>
            <p:cNvGrpSpPr/>
            <p:nvPr/>
          </p:nvGrpSpPr>
          <p:grpSpPr>
            <a:xfrm>
              <a:off x="2299320" y="3346200"/>
              <a:ext cx="123120" cy="106920"/>
              <a:chOff x="2299320" y="3346200"/>
              <a:chExt cx="123120" cy="106920"/>
            </a:xfrm>
          </p:grpSpPr>
          <p:sp>
            <p:nvSpPr>
              <p:cNvPr id="520" name="CustomShape 260"/>
              <p:cNvSpPr/>
              <p:nvPr/>
            </p:nvSpPr>
            <p:spPr>
              <a:xfrm>
                <a:off x="2299320" y="3346200"/>
                <a:ext cx="88560" cy="91800"/>
              </a:xfrm>
              <a:custGeom>
                <a:avLst/>
                <a:gdLst/>
                <a:ahLst/>
                <a:rect l="l" t="t" r="r" b="b"/>
                <a:pathLst>
                  <a:path w="2707" h="2808">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style>
              <a:lnRef idx="0"/>
              <a:fillRef idx="0"/>
              <a:effectRef idx="0"/>
              <a:fontRef idx="minor"/>
            </p:style>
          </p:sp>
          <p:sp>
            <p:nvSpPr>
              <p:cNvPr id="521" name="CustomShape 261"/>
              <p:cNvSpPr/>
              <p:nvPr/>
            </p:nvSpPr>
            <p:spPr>
              <a:xfrm>
                <a:off x="2361600" y="3363840"/>
                <a:ext cx="60840" cy="89280"/>
              </a:xfrm>
              <a:custGeom>
                <a:avLst/>
                <a:gdLst/>
                <a:ahLst/>
                <a:rect l="l" t="t" r="r" b="b"/>
                <a:pathLst>
                  <a:path w="1876" h="2735">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style>
              <a:lnRef idx="0"/>
              <a:fillRef idx="0"/>
              <a:effectRef idx="0"/>
              <a:fontRef idx="minor"/>
            </p:style>
          </p:sp>
        </p:grpSp>
      </p:grpSp>
      <p:pic>
        <p:nvPicPr>
          <p:cNvPr id="522" name="Google Shape;601;p1" descr=""/>
          <p:cNvPicPr/>
          <p:nvPr/>
        </p:nvPicPr>
        <p:blipFill>
          <a:blip r:embed="rId1"/>
          <a:stretch/>
        </p:blipFill>
        <p:spPr>
          <a:xfrm>
            <a:off x="7804800" y="3657600"/>
            <a:ext cx="896040" cy="894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9" name="CustomShape 1"/>
          <p:cNvSpPr/>
          <p:nvPr/>
        </p:nvSpPr>
        <p:spPr>
          <a:xfrm>
            <a:off x="456840" y="208080"/>
            <a:ext cx="8226000" cy="64836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Multipart MIME messages</a:t>
            </a:r>
            <a:endParaRPr b="0" lang="en-ZA" sz="4400" spc="-1" strike="noStrike">
              <a:latin typeface="Arial"/>
            </a:endParaRPr>
          </a:p>
        </p:txBody>
      </p:sp>
      <p:sp>
        <p:nvSpPr>
          <p:cNvPr id="540" name="CustomShape 2"/>
          <p:cNvSpPr/>
          <p:nvPr/>
        </p:nvSpPr>
        <p:spPr>
          <a:xfrm>
            <a:off x="456840" y="971280"/>
            <a:ext cx="8226000" cy="3624120"/>
          </a:xfrm>
          <a:prstGeom prst="rect">
            <a:avLst/>
          </a:prstGeom>
          <a:noFill/>
          <a:ln>
            <a:noFill/>
          </a:ln>
        </p:spPr>
        <p:style>
          <a:lnRef idx="0"/>
          <a:fillRef idx="0"/>
          <a:effectRef idx="0"/>
          <a:fontRef idx="minor"/>
        </p:style>
        <p:txBody>
          <a:bodyPr lIns="90000" rIns="90000" tIns="46800" bIns="46800">
            <a:normAutofit fontScale="66000"/>
          </a:bodyPr>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Start with MIMEMultipart() object</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Create MIMEText() objects for body and any text attachments; attach to the message</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For binary file attachments, create other MIME objects, encode the data for each; attach to the message.</a:t>
            </a:r>
            <a:endParaRPr b="0" lang="en-ZA" sz="3200" spc="-1" strike="noStrike">
              <a:latin typeface="Arial"/>
            </a:endParaRPr>
          </a:p>
          <a:p>
            <a:pPr lvl="1" marL="864000" indent="-323640">
              <a:lnSpc>
                <a:spcPct val="77000"/>
              </a:lnSpc>
              <a:spcBef>
                <a:spcPts val="649"/>
              </a:spcBef>
              <a:buClr>
                <a:srgbClr val="000000"/>
              </a:buClr>
              <a:buSzPct val="75000"/>
              <a:buFont typeface="Symbol"/>
              <a:buChar char=""/>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pPr>
            <a:r>
              <a:rPr b="0" lang="en-US" sz="2800" spc="-1" strike="noStrike">
                <a:latin typeface="Arial"/>
              </a:rPr>
              <a:t>MIMEBase() – generic binary file</a:t>
            </a:r>
            <a:endParaRPr b="0" lang="en-ZA" sz="2800" spc="-1" strike="noStrike">
              <a:latin typeface="Arial"/>
            </a:endParaRPr>
          </a:p>
          <a:p>
            <a:pPr lvl="1" marL="864000" indent="-323640">
              <a:lnSpc>
                <a:spcPct val="77000"/>
              </a:lnSpc>
              <a:spcBef>
                <a:spcPts val="649"/>
              </a:spcBef>
              <a:buClr>
                <a:srgbClr val="000000"/>
              </a:buClr>
              <a:buSzPct val="75000"/>
              <a:buFont typeface="Symbol"/>
              <a:buChar char=""/>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pPr>
            <a:r>
              <a:rPr b="0" lang="en-US" sz="2800" spc="-1" strike="noStrike">
                <a:latin typeface="Arial"/>
              </a:rPr>
              <a:t>MIMEAudio() – audio file</a:t>
            </a:r>
            <a:endParaRPr b="0" lang="en-ZA" sz="2800" spc="-1" strike="noStrike">
              <a:latin typeface="Arial"/>
            </a:endParaRPr>
          </a:p>
          <a:p>
            <a:pPr lvl="1" marL="864000" indent="-323640">
              <a:lnSpc>
                <a:spcPct val="77000"/>
              </a:lnSpc>
              <a:spcBef>
                <a:spcPts val="649"/>
              </a:spcBef>
              <a:buClr>
                <a:srgbClr val="000000"/>
              </a:buClr>
              <a:buSzPct val="75000"/>
              <a:buFont typeface="Symbol"/>
              <a:buChar char=""/>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pPr>
            <a:r>
              <a:rPr b="0" lang="en-US" sz="2800" spc="-1" strike="noStrike">
                <a:latin typeface="Arial"/>
              </a:rPr>
              <a:t>MIMEImage() – graphic image file</a:t>
            </a:r>
            <a:endParaRPr b="0" lang="en-ZA" sz="28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See example code in book and posted on K-State Online.</a:t>
            </a:r>
            <a:endParaRPr b="0" lang="en-ZA"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1" name="CustomShape 1"/>
          <p:cNvSpPr/>
          <p:nvPr/>
        </p:nvSpPr>
        <p:spPr>
          <a:xfrm>
            <a:off x="456840" y="208080"/>
            <a:ext cx="8226000" cy="5911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Building simple messages with subject</a:t>
            </a:r>
            <a:endParaRPr b="0" lang="en-ZA" sz="3200" spc="-1" strike="noStrike">
              <a:latin typeface="Arial"/>
            </a:endParaRPr>
          </a:p>
        </p:txBody>
      </p:sp>
      <p:sp>
        <p:nvSpPr>
          <p:cNvPr id="542" name="CustomShape 2"/>
          <p:cNvSpPr/>
          <p:nvPr/>
        </p:nvSpPr>
        <p:spPr>
          <a:xfrm>
            <a:off x="2578320" y="914400"/>
            <a:ext cx="3683520" cy="4569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r>
              <a:rPr b="0" lang="en-US" sz="1050" spc="-1" strike="noStrike">
                <a:solidFill>
                  <a:srgbClr val="0033b3"/>
                </a:solidFill>
                <a:latin typeface="JetBrains Mono"/>
                <a:ea typeface="JetBrains Mono"/>
              </a:rPr>
              <a:t>import </a:t>
            </a:r>
            <a:r>
              <a:rPr b="0" lang="en-US" sz="1050" spc="-1" strike="noStrike">
                <a:solidFill>
                  <a:srgbClr val="080808"/>
                </a:solidFill>
                <a:latin typeface="JetBrains Mono"/>
                <a:ea typeface="JetBrains Mono"/>
              </a:rPr>
              <a:t>smtplib</a:t>
            </a:r>
            <a:br/>
            <a:r>
              <a:rPr b="0" lang="en-US" sz="1050" spc="-1" strike="noStrike">
                <a:solidFill>
                  <a:srgbClr val="0033b3"/>
                </a:solidFill>
                <a:latin typeface="JetBrains Mono"/>
                <a:ea typeface="JetBrains Mono"/>
              </a:rPr>
              <a:t>from </a:t>
            </a:r>
            <a:r>
              <a:rPr b="0" lang="en-US" sz="1050" spc="-1" strike="noStrike">
                <a:solidFill>
                  <a:srgbClr val="080808"/>
                </a:solidFill>
                <a:latin typeface="JetBrains Mono"/>
                <a:ea typeface="JetBrains Mono"/>
              </a:rPr>
              <a:t>email.mime.text </a:t>
            </a:r>
            <a:r>
              <a:rPr b="0" lang="en-US" sz="1050" spc="-1" strike="noStrike">
                <a:solidFill>
                  <a:srgbClr val="0033b3"/>
                </a:solidFill>
                <a:latin typeface="JetBrains Mono"/>
                <a:ea typeface="JetBrains Mono"/>
              </a:rPr>
              <a:t>import </a:t>
            </a:r>
            <a:r>
              <a:rPr b="0" lang="en-US" sz="1050" spc="-1" strike="noStrike">
                <a:solidFill>
                  <a:srgbClr val="080808"/>
                </a:solidFill>
                <a:latin typeface="JetBrains Mono"/>
                <a:ea typeface="JetBrains Mono"/>
              </a:rPr>
              <a:t>MIMEText</a:t>
            </a:r>
            <a:br/>
            <a:r>
              <a:rPr b="0" lang="en-US" sz="1050" spc="-1" strike="noStrike">
                <a:solidFill>
                  <a:srgbClr val="0033b3"/>
                </a:solidFill>
                <a:latin typeface="JetBrains Mono"/>
                <a:ea typeface="JetBrains Mono"/>
              </a:rPr>
              <a:t>from </a:t>
            </a:r>
            <a:r>
              <a:rPr b="0" lang="en-US" sz="1050" spc="-1" strike="noStrike">
                <a:solidFill>
                  <a:srgbClr val="080808"/>
                </a:solidFill>
                <a:latin typeface="JetBrains Mono"/>
                <a:ea typeface="JetBrains Mono"/>
              </a:rPr>
              <a:t>email.mime.multipart </a:t>
            </a:r>
            <a:r>
              <a:rPr b="0" lang="en-US" sz="1050" spc="-1" strike="noStrike">
                <a:solidFill>
                  <a:srgbClr val="0033b3"/>
                </a:solidFill>
                <a:latin typeface="JetBrains Mono"/>
                <a:ea typeface="JetBrains Mono"/>
              </a:rPr>
              <a:t>import </a:t>
            </a:r>
            <a:r>
              <a:rPr b="0" lang="en-US" sz="1050" spc="-1" strike="noStrike">
                <a:solidFill>
                  <a:srgbClr val="080808"/>
                </a:solidFill>
                <a:latin typeface="JetBrains Mono"/>
                <a:ea typeface="JetBrains Mono"/>
              </a:rPr>
              <a:t>MIMEMultipart</a:t>
            </a:r>
            <a:br/>
            <a:br/>
            <a:r>
              <a:rPr b="0" lang="en-US" sz="1050" spc="-1" strike="noStrike">
                <a:solidFill>
                  <a:srgbClr val="080808"/>
                </a:solidFill>
                <a:latin typeface="JetBrains Mono"/>
                <a:ea typeface="JetBrains Mono"/>
              </a:rPr>
              <a:t>sender_email_id = </a:t>
            </a:r>
            <a:r>
              <a:rPr b="1" lang="en-US" sz="1050" spc="-1" strike="noStrike">
                <a:solidFill>
                  <a:srgbClr val="008080"/>
                </a:solidFill>
                <a:latin typeface="JetBrains Mono"/>
                <a:ea typeface="JetBrains Mono"/>
              </a:rPr>
              <a:t>'godwin@lifechoices.co.za'</a:t>
            </a:r>
            <a:br/>
            <a:r>
              <a:rPr b="0" lang="en-US" sz="1050" spc="-1" strike="noStrike">
                <a:solidFill>
                  <a:srgbClr val="080808"/>
                </a:solidFill>
                <a:latin typeface="JetBrains Mono"/>
                <a:ea typeface="JetBrains Mono"/>
              </a:rPr>
              <a:t>receiver_email_id = </a:t>
            </a:r>
            <a:r>
              <a:rPr b="1" lang="en-US" sz="1050" spc="-1" strike="noStrike">
                <a:solidFill>
                  <a:srgbClr val="008080"/>
                </a:solidFill>
                <a:latin typeface="JetBrains Mono"/>
                <a:ea typeface="JetBrains Mono"/>
              </a:rPr>
              <a:t>'rmazenge@gmail.com'</a:t>
            </a:r>
            <a:br/>
            <a:r>
              <a:rPr b="0" lang="en-US" sz="1050" spc="-1" strike="noStrike">
                <a:solidFill>
                  <a:srgbClr val="080808"/>
                </a:solidFill>
                <a:latin typeface="JetBrains Mono"/>
                <a:ea typeface="JetBrains Mono"/>
              </a:rPr>
              <a:t>password = </a:t>
            </a:r>
            <a:r>
              <a:rPr b="0" lang="en-US" sz="1050" spc="-1" strike="noStrike">
                <a:solidFill>
                  <a:srgbClr val="000080"/>
                </a:solidFill>
                <a:latin typeface="JetBrains Mono"/>
                <a:ea typeface="JetBrains Mono"/>
              </a:rPr>
              <a:t>input</a:t>
            </a:r>
            <a:r>
              <a:rPr b="0" lang="en-US" sz="1050" spc="-1" strike="noStrike">
                <a:solidFill>
                  <a:srgbClr val="080808"/>
                </a:solidFill>
                <a:latin typeface="JetBrains Mono"/>
                <a:ea typeface="JetBrains Mono"/>
              </a:rPr>
              <a:t>(</a:t>
            </a:r>
            <a:r>
              <a:rPr b="1" lang="en-US" sz="1050" spc="-1" strike="noStrike">
                <a:solidFill>
                  <a:srgbClr val="008080"/>
                </a:solidFill>
                <a:latin typeface="JetBrains Mono"/>
                <a:ea typeface="JetBrains Mono"/>
              </a:rPr>
              <a:t>"Enter your password"</a:t>
            </a:r>
            <a:r>
              <a:rPr b="0" lang="en-US" sz="1050" spc="-1" strike="noStrike">
                <a:solidFill>
                  <a:srgbClr val="080808"/>
                </a:solidFill>
                <a:latin typeface="JetBrains Mono"/>
                <a:ea typeface="JetBrains Mono"/>
              </a:rPr>
              <a:t>)</a:t>
            </a:r>
            <a:br/>
            <a:r>
              <a:rPr b="0" lang="en-US" sz="1050" spc="-1" strike="noStrike">
                <a:solidFill>
                  <a:srgbClr val="080808"/>
                </a:solidFill>
                <a:latin typeface="JetBrains Mono"/>
                <a:ea typeface="JetBrains Mono"/>
              </a:rPr>
              <a:t>subject=</a:t>
            </a:r>
            <a:r>
              <a:rPr b="1" lang="en-US" sz="1050" spc="-1" strike="noStrike">
                <a:solidFill>
                  <a:srgbClr val="008080"/>
                </a:solidFill>
                <a:latin typeface="JetBrains Mono"/>
                <a:ea typeface="JetBrains Mono"/>
              </a:rPr>
              <a:t>"Greetings"</a:t>
            </a:r>
            <a:br/>
            <a:r>
              <a:rPr b="0" lang="en-US" sz="1050" spc="-1" strike="noStrike">
                <a:solidFill>
                  <a:srgbClr val="080808"/>
                </a:solidFill>
                <a:latin typeface="JetBrains Mono"/>
                <a:ea typeface="JetBrains Mono"/>
              </a:rPr>
              <a:t>msg=MIMEMultipart()</a:t>
            </a:r>
            <a:br/>
            <a:r>
              <a:rPr b="0" lang="en-US" sz="1050" spc="-1" strike="noStrike">
                <a:solidFill>
                  <a:srgbClr val="080808"/>
                </a:solidFill>
                <a:latin typeface="JetBrains Mono"/>
                <a:ea typeface="JetBrains Mono"/>
              </a:rPr>
              <a:t>msg[</a:t>
            </a:r>
            <a:r>
              <a:rPr b="1" lang="en-US" sz="1050" spc="-1" strike="noStrike">
                <a:solidFill>
                  <a:srgbClr val="008080"/>
                </a:solidFill>
                <a:latin typeface="JetBrains Mono"/>
                <a:ea typeface="JetBrains Mono"/>
              </a:rPr>
              <a:t>'From'</a:t>
            </a:r>
            <a:r>
              <a:rPr b="0" lang="en-US" sz="1050" spc="-1" strike="noStrike">
                <a:solidFill>
                  <a:srgbClr val="080808"/>
                </a:solidFill>
                <a:latin typeface="JetBrains Mono"/>
                <a:ea typeface="JetBrains Mono"/>
              </a:rPr>
              <a:t>]=sender_email_id</a:t>
            </a:r>
            <a:br/>
            <a:r>
              <a:rPr b="0" lang="en-US" sz="1050" spc="-1" strike="noStrike">
                <a:solidFill>
                  <a:srgbClr val="080808"/>
                </a:solidFill>
                <a:latin typeface="JetBrains Mono"/>
                <a:ea typeface="JetBrains Mono"/>
              </a:rPr>
              <a:t>msg[</a:t>
            </a:r>
            <a:r>
              <a:rPr b="1" lang="en-US" sz="1050" spc="-1" strike="noStrike">
                <a:solidFill>
                  <a:srgbClr val="008080"/>
                </a:solidFill>
                <a:latin typeface="JetBrains Mono"/>
                <a:ea typeface="JetBrains Mono"/>
              </a:rPr>
              <a:t>'To'</a:t>
            </a:r>
            <a:r>
              <a:rPr b="0" lang="en-US" sz="1050" spc="-1" strike="noStrike">
                <a:solidFill>
                  <a:srgbClr val="080808"/>
                </a:solidFill>
                <a:latin typeface="JetBrains Mono"/>
                <a:ea typeface="JetBrains Mono"/>
              </a:rPr>
              <a:t>]=receiver_email_id</a:t>
            </a:r>
            <a:br/>
            <a:r>
              <a:rPr b="0" lang="en-US" sz="1050" spc="-1" strike="noStrike">
                <a:solidFill>
                  <a:srgbClr val="080808"/>
                </a:solidFill>
                <a:latin typeface="JetBrains Mono"/>
                <a:ea typeface="JetBrains Mono"/>
              </a:rPr>
              <a:t>msg[</a:t>
            </a:r>
            <a:r>
              <a:rPr b="1" lang="en-US" sz="1050" spc="-1" strike="noStrike">
                <a:solidFill>
                  <a:srgbClr val="008080"/>
                </a:solidFill>
                <a:latin typeface="JetBrains Mono"/>
                <a:ea typeface="JetBrains Mono"/>
              </a:rPr>
              <a:t>'Subject'</a:t>
            </a:r>
            <a:r>
              <a:rPr b="0" lang="en-US" sz="1050" spc="-1" strike="noStrike">
                <a:solidFill>
                  <a:srgbClr val="080808"/>
                </a:solidFill>
                <a:latin typeface="JetBrains Mono"/>
                <a:ea typeface="JetBrains Mono"/>
              </a:rPr>
              <a:t>]=subject</a:t>
            </a:r>
            <a:br/>
            <a:r>
              <a:rPr b="0" lang="en-US" sz="1050" spc="-1" strike="noStrike">
                <a:solidFill>
                  <a:srgbClr val="080808"/>
                </a:solidFill>
                <a:latin typeface="JetBrains Mono"/>
                <a:ea typeface="JetBrains Mono"/>
              </a:rPr>
              <a:t>body = </a:t>
            </a:r>
            <a:r>
              <a:rPr b="1" lang="en-US" sz="1050" spc="-1" strike="noStrike">
                <a:solidFill>
                  <a:srgbClr val="008080"/>
                </a:solidFill>
                <a:latin typeface="JetBrains Mono"/>
                <a:ea typeface="JetBrains Mono"/>
              </a:rPr>
              <a:t>"hi guys how are you. i am doing fine</a:t>
            </a:r>
            <a:r>
              <a:rPr b="0" lang="en-US" sz="1050" spc="-1" strike="noStrike">
                <a:solidFill>
                  <a:srgbClr val="0037a6"/>
                </a:solidFill>
                <a:latin typeface="JetBrains Mono"/>
                <a:ea typeface="JetBrains Mono"/>
              </a:rPr>
              <a:t>\n</a:t>
            </a:r>
            <a:r>
              <a:rPr b="1" lang="en-US" sz="1050" spc="-1" strike="noStrike">
                <a:solidFill>
                  <a:srgbClr val="008080"/>
                </a:solidFill>
                <a:latin typeface="JetBrains Mono"/>
                <a:ea typeface="JetBrains Mono"/>
              </a:rPr>
              <a:t>"</a:t>
            </a:r>
            <a:br/>
            <a:r>
              <a:rPr b="0" lang="en-US" sz="1050" spc="-1" strike="noStrike">
                <a:solidFill>
                  <a:srgbClr val="080808"/>
                </a:solidFill>
                <a:latin typeface="JetBrains Mono"/>
                <a:ea typeface="JetBrains Mono"/>
              </a:rPr>
              <a:t>body = body + </a:t>
            </a:r>
            <a:r>
              <a:rPr b="1" lang="en-US" sz="1050" spc="-1" strike="noStrike">
                <a:solidFill>
                  <a:srgbClr val="008080"/>
                </a:solidFill>
                <a:latin typeface="JetBrains Mono"/>
                <a:ea typeface="JetBrains Mono"/>
              </a:rPr>
              <a:t>"How was your task yesterday"</a:t>
            </a:r>
            <a:br/>
            <a:r>
              <a:rPr b="0" lang="en-US" sz="1050" spc="-1" strike="noStrike">
                <a:solidFill>
                  <a:srgbClr val="080808"/>
                </a:solidFill>
                <a:latin typeface="JetBrains Mono"/>
                <a:ea typeface="JetBrains Mono"/>
              </a:rPr>
              <a:t>msg.attach(MIMEText(body, </a:t>
            </a:r>
            <a:r>
              <a:rPr b="1" lang="en-US" sz="1050" spc="-1" strike="noStrike">
                <a:solidFill>
                  <a:srgbClr val="008080"/>
                </a:solidFill>
                <a:latin typeface="JetBrains Mono"/>
                <a:ea typeface="JetBrains Mono"/>
              </a:rPr>
              <a:t>'plain'</a:t>
            </a:r>
            <a:r>
              <a:rPr b="0" lang="en-US" sz="1050" spc="-1" strike="noStrike">
                <a:solidFill>
                  <a:srgbClr val="080808"/>
                </a:solidFill>
                <a:latin typeface="JetBrains Mono"/>
                <a:ea typeface="JetBrains Mono"/>
              </a:rPr>
              <a:t>))</a:t>
            </a:r>
            <a:br/>
            <a:r>
              <a:rPr b="0" lang="en-US" sz="1050" spc="-1" strike="noStrike">
                <a:solidFill>
                  <a:srgbClr val="080808"/>
                </a:solidFill>
                <a:latin typeface="JetBrains Mono"/>
                <a:ea typeface="JetBrains Mono"/>
              </a:rPr>
              <a:t>text=msg.as_string()</a:t>
            </a:r>
            <a:br/>
            <a:r>
              <a:rPr b="0" lang="en-US" sz="1050" spc="-1" strike="noStrike">
                <a:solidFill>
                  <a:srgbClr val="080808"/>
                </a:solidFill>
                <a:latin typeface="JetBrains Mono"/>
                <a:ea typeface="JetBrains Mono"/>
              </a:rPr>
              <a:t>s = smtplib.SMTP(</a:t>
            </a:r>
            <a:r>
              <a:rPr b="1" lang="en-US" sz="1050" spc="-1" strike="noStrike">
                <a:solidFill>
                  <a:srgbClr val="008080"/>
                </a:solidFill>
                <a:latin typeface="JetBrains Mono"/>
                <a:ea typeface="JetBrains Mono"/>
              </a:rPr>
              <a:t>'smtp.gmail.com'</a:t>
            </a:r>
            <a:r>
              <a:rPr b="0" lang="en-US" sz="1050" spc="-1" strike="noStrike">
                <a:solidFill>
                  <a:srgbClr val="080808"/>
                </a:solidFill>
                <a:latin typeface="JetBrains Mono"/>
                <a:ea typeface="JetBrains Mono"/>
              </a:rPr>
              <a:t>, </a:t>
            </a:r>
            <a:r>
              <a:rPr b="0" lang="en-US" sz="1050" spc="-1" strike="noStrike">
                <a:solidFill>
                  <a:srgbClr val="1750eb"/>
                </a:solidFill>
                <a:latin typeface="JetBrains Mono"/>
                <a:ea typeface="JetBrains Mono"/>
              </a:rPr>
              <a:t>587</a:t>
            </a:r>
            <a:r>
              <a:rPr b="0" lang="en-US" sz="1050" spc="-1" strike="noStrike">
                <a:solidFill>
                  <a:srgbClr val="080808"/>
                </a:solidFill>
                <a:latin typeface="JetBrains Mono"/>
                <a:ea typeface="JetBrains Mono"/>
              </a:rPr>
              <a:t>)</a:t>
            </a:r>
            <a:br/>
            <a:r>
              <a:rPr b="0" i="1" lang="en-US" sz="1050" spc="-1" strike="noStrike">
                <a:solidFill>
                  <a:srgbClr val="8c8c8c"/>
                </a:solidFill>
                <a:latin typeface="JetBrains Mono"/>
                <a:ea typeface="JetBrains Mono"/>
              </a:rPr>
              <a:t># start TLS for security</a:t>
            </a:r>
            <a:br/>
            <a:r>
              <a:rPr b="0" lang="en-US" sz="1050" spc="-1" strike="noStrike">
                <a:solidFill>
                  <a:srgbClr val="080808"/>
                </a:solidFill>
                <a:latin typeface="JetBrains Mono"/>
                <a:ea typeface="JetBrains Mono"/>
              </a:rPr>
              <a:t>s.starttls()</a:t>
            </a:r>
            <a:br/>
            <a:r>
              <a:rPr b="0" i="1" lang="en-US" sz="1050" spc="-1" strike="noStrike">
                <a:solidFill>
                  <a:srgbClr val="8c8c8c"/>
                </a:solidFill>
                <a:latin typeface="JetBrains Mono"/>
                <a:ea typeface="JetBrains Mono"/>
              </a:rPr>
              <a:t># Authentication</a:t>
            </a:r>
            <a:br/>
            <a:r>
              <a:rPr b="0" lang="en-US" sz="1050" spc="-1" strike="noStrike">
                <a:solidFill>
                  <a:srgbClr val="080808"/>
                </a:solidFill>
                <a:latin typeface="JetBrains Mono"/>
                <a:ea typeface="JetBrains Mono"/>
              </a:rPr>
              <a:t>s.login(sender_email_id, password)</a:t>
            </a:r>
            <a:br/>
            <a:r>
              <a:rPr b="0" i="1" lang="en-US" sz="1050" spc="-1" strike="noStrike">
                <a:solidFill>
                  <a:srgbClr val="8c8c8c"/>
                </a:solidFill>
                <a:latin typeface="JetBrains Mono"/>
                <a:ea typeface="JetBrains Mono"/>
              </a:rPr>
              <a:t># message to be sent</a:t>
            </a:r>
            <a:br/>
            <a:br/>
            <a:r>
              <a:rPr b="0" i="1" lang="en-US" sz="1050" spc="-1" strike="noStrike">
                <a:solidFill>
                  <a:srgbClr val="8c8c8c"/>
                </a:solidFill>
                <a:latin typeface="JetBrains Mono"/>
                <a:ea typeface="JetBrains Mono"/>
              </a:rPr>
              <a:t># sending the mail</a:t>
            </a:r>
            <a:br/>
            <a:r>
              <a:rPr b="0" lang="en-US" sz="1050" spc="-1" strike="noStrike">
                <a:solidFill>
                  <a:srgbClr val="080808"/>
                </a:solidFill>
                <a:latin typeface="JetBrains Mono"/>
                <a:ea typeface="JetBrains Mono"/>
              </a:rPr>
              <a:t>s.sendmail(sender_email_id, receiver_email_id, text)</a:t>
            </a:r>
            <a:br/>
            <a:r>
              <a:rPr b="0" i="1" lang="en-US" sz="1050" spc="-1" strike="noStrike">
                <a:solidFill>
                  <a:srgbClr val="8c8c8c"/>
                </a:solidFill>
                <a:latin typeface="JetBrains Mono"/>
                <a:ea typeface="JetBrains Mono"/>
              </a:rPr>
              <a:t># terminating the session</a:t>
            </a:r>
            <a:br/>
            <a:r>
              <a:rPr b="0" lang="en-US" sz="1050" spc="-1" strike="noStrike">
                <a:solidFill>
                  <a:srgbClr val="080808"/>
                </a:solidFill>
                <a:latin typeface="JetBrains Mono"/>
                <a:ea typeface="JetBrains Mono"/>
              </a:rPr>
              <a:t>s.quit()</a:t>
            </a:r>
            <a:br/>
            <a:endParaRPr b="0" lang="en-ZA" sz="10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3" name="CustomShape 1"/>
          <p:cNvSpPr/>
          <p:nvPr/>
        </p:nvSpPr>
        <p:spPr>
          <a:xfrm>
            <a:off x="456840" y="208080"/>
            <a:ext cx="8226000" cy="5911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MIME Alternatives</a:t>
            </a:r>
            <a:endParaRPr b="0" lang="en-ZA" sz="4400" spc="-1" strike="noStrike">
              <a:latin typeface="Arial"/>
            </a:endParaRPr>
          </a:p>
        </p:txBody>
      </p:sp>
      <p:sp>
        <p:nvSpPr>
          <p:cNvPr id="544" name="CustomShape 2"/>
          <p:cNvSpPr/>
          <p:nvPr/>
        </p:nvSpPr>
        <p:spPr>
          <a:xfrm>
            <a:off x="456840" y="914040"/>
            <a:ext cx="8226000" cy="3681360"/>
          </a:xfrm>
          <a:prstGeom prst="rect">
            <a:avLst/>
          </a:prstGeom>
          <a:noFill/>
          <a:ln>
            <a:noFill/>
          </a:ln>
        </p:spPr>
        <p:style>
          <a:lnRef idx="0"/>
          <a:fillRef idx="0"/>
          <a:effectRef idx="0"/>
          <a:fontRef idx="minor"/>
        </p:style>
        <p:txBody>
          <a:bodyPr lIns="90000" rIns="90000" tIns="46800" bIns="46800">
            <a:normAutofit fontScale="56000"/>
          </a:bodyPr>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Like MIMEMultipart, except the e-mail is to display either one part or the other (text or HTML).  Multiple parts are to hold the same content.</a:t>
            </a:r>
            <a:endParaRPr b="0" lang="en-ZA" sz="3200" spc="-1" strike="noStrike">
              <a:latin typeface="Arial"/>
            </a:endParaRPr>
          </a:p>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No </a:t>
            </a:r>
            <a:r>
              <a:rPr b="0" lang="en-US" sz="3200" spc="-1" strike="noStrike">
                <a:latin typeface="Lucida Console"/>
              </a:rPr>
              <a:t>Content-Disposition</a:t>
            </a:r>
            <a:r>
              <a:rPr b="0" lang="en-US" sz="3200" spc="-1" strike="noStrike">
                <a:latin typeface="Arial"/>
              </a:rPr>
              <a:t> header is inserted</a:t>
            </a:r>
            <a:endParaRPr b="0" lang="en-ZA" sz="3200" spc="-1" strike="noStrike">
              <a:latin typeface="Arial"/>
            </a:endParaRPr>
          </a:p>
          <a:p>
            <a:pPr lvl="1" marL="864000" indent="-323640">
              <a:lnSpc>
                <a:spcPct val="87000"/>
              </a:lnSpc>
              <a:spcBef>
                <a:spcPts val="649"/>
              </a:spcBef>
              <a:buClr>
                <a:srgbClr val="000000"/>
              </a:buClr>
              <a:buSzPct val="75000"/>
              <a:buFont typeface="Symbol"/>
              <a:buChar char=""/>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pPr>
            <a:r>
              <a:rPr b="0" lang="en-US" sz="2800" spc="-1" strike="noStrike">
                <a:latin typeface="Lucida Console"/>
              </a:rPr>
              <a:t>Content-Disposition</a:t>
            </a:r>
            <a:r>
              <a:rPr b="0" lang="en-US" sz="2800" spc="-1" strike="noStrike">
                <a:latin typeface="Arial"/>
              </a:rPr>
              <a:t> header is used to give the reader program some clues of what to do with the file, such as a default file name for saving it.</a:t>
            </a:r>
            <a:endParaRPr b="0" lang="en-ZA" sz="2800" spc="-1" strike="noStrike">
              <a:latin typeface="Arial"/>
            </a:endParaRPr>
          </a:p>
          <a:p>
            <a:pPr lvl="1" marL="864000" indent="-323640">
              <a:lnSpc>
                <a:spcPct val="100000"/>
              </a:lnSpc>
              <a:spcBef>
                <a:spcPts val="649"/>
              </a:spcBef>
              <a:buClr>
                <a:srgbClr val="000000"/>
              </a:buClr>
              <a:buSzPct val="75000"/>
              <a:buFont typeface="Symbol"/>
              <a:buChar char=""/>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pPr>
            <a:r>
              <a:rPr b="0" lang="en-US" sz="2800" spc="-1" strike="noStrike">
                <a:latin typeface="Arial"/>
              </a:rPr>
              <a:t>Mime Alternatives are for viewing, so file handling is not needed.</a:t>
            </a: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5" name="CustomShape 1"/>
          <p:cNvSpPr/>
          <p:nvPr/>
        </p:nvSpPr>
        <p:spPr>
          <a:xfrm>
            <a:off x="456840" y="208080"/>
            <a:ext cx="8226000" cy="5911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SMTP (continued)</a:t>
            </a:r>
            <a:endParaRPr b="0" lang="en-ZA" sz="4400" spc="-1" strike="noStrike">
              <a:latin typeface="Arial"/>
            </a:endParaRPr>
          </a:p>
        </p:txBody>
      </p:sp>
      <p:sp>
        <p:nvSpPr>
          <p:cNvPr id="546" name="CustomShape 2"/>
          <p:cNvSpPr/>
          <p:nvPr/>
        </p:nvSpPr>
        <p:spPr>
          <a:xfrm>
            <a:off x="380880" y="856800"/>
            <a:ext cx="8226360" cy="1640520"/>
          </a:xfrm>
          <a:prstGeom prst="rect">
            <a:avLst/>
          </a:prstGeom>
          <a:noFill/>
          <a:ln>
            <a:noFill/>
          </a:ln>
        </p:spPr>
        <p:style>
          <a:lnRef idx="0"/>
          <a:fillRef idx="0"/>
          <a:effectRef idx="0"/>
          <a:fontRef idx="minor"/>
        </p:style>
        <p:txBody>
          <a:bodyPr lIns="90000" rIns="90000" tIns="46800" bIns="46800">
            <a:normAutofit fontScale="76000"/>
          </a:bodyPr>
          <a:p>
            <a:pPr marL="342720" indent="-342360">
              <a:lnSpc>
                <a:spcPct val="80000"/>
              </a:lnSpc>
              <a:spcBef>
                <a:spcPts val="697"/>
              </a:spcBef>
              <a:buClr>
                <a:srgbClr val="cc99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800" spc="-1" strike="noStrike">
                <a:solidFill>
                  <a:srgbClr val="000000"/>
                </a:solidFill>
                <a:latin typeface="Times New Roman"/>
              </a:rPr>
              <a:t>See SMTPSocket.py – demonstration of simple SMTP messages between client and server.</a:t>
            </a:r>
            <a:endParaRPr b="0" lang="en-ZA" sz="2800" spc="-1" strike="noStrike">
              <a:latin typeface="Arial"/>
            </a:endParaRPr>
          </a:p>
          <a:p>
            <a:pPr marL="342720" indent="-342360">
              <a:lnSpc>
                <a:spcPct val="80000"/>
              </a:lnSpc>
              <a:spcBef>
                <a:spcPts val="697"/>
              </a:spcBef>
              <a:buClr>
                <a:srgbClr val="cc99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800" spc="-1" strike="noStrike">
                <a:solidFill>
                  <a:srgbClr val="000000"/>
                </a:solidFill>
                <a:latin typeface="Times New Roman"/>
              </a:rPr>
              <a:t>See demo video of running SMTPSocket.py</a:t>
            </a:r>
            <a:endParaRPr b="0" lang="en-ZA" sz="2800" spc="-1" strike="noStrike">
              <a:latin typeface="Arial"/>
            </a:endParaRPr>
          </a:p>
          <a:p>
            <a:pPr marL="342720" indent="-342360">
              <a:lnSpc>
                <a:spcPct val="80000"/>
              </a:lnSpc>
              <a:spcBef>
                <a:spcPts val="697"/>
              </a:spcBef>
              <a:buClr>
                <a:srgbClr val="cc99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800" spc="-1" strike="noStrike">
                <a:solidFill>
                  <a:srgbClr val="000000"/>
                </a:solidFill>
                <a:latin typeface="Times New Roman"/>
              </a:rPr>
              <a:t>smtplib – very easy sending of e-mail</a:t>
            </a:r>
            <a:endParaRPr b="0" lang="en-ZA" sz="2800" spc="-1" strike="noStrike">
              <a:latin typeface="Arial"/>
            </a:endParaRPr>
          </a:p>
          <a:p>
            <a:pPr marL="342720" indent="-342360">
              <a:lnSpc>
                <a:spcPct val="80000"/>
              </a:lnSpc>
              <a:spcBef>
                <a:spcPts val="697"/>
              </a:spcBef>
              <a:buClr>
                <a:srgbClr val="cc99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800" spc="-1" strike="noStrike">
                <a:solidFill>
                  <a:srgbClr val="000000"/>
                </a:solidFill>
                <a:latin typeface="Times New Roman"/>
              </a:rPr>
              <a:t>Always send data as a string</a:t>
            </a:r>
            <a:endParaRPr b="0" lang="en-ZA" sz="2800" spc="-1" strike="noStrike">
              <a:latin typeface="Arial"/>
            </a:endParaRPr>
          </a:p>
          <a:p>
            <a:pPr>
              <a:lnSpc>
                <a:spcPct val="80000"/>
              </a:lnSpc>
              <a:spcBef>
                <a:spcPts val="697"/>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800" spc="-1" strike="noStrike">
              <a:latin typeface="Arial"/>
            </a:endParaRPr>
          </a:p>
        </p:txBody>
      </p:sp>
      <p:sp>
        <p:nvSpPr>
          <p:cNvPr id="547" name="CustomShape 3"/>
          <p:cNvSpPr/>
          <p:nvPr/>
        </p:nvSpPr>
        <p:spPr>
          <a:xfrm>
            <a:off x="2065680" y="2685960"/>
            <a:ext cx="5019480" cy="187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msg = MIMEText( message )</a:t>
            </a: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msg[ 'To' ] = 'you@home'</a:t>
            </a: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msg[ 'From' ] = 'me@school'</a:t>
            </a: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msg[ 'Subject' ] = 'Testing Python e-mail'</a:t>
            </a: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msg[ 'Date' ] = Utils.formatdate(localtime = 1)</a:t>
            </a: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msg[ 'Message-ID' ] = Utils.make_msgid()</a:t>
            </a:r>
            <a:endParaRPr b="0" lang="en-ZA" sz="1350" spc="-1" strike="noStrike">
              <a:latin typeface="Arial"/>
            </a:endParaRPr>
          </a:p>
          <a:p>
            <a:pPr>
              <a:lnSpc>
                <a:spcPct val="87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s = smtplib.SMTP( 'localhost:8025‘ )</a:t>
            </a: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s.sendmail( msg['From'], [msg['To']], msg.as_string() )</a:t>
            </a:r>
            <a:endParaRPr b="0" lang="en-ZA" sz="1350" spc="-1" strike="noStrike">
              <a:latin typeface="Arial"/>
            </a:endParaRPr>
          </a:p>
          <a:p>
            <a:pPr marL="216000" indent="-215640">
              <a:lnSpc>
                <a:spcPct val="87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1350" spc="-1" strike="noStrike">
                <a:solidFill>
                  <a:srgbClr val="000000"/>
                </a:solidFill>
                <a:latin typeface="Lucida Sans Typewriter"/>
                <a:ea typeface="DejaVu Sans"/>
              </a:rPr>
              <a:t>s.close()</a:t>
            </a:r>
            <a:endParaRPr b="0" lang="en-ZA" sz="13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927000" y="2375280"/>
            <a:ext cx="7289280" cy="73188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1" lang="en" sz="6000" spc="-1" strike="noStrike">
                <a:solidFill>
                  <a:srgbClr val="000000"/>
                </a:solidFill>
                <a:latin typeface="Arial"/>
                <a:ea typeface="Arial"/>
              </a:rPr>
              <a:t>Thanks:)</a:t>
            </a:r>
            <a:endParaRPr b="0" lang="en-ZA" sz="6000" spc="-1" strike="noStrike">
              <a:latin typeface="Arial"/>
            </a:endParaRPr>
          </a:p>
        </p:txBody>
      </p:sp>
      <p:pic>
        <p:nvPicPr>
          <p:cNvPr id="549" name="Google Shape;714;p15" descr=""/>
          <p:cNvPicPr/>
          <p:nvPr/>
        </p:nvPicPr>
        <p:blipFill>
          <a:blip r:embed="rId1"/>
          <a:stretch/>
        </p:blipFill>
        <p:spPr>
          <a:xfrm>
            <a:off x="7804800" y="3657600"/>
            <a:ext cx="896040" cy="894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927000" y="2738160"/>
            <a:ext cx="7289280" cy="73188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1" lang="en" sz="2500" spc="-1" strike="noStrike" u="sng">
                <a:solidFill>
                  <a:srgbClr val="000000"/>
                </a:solidFill>
                <a:uFillTx/>
                <a:latin typeface="Arial"/>
                <a:ea typeface="Arial"/>
              </a:rPr>
              <a:t>Learning Outcome</a:t>
            </a:r>
            <a:r>
              <a:rPr b="1" lang="en" sz="2100" spc="-1" strike="noStrike">
                <a:solidFill>
                  <a:srgbClr val="000000"/>
                </a:solidFill>
                <a:latin typeface="Arial"/>
                <a:ea typeface="Arial"/>
              </a:rPr>
              <a:t>:</a:t>
            </a:r>
            <a:br/>
            <a:br/>
            <a:r>
              <a:rPr b="1" lang="en" sz="2100" spc="-1" strike="noStrike">
                <a:solidFill>
                  <a:srgbClr val="000000"/>
                </a:solidFill>
                <a:latin typeface="Arial"/>
                <a:ea typeface="Arial"/>
              </a:rPr>
              <a:t>By the end of this lesson, students should know:</a:t>
            </a:r>
            <a:br/>
            <a:br/>
            <a:r>
              <a:rPr b="0" lang="en" sz="1800" spc="-1" strike="noStrike">
                <a:solidFill>
                  <a:srgbClr val="000000"/>
                </a:solidFill>
                <a:latin typeface="Arial"/>
                <a:ea typeface="Arial"/>
              </a:rPr>
              <a:t>Use smtplib module</a:t>
            </a:r>
            <a:endParaRPr b="0" lang="en-ZA" sz="1800" spc="-1" strike="noStrike">
              <a:latin typeface="Arial"/>
            </a:endParaRPr>
          </a:p>
          <a:p>
            <a:pPr>
              <a:lnSpc>
                <a:spcPct val="100000"/>
              </a:lnSpc>
              <a:tabLst>
                <a:tab algn="l" pos="0"/>
              </a:tabLst>
            </a:pPr>
            <a:r>
              <a:rPr b="0" lang="en" sz="1800" spc="-1" strike="noStrike">
                <a:solidFill>
                  <a:srgbClr val="000000"/>
                </a:solidFill>
                <a:latin typeface="Arial"/>
                <a:ea typeface="Arial"/>
              </a:rPr>
              <a:t>Send emails from python </a:t>
            </a:r>
            <a:endParaRPr b="0" lang="en-ZA" sz="1800" spc="-1" strike="noStrike">
              <a:latin typeface="Arial"/>
            </a:endParaRPr>
          </a:p>
        </p:txBody>
      </p:sp>
      <p:pic>
        <p:nvPicPr>
          <p:cNvPr id="524" name="Google Shape;607;p3" descr=""/>
          <p:cNvPicPr/>
          <p:nvPr/>
        </p:nvPicPr>
        <p:blipFill>
          <a:blip r:embed="rId1"/>
          <a:stretch/>
        </p:blipFill>
        <p:spPr>
          <a:xfrm>
            <a:off x="7804800" y="3657600"/>
            <a:ext cx="896040" cy="8946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5" name="CustomShape 1"/>
          <p:cNvSpPr/>
          <p:nvPr/>
        </p:nvSpPr>
        <p:spPr>
          <a:xfrm>
            <a:off x="456840" y="208440"/>
            <a:ext cx="8226000" cy="10285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SMTP</a:t>
            </a:r>
            <a:endParaRPr b="0" lang="en-ZA" sz="4400" spc="-1" strike="noStrike">
              <a:latin typeface="Arial"/>
            </a:endParaRPr>
          </a:p>
        </p:txBody>
      </p:sp>
      <p:sp>
        <p:nvSpPr>
          <p:cNvPr id="526" name="CustomShape 2"/>
          <p:cNvSpPr/>
          <p:nvPr/>
        </p:nvSpPr>
        <p:spPr>
          <a:xfrm>
            <a:off x="456840" y="743040"/>
            <a:ext cx="8226000" cy="3852720"/>
          </a:xfrm>
          <a:prstGeom prst="rect">
            <a:avLst/>
          </a:prstGeom>
          <a:noFill/>
          <a:ln>
            <a:noFill/>
          </a:ln>
        </p:spPr>
        <p:style>
          <a:lnRef idx="0"/>
          <a:fillRef idx="0"/>
          <a:effectRef idx="0"/>
          <a:fontRef idx="minor"/>
        </p:style>
        <p:txBody>
          <a:bodyPr lIns="90000" rIns="90000" tIns="46800" bIns="46800">
            <a:normAutofit fontScale="61000"/>
          </a:bodyPr>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Simple Mail Transport Protocol</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Unlike HTTP, SMTP is a connection oriented protocol</a:t>
            </a:r>
            <a:endParaRPr b="0" lang="en-ZA" sz="3200" spc="-1" strike="noStrike">
              <a:latin typeface="Arial"/>
            </a:endParaRPr>
          </a:p>
          <a:p>
            <a:pPr lvl="1" marL="864000" indent="-323640">
              <a:lnSpc>
                <a:spcPct val="77000"/>
              </a:lnSpc>
              <a:spcBef>
                <a:spcPts val="649"/>
              </a:spcBef>
              <a:buClr>
                <a:srgbClr val="000000"/>
              </a:buClr>
              <a:buSzPct val="75000"/>
              <a:buFont typeface="Symbol"/>
              <a:buChar char=""/>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Lst>
            </a:pPr>
            <a:r>
              <a:rPr b="0" lang="en-US" sz="2800" spc="-1" strike="noStrike">
                <a:latin typeface="Arial"/>
              </a:rPr>
              <a:t>Multiple messages exchanged between client and server to set who the message is to and from and to send the data.</a:t>
            </a:r>
            <a:endParaRPr b="0" lang="en-ZA" sz="28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Normal conversation is:</a:t>
            </a:r>
            <a:endParaRPr b="0" lang="en-ZA" sz="3200" spc="-1" strike="noStrike">
              <a:latin typeface="Arial"/>
            </a:endParaRPr>
          </a:p>
          <a:p>
            <a:pPr marL="1019160" indent="-347400">
              <a:lnSpc>
                <a:spcPct val="77000"/>
              </a:lnSpc>
              <a:spcBef>
                <a:spcPts val="550"/>
              </a:spcBef>
              <a:tabLst>
                <a:tab algn="l" pos="0"/>
              </a:tabLst>
            </a:pPr>
            <a:r>
              <a:rPr b="0" lang="en-US" sz="2400" spc="-1" strike="noStrike">
                <a:latin typeface="Arial"/>
              </a:rPr>
              <a:t>HELO </a:t>
            </a:r>
            <a:r>
              <a:rPr b="0" i="1" lang="en-US" sz="2400" spc="-1" strike="noStrike">
                <a:latin typeface="Arial"/>
              </a:rPr>
              <a:t>domain_name</a:t>
            </a:r>
            <a:endParaRPr b="0" lang="en-ZA" sz="2400" spc="-1" strike="noStrike">
              <a:latin typeface="Arial"/>
            </a:endParaRPr>
          </a:p>
          <a:p>
            <a:pPr marL="1019160" indent="-347400">
              <a:lnSpc>
                <a:spcPct val="77000"/>
              </a:lnSpc>
              <a:spcBef>
                <a:spcPts val="550"/>
              </a:spcBef>
              <a:tabLst>
                <a:tab algn="l" pos="0"/>
              </a:tabLst>
            </a:pPr>
            <a:r>
              <a:rPr b="0" lang="en-US" sz="2400" spc="-1" strike="noStrike">
                <a:latin typeface="Arial"/>
              </a:rPr>
              <a:t>MAIL From: </a:t>
            </a:r>
            <a:r>
              <a:rPr b="0" i="1" lang="en-US" sz="2400" spc="-1" strike="noStrike">
                <a:latin typeface="Arial"/>
              </a:rPr>
              <a:t>address</a:t>
            </a:r>
            <a:endParaRPr b="0" lang="en-ZA" sz="2400" spc="-1" strike="noStrike">
              <a:latin typeface="Arial"/>
            </a:endParaRPr>
          </a:p>
          <a:p>
            <a:pPr marL="1019160" indent="-347400">
              <a:lnSpc>
                <a:spcPct val="77000"/>
              </a:lnSpc>
              <a:spcBef>
                <a:spcPts val="550"/>
              </a:spcBef>
              <a:tabLst>
                <a:tab algn="l" pos="0"/>
              </a:tabLst>
            </a:pPr>
            <a:r>
              <a:rPr b="0" lang="en-US" sz="2400" spc="-1" strike="noStrike">
                <a:latin typeface="Arial"/>
              </a:rPr>
              <a:t>RCPT To: </a:t>
            </a:r>
            <a:r>
              <a:rPr b="0" i="1" lang="en-US" sz="2400" spc="-1" strike="noStrike">
                <a:latin typeface="Arial"/>
              </a:rPr>
              <a:t>address1, address2,…</a:t>
            </a:r>
            <a:endParaRPr b="0" lang="en-ZA" sz="2400" spc="-1" strike="noStrike">
              <a:latin typeface="Arial"/>
            </a:endParaRPr>
          </a:p>
          <a:p>
            <a:pPr marL="1019160" indent="-347400">
              <a:lnSpc>
                <a:spcPct val="77000"/>
              </a:lnSpc>
              <a:spcBef>
                <a:spcPts val="550"/>
              </a:spcBef>
              <a:tabLst>
                <a:tab algn="l" pos="0"/>
              </a:tabLst>
            </a:pPr>
            <a:r>
              <a:rPr b="0" lang="en-US" sz="2400" spc="-1" strike="noStrike">
                <a:latin typeface="Arial"/>
              </a:rPr>
              <a:t>DATA</a:t>
            </a:r>
            <a:endParaRPr b="0" lang="en-ZA" sz="2400" spc="-1" strike="noStrike">
              <a:latin typeface="Arial"/>
            </a:endParaRPr>
          </a:p>
          <a:p>
            <a:pPr marL="1019160" indent="-347400">
              <a:lnSpc>
                <a:spcPct val="77000"/>
              </a:lnSpc>
              <a:spcBef>
                <a:spcPts val="550"/>
              </a:spcBef>
              <a:tabLst>
                <a:tab algn="l" pos="0"/>
              </a:tabLst>
            </a:pPr>
            <a:r>
              <a:rPr b="0" i="1" lang="en-US" sz="2400" spc="-1" strike="noStrike">
                <a:latin typeface="Arial"/>
              </a:rPr>
              <a:t>-- Send the message as a string –</a:t>
            </a:r>
            <a:endParaRPr b="0" lang="en-ZA" sz="2400" spc="-1" strike="noStrike">
              <a:latin typeface="Arial"/>
            </a:endParaRPr>
          </a:p>
          <a:p>
            <a:pPr marL="1019160" indent="-347400">
              <a:lnSpc>
                <a:spcPct val="77000"/>
              </a:lnSpc>
              <a:spcBef>
                <a:spcPts val="550"/>
              </a:spcBef>
              <a:tabLst>
                <a:tab algn="l" pos="0"/>
              </a:tabLst>
            </a:pPr>
            <a:r>
              <a:rPr b="0" i="1" lang="en-US" sz="2400" spc="-1" strike="noStrike">
                <a:latin typeface="Arial"/>
              </a:rPr>
              <a:t>Blank line followed by single period to indicate end of data</a:t>
            </a:r>
            <a:endParaRPr b="0" lang="en-ZA" sz="2400" spc="-1" strike="noStrike">
              <a:latin typeface="Arial"/>
            </a:endParaRPr>
          </a:p>
          <a:p>
            <a:pPr marL="1019160" indent="-347400">
              <a:lnSpc>
                <a:spcPct val="77000"/>
              </a:lnSpc>
              <a:spcBef>
                <a:spcPts val="550"/>
              </a:spcBef>
              <a:tabLst>
                <a:tab algn="l" pos="0"/>
              </a:tabLst>
            </a:pPr>
            <a:r>
              <a:rPr b="0" lang="en-US" sz="2400" spc="-1" strike="noStrike">
                <a:latin typeface="Arial"/>
              </a:rPr>
              <a:t>QUIT</a:t>
            </a:r>
            <a:endParaRPr b="0" lang="en-ZA"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7" name="CustomShape 1"/>
          <p:cNvSpPr/>
          <p:nvPr/>
        </p:nvSpPr>
        <p:spPr>
          <a:xfrm>
            <a:off x="456840" y="208080"/>
            <a:ext cx="8226000" cy="64836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Sending emails using Python</a:t>
            </a:r>
            <a:endParaRPr b="0" lang="en-ZA" sz="4400" spc="-1" strike="noStrike">
              <a:latin typeface="Arial"/>
            </a:endParaRPr>
          </a:p>
        </p:txBody>
      </p:sp>
      <p:sp>
        <p:nvSpPr>
          <p:cNvPr id="528" name="CustomShape 2"/>
          <p:cNvSpPr/>
          <p:nvPr/>
        </p:nvSpPr>
        <p:spPr>
          <a:xfrm>
            <a:off x="456840" y="971280"/>
            <a:ext cx="8226000" cy="4068720"/>
          </a:xfrm>
          <a:prstGeom prst="rect">
            <a:avLst/>
          </a:prstGeom>
          <a:noFill/>
          <a:ln>
            <a:noFill/>
          </a:ln>
        </p:spPr>
        <p:style>
          <a:lnRef idx="0"/>
          <a:fillRef idx="0"/>
          <a:effectRef idx="0"/>
          <a:fontRef idx="minor"/>
        </p:style>
        <p:txBody>
          <a:bodyPr lIns="90000" rIns="90000" tIns="46800" bIns="46800">
            <a:normAutofit/>
          </a:bodyPr>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rPr>
              <a:t>Simple Mail Transfer Protocol (SMTP) is a protocol, which handles sending e-mail and routing e-mail between mail servers.</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rPr>
              <a:t>Python provides smtplib module, which defines an SMTP client session object that can be used to send mail to any Internet machine with an SMTP.</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rPr>
              <a:t>Steps</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rPr>
              <a:t>import smtplib</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rPr>
              <a:t>smtpObj = smtplib.SMTP( [host [, port [, local_hostname]]] )</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rPr>
              <a:t>host − This is the host running your SMTP server. </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rPr>
              <a:t>port − If you are providing host argument, then you need to specify a port, where SMTP server is listening. Usually this port is 587 for gmail users.</a:t>
            </a:r>
            <a:endParaRPr b="0" lang="en-ZA" sz="2000" spc="-1" strike="noStrike">
              <a:latin typeface="Arial"/>
            </a:endParaRPr>
          </a:p>
          <a:p>
            <a:pPr>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sz="1200" spc="-1" strike="noStrike">
                <a:solidFill>
                  <a:srgbClr val="008080"/>
                </a:solidFill>
                <a:latin typeface="JetBrains Mono"/>
                <a:ea typeface="JetBrains Mono"/>
              </a:rPr>
              <a:t>Declaration will look as =&gt;  'smtp.gmail.com'</a:t>
            </a:r>
            <a:r>
              <a:rPr b="0" lang="en-US" sz="1200" spc="-1" strike="noStrike">
                <a:solidFill>
                  <a:srgbClr val="080808"/>
                </a:solidFill>
                <a:latin typeface="JetBrains Mono"/>
                <a:ea typeface="JetBrains Mono"/>
              </a:rPr>
              <a:t>, </a:t>
            </a:r>
            <a:r>
              <a:rPr b="0" lang="en-US" sz="1200" spc="-1" strike="noStrike">
                <a:solidFill>
                  <a:srgbClr val="1750eb"/>
                </a:solidFill>
                <a:latin typeface="JetBrains Mono"/>
                <a:ea typeface="JetBrains Mono"/>
              </a:rPr>
              <a:t>587</a:t>
            </a:r>
            <a:endParaRPr b="0" lang="en-ZA" sz="12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12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12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9" name="CustomShape 1"/>
          <p:cNvSpPr/>
          <p:nvPr/>
        </p:nvSpPr>
        <p:spPr>
          <a:xfrm>
            <a:off x="456840" y="208080"/>
            <a:ext cx="8226000" cy="64836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Sending emails (cont’d)</a:t>
            </a:r>
            <a:endParaRPr b="0" lang="en-ZA" sz="4400" spc="-1" strike="noStrike">
              <a:latin typeface="Arial"/>
            </a:endParaRPr>
          </a:p>
        </p:txBody>
      </p:sp>
      <p:sp>
        <p:nvSpPr>
          <p:cNvPr id="530" name="CustomShape 2"/>
          <p:cNvSpPr/>
          <p:nvPr/>
        </p:nvSpPr>
        <p:spPr>
          <a:xfrm>
            <a:off x="456840" y="971280"/>
            <a:ext cx="8226000" cy="4068720"/>
          </a:xfrm>
          <a:prstGeom prst="rect">
            <a:avLst/>
          </a:prstGeom>
          <a:noFill/>
          <a:ln>
            <a:noFill/>
          </a:ln>
        </p:spPr>
        <p:style>
          <a:lnRef idx="0"/>
          <a:fillRef idx="0"/>
          <a:effectRef idx="0"/>
          <a:fontRef idx="minor"/>
        </p:style>
        <p:txBody>
          <a:bodyPr lIns="90000" rIns="90000" tIns="46800" bIns="46800">
            <a:normAutofit/>
          </a:bodyPr>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Next Step</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You require:</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Senders email address</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Receivers email address</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Password for senders email address</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Start tsl for security</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Allow login for authentication</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Add object to store the message.</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latin typeface="Arial"/>
                <a:ea typeface="JetBrains Mono"/>
              </a:rPr>
              <a:t>An SMTP object has an instance method called </a:t>
            </a:r>
            <a:r>
              <a:rPr b="1" lang="en-US" sz="2000" spc="-1" strike="noStrike">
                <a:latin typeface="Arial"/>
                <a:ea typeface="JetBrains Mono"/>
              </a:rPr>
              <a:t>sendmail</a:t>
            </a:r>
            <a:r>
              <a:rPr b="0" lang="en-US" sz="2000" spc="-1" strike="noStrike">
                <a:latin typeface="Arial"/>
                <a:ea typeface="JetBrains Mono"/>
              </a:rPr>
              <a:t>, which is typically used to do the work of mailing a message. It takes three parameters −The sender,  The receivers , The message. </a:t>
            </a: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000" spc="-1" strike="noStrike">
              <a:latin typeface="Arial"/>
            </a:endParaRPr>
          </a:p>
          <a:p>
            <a:pPr>
              <a:lnSpc>
                <a:spcPct val="77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1" name="CustomShape 1"/>
          <p:cNvSpPr/>
          <p:nvPr/>
        </p:nvSpPr>
        <p:spPr>
          <a:xfrm>
            <a:off x="456840" y="208080"/>
            <a:ext cx="8226000" cy="5911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Building simple messages in Python</a:t>
            </a:r>
            <a:endParaRPr b="0" lang="en-ZA" sz="3200" spc="-1" strike="noStrike">
              <a:latin typeface="Arial"/>
            </a:endParaRPr>
          </a:p>
        </p:txBody>
      </p:sp>
      <p:sp>
        <p:nvSpPr>
          <p:cNvPr id="532" name="CustomShape 2"/>
          <p:cNvSpPr/>
          <p:nvPr/>
        </p:nvSpPr>
        <p:spPr>
          <a:xfrm>
            <a:off x="1614240" y="914400"/>
            <a:ext cx="5615640" cy="356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r>
              <a:rPr b="0" lang="en-US" sz="1200" spc="-1" strike="noStrike">
                <a:solidFill>
                  <a:srgbClr val="0033b3"/>
                </a:solidFill>
                <a:latin typeface="JetBrains Mono"/>
                <a:ea typeface="JetBrains Mono"/>
              </a:rPr>
              <a:t>import </a:t>
            </a:r>
            <a:r>
              <a:rPr b="0" lang="en-US" sz="1200" spc="-1" strike="noStrike">
                <a:solidFill>
                  <a:srgbClr val="080808"/>
                </a:solidFill>
                <a:latin typeface="JetBrains Mono"/>
                <a:ea typeface="JetBrains Mono"/>
              </a:rPr>
              <a:t>smtplib</a:t>
            </a:r>
            <a:br/>
            <a:r>
              <a:rPr b="0" i="1" lang="en-US" sz="1200" spc="-1" strike="noStrike">
                <a:solidFill>
                  <a:srgbClr val="8c8c8c"/>
                </a:solidFill>
                <a:latin typeface="JetBrains Mono"/>
                <a:ea typeface="JetBrains Mono"/>
              </a:rPr>
              <a:t>#please note go to https://myaccount.google.com/lesssecureapps and </a:t>
            </a:r>
            <a:br/>
            <a:r>
              <a:rPr b="0" i="1" lang="en-US" sz="1200" spc="-1" strike="noStrike">
                <a:solidFill>
                  <a:srgbClr val="8c8c8c"/>
                </a:solidFill>
                <a:latin typeface="JetBrains Mono"/>
                <a:ea typeface="JetBrains Mono"/>
              </a:rPr>
              <a:t>#turn it off to allow gmail to send</a:t>
            </a:r>
            <a:br/>
            <a:r>
              <a:rPr b="0" i="1" lang="en-US" sz="1200" spc="-1" strike="noStrike">
                <a:solidFill>
                  <a:srgbClr val="8c8c8c"/>
                </a:solidFill>
                <a:latin typeface="JetBrains Mono"/>
                <a:ea typeface="JetBrains Mono"/>
              </a:rPr>
              <a:t># creates SMTP session</a:t>
            </a:r>
            <a:br/>
            <a:r>
              <a:rPr b="0" lang="en-US" sz="1200" spc="-1" strike="noStrike">
                <a:solidFill>
                  <a:srgbClr val="080808"/>
                </a:solidFill>
                <a:latin typeface="JetBrains Mono"/>
                <a:ea typeface="JetBrains Mono"/>
              </a:rPr>
              <a:t>s = smtplib.SMTP(</a:t>
            </a:r>
            <a:r>
              <a:rPr b="1" lang="en-US" sz="1200" spc="-1" strike="noStrike">
                <a:solidFill>
                  <a:srgbClr val="008080"/>
                </a:solidFill>
                <a:latin typeface="JetBrains Mono"/>
                <a:ea typeface="JetBrains Mono"/>
              </a:rPr>
              <a:t>'smtp.gmail.com'</a:t>
            </a:r>
            <a:r>
              <a:rPr b="0" lang="en-US" sz="1200" spc="-1" strike="noStrike">
                <a:solidFill>
                  <a:srgbClr val="080808"/>
                </a:solidFill>
                <a:latin typeface="JetBrains Mono"/>
                <a:ea typeface="JetBrains Mono"/>
              </a:rPr>
              <a:t>, </a:t>
            </a:r>
            <a:r>
              <a:rPr b="0" lang="en-US" sz="1200" spc="-1" strike="noStrike">
                <a:solidFill>
                  <a:srgbClr val="1750eb"/>
                </a:solidFill>
                <a:latin typeface="JetBrains Mono"/>
                <a:ea typeface="JetBrains Mono"/>
              </a:rPr>
              <a:t>587</a:t>
            </a:r>
            <a:r>
              <a:rPr b="0" lang="en-US" sz="1200" spc="-1" strike="noStrike">
                <a:solidFill>
                  <a:srgbClr val="080808"/>
                </a:solidFill>
                <a:latin typeface="JetBrains Mono"/>
                <a:ea typeface="JetBrains Mono"/>
              </a:rPr>
              <a:t>)</a:t>
            </a:r>
            <a:br/>
            <a:r>
              <a:rPr b="0" lang="en-US" sz="1200" spc="-1" strike="noStrike">
                <a:solidFill>
                  <a:srgbClr val="080808"/>
                </a:solidFill>
                <a:latin typeface="JetBrains Mono"/>
                <a:ea typeface="JetBrains Mono"/>
              </a:rPr>
              <a:t>sender_email_id = </a:t>
            </a:r>
            <a:r>
              <a:rPr b="1" lang="en-US" sz="1200" spc="-1" strike="noStrike">
                <a:solidFill>
                  <a:srgbClr val="008080"/>
                </a:solidFill>
                <a:latin typeface="JetBrains Mono"/>
                <a:ea typeface="JetBrains Mono"/>
              </a:rPr>
              <a:t>'godwin@lifechoices.co.za'</a:t>
            </a:r>
            <a:br/>
            <a:r>
              <a:rPr b="0" lang="en-US" sz="1200" spc="-1" strike="noStrike">
                <a:solidFill>
                  <a:srgbClr val="080808"/>
                </a:solidFill>
                <a:latin typeface="JetBrains Mono"/>
                <a:ea typeface="JetBrains Mono"/>
              </a:rPr>
              <a:t>receiver_email_id = </a:t>
            </a:r>
            <a:r>
              <a:rPr b="1" lang="en-US" sz="1200" spc="-1" strike="noStrike">
                <a:solidFill>
                  <a:srgbClr val="008080"/>
                </a:solidFill>
                <a:latin typeface="JetBrains Mono"/>
                <a:ea typeface="JetBrains Mono"/>
              </a:rPr>
              <a:t>'reaniya@gmail.com'</a:t>
            </a:r>
            <a:br/>
            <a:r>
              <a:rPr b="0" lang="en-US" sz="1200" spc="-1" strike="noStrike">
                <a:solidFill>
                  <a:srgbClr val="080808"/>
                </a:solidFill>
                <a:latin typeface="JetBrains Mono"/>
                <a:ea typeface="JetBrains Mono"/>
              </a:rPr>
              <a:t>password = </a:t>
            </a:r>
            <a:r>
              <a:rPr b="0" lang="en-US" sz="1200" spc="-1" strike="noStrike">
                <a:solidFill>
                  <a:srgbClr val="000080"/>
                </a:solidFill>
                <a:latin typeface="JetBrains Mono"/>
                <a:ea typeface="JetBrains Mono"/>
              </a:rPr>
              <a:t>input</a:t>
            </a:r>
            <a:r>
              <a:rPr b="0" lang="en-US" sz="1200" spc="-1" strike="noStrike">
                <a:solidFill>
                  <a:srgbClr val="080808"/>
                </a:solidFill>
                <a:latin typeface="JetBrains Mono"/>
                <a:ea typeface="JetBrains Mono"/>
              </a:rPr>
              <a:t>(</a:t>
            </a:r>
            <a:r>
              <a:rPr b="1" lang="en-US" sz="1200" spc="-1" strike="noStrike">
                <a:solidFill>
                  <a:srgbClr val="008080"/>
                </a:solidFill>
                <a:latin typeface="JetBrains Mono"/>
                <a:ea typeface="JetBrains Mono"/>
              </a:rPr>
              <a:t>"Enter senders email password"</a:t>
            </a:r>
            <a:r>
              <a:rPr b="0" lang="en-US" sz="1200" spc="-1" strike="noStrike">
                <a:solidFill>
                  <a:srgbClr val="080808"/>
                </a:solidFill>
                <a:latin typeface="JetBrains Mono"/>
                <a:ea typeface="JetBrains Mono"/>
              </a:rPr>
              <a:t>)</a:t>
            </a:r>
            <a:br/>
            <a:r>
              <a:rPr b="0" i="1" lang="en-US" sz="1200" spc="-1" strike="noStrike">
                <a:solidFill>
                  <a:srgbClr val="8c8c8c"/>
                </a:solidFill>
                <a:latin typeface="JetBrains Mono"/>
                <a:ea typeface="JetBrains Mono"/>
              </a:rPr>
              <a:t># start TLS for security</a:t>
            </a:r>
            <a:br/>
            <a:r>
              <a:rPr b="0" lang="en-US" sz="1200" spc="-1" strike="noStrike">
                <a:solidFill>
                  <a:srgbClr val="080808"/>
                </a:solidFill>
                <a:latin typeface="JetBrains Mono"/>
                <a:ea typeface="JetBrains Mono"/>
              </a:rPr>
              <a:t>s.starttls()</a:t>
            </a:r>
            <a:br/>
            <a:r>
              <a:rPr b="0" i="1" lang="en-US" sz="1200" spc="-1" strike="noStrike">
                <a:solidFill>
                  <a:srgbClr val="8c8c8c"/>
                </a:solidFill>
                <a:latin typeface="JetBrains Mono"/>
                <a:ea typeface="JetBrains Mono"/>
              </a:rPr>
              <a:t># Authentication</a:t>
            </a:r>
            <a:br/>
            <a:r>
              <a:rPr b="0" lang="en-US" sz="1200" spc="-1" strike="noStrike">
                <a:solidFill>
                  <a:srgbClr val="080808"/>
                </a:solidFill>
                <a:latin typeface="JetBrains Mono"/>
                <a:ea typeface="JetBrains Mono"/>
              </a:rPr>
              <a:t>s.login(sender_email_id, password)</a:t>
            </a:r>
            <a:br/>
            <a:r>
              <a:rPr b="0" i="1" lang="en-US" sz="1200" spc="-1" strike="noStrike">
                <a:solidFill>
                  <a:srgbClr val="8c8c8c"/>
                </a:solidFill>
                <a:latin typeface="JetBrains Mono"/>
                <a:ea typeface="JetBrains Mono"/>
              </a:rPr>
              <a:t># message to be sent</a:t>
            </a:r>
            <a:br/>
            <a:r>
              <a:rPr b="0" lang="en-US" sz="1200" spc="-1" strike="noStrike">
                <a:solidFill>
                  <a:srgbClr val="080808"/>
                </a:solidFill>
                <a:latin typeface="JetBrains Mono"/>
                <a:ea typeface="JetBrains Mono"/>
              </a:rPr>
              <a:t>message = </a:t>
            </a:r>
            <a:r>
              <a:rPr b="1" lang="en-US" sz="1200" spc="-1" strike="noStrike">
                <a:solidFill>
                  <a:srgbClr val="008080"/>
                </a:solidFill>
                <a:latin typeface="JetBrains Mono"/>
                <a:ea typeface="JetBrains Mono"/>
              </a:rPr>
              <a:t>"hi guys how are you. i am doing fine</a:t>
            </a:r>
            <a:r>
              <a:rPr b="0" lang="en-US" sz="1200" spc="-1" strike="noStrike">
                <a:solidFill>
                  <a:srgbClr val="0037a6"/>
                </a:solidFill>
                <a:latin typeface="JetBrains Mono"/>
                <a:ea typeface="JetBrains Mono"/>
              </a:rPr>
              <a:t>\n</a:t>
            </a:r>
            <a:r>
              <a:rPr b="1" lang="en-US" sz="1200" spc="-1" strike="noStrike">
                <a:solidFill>
                  <a:srgbClr val="008080"/>
                </a:solidFill>
                <a:latin typeface="JetBrains Mono"/>
                <a:ea typeface="JetBrains Mono"/>
              </a:rPr>
              <a:t>"</a:t>
            </a:r>
            <a:br/>
            <a:r>
              <a:rPr b="0" lang="en-US" sz="1200" spc="-1" strike="noStrike">
                <a:solidFill>
                  <a:srgbClr val="080808"/>
                </a:solidFill>
                <a:latin typeface="JetBrains Mono"/>
                <a:ea typeface="JetBrains Mono"/>
              </a:rPr>
              <a:t>message = message + </a:t>
            </a:r>
            <a:r>
              <a:rPr b="1" lang="en-US" sz="1200" spc="-1" strike="noStrike">
                <a:solidFill>
                  <a:srgbClr val="008080"/>
                </a:solidFill>
                <a:latin typeface="JetBrains Mono"/>
                <a:ea typeface="JetBrains Mono"/>
              </a:rPr>
              <a:t>"How was your task yesterday"</a:t>
            </a:r>
            <a:br/>
            <a:r>
              <a:rPr b="0" i="1" lang="en-US" sz="1200" spc="-1" strike="noStrike">
                <a:solidFill>
                  <a:srgbClr val="8c8c8c"/>
                </a:solidFill>
                <a:latin typeface="JetBrains Mono"/>
                <a:ea typeface="JetBrains Mono"/>
              </a:rPr>
              <a:t># sending the mail</a:t>
            </a:r>
            <a:br/>
            <a:r>
              <a:rPr b="0" lang="en-US" sz="1200" spc="-1" strike="noStrike">
                <a:solidFill>
                  <a:srgbClr val="080808"/>
                </a:solidFill>
                <a:latin typeface="JetBrains Mono"/>
                <a:ea typeface="JetBrains Mono"/>
              </a:rPr>
              <a:t>s.sendmail(sender_email_id, receiver_email_id, message)</a:t>
            </a:r>
            <a:br/>
            <a:r>
              <a:rPr b="0" i="1" lang="en-US" sz="1200" spc="-1" strike="noStrike">
                <a:solidFill>
                  <a:srgbClr val="8c8c8c"/>
                </a:solidFill>
                <a:latin typeface="JetBrains Mono"/>
                <a:ea typeface="JetBrains Mono"/>
              </a:rPr>
              <a:t># terminating the session</a:t>
            </a:r>
            <a:br/>
            <a:r>
              <a:rPr b="0" lang="en-US" sz="1200" spc="-1" strike="noStrike">
                <a:solidFill>
                  <a:srgbClr val="080808"/>
                </a:solidFill>
                <a:latin typeface="JetBrains Mono"/>
                <a:ea typeface="JetBrains Mono"/>
              </a:rPr>
              <a:t>s.quit()</a:t>
            </a:r>
            <a:endParaRPr b="0" lang="en-ZA"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3" name="CustomShape 1"/>
          <p:cNvSpPr/>
          <p:nvPr/>
        </p:nvSpPr>
        <p:spPr>
          <a:xfrm>
            <a:off x="456840" y="208440"/>
            <a:ext cx="8226000" cy="10285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Fake mail Server</a:t>
            </a:r>
            <a:endParaRPr b="0" lang="en-ZA" sz="4400" spc="-1" strike="noStrike">
              <a:latin typeface="Arial"/>
            </a:endParaRPr>
          </a:p>
        </p:txBody>
      </p:sp>
      <p:sp>
        <p:nvSpPr>
          <p:cNvPr id="534" name="CustomShape 2"/>
          <p:cNvSpPr/>
          <p:nvPr/>
        </p:nvSpPr>
        <p:spPr>
          <a:xfrm>
            <a:off x="456840" y="1257120"/>
            <a:ext cx="8226000" cy="3338280"/>
          </a:xfrm>
          <a:prstGeom prst="rect">
            <a:avLst/>
          </a:prstGeom>
          <a:noFill/>
          <a:ln>
            <a:noFill/>
          </a:ln>
        </p:spPr>
        <p:style>
          <a:lnRef idx="0"/>
          <a:fillRef idx="0"/>
          <a:effectRef idx="0"/>
          <a:fontRef idx="minor"/>
        </p:style>
        <p:txBody>
          <a:bodyPr lIns="90000" rIns="90000" tIns="46800" bIns="46800">
            <a:normAutofit fontScale="63000"/>
          </a:bodyPr>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Fakemail.py – Download it from K-State Online</a:t>
            </a:r>
            <a:endParaRPr b="0" lang="en-ZA" sz="3200" spc="-1" strike="noStrike">
              <a:latin typeface="Arial"/>
            </a:endParaRPr>
          </a:p>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Found with package index on python.org</a:t>
            </a:r>
            <a:endParaRPr b="0" lang="en-ZA" sz="3200" spc="-1" strike="noStrike">
              <a:latin typeface="Arial"/>
            </a:endParaRPr>
          </a:p>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Creates a SMTP server that you can send messages to for testing – much better for debugging than sending to a real server.</a:t>
            </a:r>
            <a:endParaRPr b="0" lang="en-ZA" sz="3200" spc="-1" strike="noStrike">
              <a:latin typeface="Arial"/>
            </a:endParaRPr>
          </a:p>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Recommend to run from Command Prompt</a:t>
            </a:r>
            <a:endParaRPr b="0" lang="en-ZA" sz="3200" spc="-1" strike="noStrike">
              <a:latin typeface="Arial"/>
            </a:endParaRPr>
          </a:p>
          <a:p>
            <a:pPr marL="1019160" indent="-347400">
              <a:lnSpc>
                <a:spcPct val="100000"/>
              </a:lnSpc>
              <a:spcBef>
                <a:spcPts val="550"/>
              </a:spcBef>
              <a:tabLst>
                <a:tab algn="l" pos="0"/>
              </a:tabLst>
            </a:pPr>
            <a:r>
              <a:rPr b="0" lang="en-US" sz="2400" spc="-1" strike="noStrike">
                <a:latin typeface="Arial"/>
              </a:rPr>
              <a:t>python fakemail.py</a:t>
            </a:r>
            <a:endParaRPr b="0" lang="en-ZA" sz="2400" spc="-1" strike="noStrike">
              <a:latin typeface="Arial"/>
            </a:endParaRPr>
          </a:p>
          <a:p>
            <a:pPr>
              <a:lnSpc>
                <a:spcPct val="100000"/>
              </a:lnSpc>
              <a:spcBef>
                <a:spcPts val="748"/>
              </a:spcBef>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ZA"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5" name="CustomShape 1"/>
          <p:cNvSpPr/>
          <p:nvPr/>
        </p:nvSpPr>
        <p:spPr>
          <a:xfrm>
            <a:off x="456840" y="208440"/>
            <a:ext cx="8226000" cy="10285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Fake mail server (continued)</a:t>
            </a:r>
            <a:endParaRPr b="0" lang="en-ZA" sz="4400" spc="-1" strike="noStrike">
              <a:latin typeface="Arial"/>
            </a:endParaRPr>
          </a:p>
        </p:txBody>
      </p:sp>
      <p:sp>
        <p:nvSpPr>
          <p:cNvPr id="536" name="CustomShape 2"/>
          <p:cNvSpPr/>
          <p:nvPr/>
        </p:nvSpPr>
        <p:spPr>
          <a:xfrm>
            <a:off x="456840" y="1199880"/>
            <a:ext cx="8226000" cy="3395520"/>
          </a:xfrm>
          <a:prstGeom prst="rect">
            <a:avLst/>
          </a:prstGeom>
          <a:noFill/>
          <a:ln>
            <a:noFill/>
          </a:ln>
        </p:spPr>
        <p:style>
          <a:lnRef idx="0"/>
          <a:fillRef idx="0"/>
          <a:effectRef idx="0"/>
          <a:fontRef idx="minor"/>
        </p:style>
        <p:txBody>
          <a:bodyPr lIns="90000" rIns="90000" tIns="46800" bIns="46800">
            <a:normAutofit fontScale="48000"/>
          </a:bodyPr>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Use cntrl-Break to stop the fakemail server.  Be patient, Windows is very slow to send signals to processes.  It is immediate in Unix.  Microsoft has never been able to implement signals correctly.</a:t>
            </a:r>
            <a:endParaRPr b="0" lang="en-ZA" sz="3200" spc="-1" strike="noStrike">
              <a:latin typeface="Arial"/>
            </a:endParaRPr>
          </a:p>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Listens on port 8025 (Real SMTP port is 25)</a:t>
            </a:r>
            <a:endParaRPr b="0" lang="en-ZA" sz="3200" spc="-1" strike="noStrike">
              <a:latin typeface="Arial"/>
            </a:endParaRPr>
          </a:p>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Saves messages to files in same directory</a:t>
            </a:r>
            <a:endParaRPr b="0" lang="en-ZA" sz="3200" spc="-1" strike="noStrike">
              <a:latin typeface="Arial"/>
            </a:endParaRPr>
          </a:p>
          <a:p>
            <a:pPr marL="432000" indent="-323640">
              <a:lnSpc>
                <a:spcPct val="100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Change file name extension to ‘eml’ to easily view the message with your e-mail client.</a:t>
            </a:r>
            <a:endParaRPr b="0" lang="en-ZA" sz="3200" spc="-1" strike="noStrike">
              <a:latin typeface="Arial"/>
            </a:endParaRPr>
          </a:p>
          <a:p>
            <a:pPr marL="339480" indent="-339120">
              <a:lnSpc>
                <a:spcPct val="100000"/>
              </a:lnSpc>
              <a:spcBef>
                <a:spcPts val="748"/>
              </a:spcBef>
              <a:tabLst>
                <a:tab algn="l" pos="0"/>
              </a:tabLst>
            </a:pPr>
            <a:endParaRPr b="0" lang="en-ZA"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7" name="CustomShape 1"/>
          <p:cNvSpPr/>
          <p:nvPr/>
        </p:nvSpPr>
        <p:spPr>
          <a:xfrm>
            <a:off x="456840" y="208440"/>
            <a:ext cx="8226000" cy="1028520"/>
          </a:xfrm>
          <a:prstGeom prst="rect">
            <a:avLst/>
          </a:prstGeom>
          <a:noFill/>
          <a:ln>
            <a:noFill/>
          </a:ln>
        </p:spPr>
        <p:style>
          <a:lnRef idx="0"/>
          <a:fillRef idx="0"/>
          <a:effectRef idx="0"/>
          <a:fontRef idx="minor"/>
        </p:style>
        <p:txBody>
          <a:bodyPr lIns="90000" rIns="90000" tIns="46800" bIns="46800">
            <a:noAutofit/>
          </a:bodyPr>
          <a:p>
            <a:pPr marL="216000" indent="-215640" algn="ctr">
              <a:lnSpc>
                <a:spcPct val="100000"/>
              </a:lnSpc>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latin typeface="Arial"/>
              </a:rPr>
              <a:t>ESMTP</a:t>
            </a:r>
            <a:endParaRPr b="0" lang="en-ZA" sz="4400" spc="-1" strike="noStrike">
              <a:latin typeface="Arial"/>
            </a:endParaRPr>
          </a:p>
        </p:txBody>
      </p:sp>
      <p:sp>
        <p:nvSpPr>
          <p:cNvPr id="538" name="CustomShape 2"/>
          <p:cNvSpPr/>
          <p:nvPr/>
        </p:nvSpPr>
        <p:spPr>
          <a:xfrm>
            <a:off x="456840" y="914040"/>
            <a:ext cx="8226000" cy="3681360"/>
          </a:xfrm>
          <a:prstGeom prst="rect">
            <a:avLst/>
          </a:prstGeom>
          <a:noFill/>
          <a:ln>
            <a:noFill/>
          </a:ln>
        </p:spPr>
        <p:style>
          <a:lnRef idx="0"/>
          <a:fillRef idx="0"/>
          <a:effectRef idx="0"/>
          <a:fontRef idx="minor"/>
        </p:style>
        <p:txBody>
          <a:bodyPr lIns="90000" rIns="90000" tIns="46800" bIns="46800">
            <a:normAutofit fontScale="64000"/>
          </a:bodyPr>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Extended Simple Mail Transfer Protocol</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Newer version of SMTP</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Supported by some servers</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Allows clients to get information, such as maximum allowed message size, from the server prior to sending the message</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Allows for encryption of the message</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Allows for a login before accepting the message</a:t>
            </a:r>
            <a:endParaRPr b="0" lang="en-ZA" sz="3200" spc="-1" strike="noStrike">
              <a:latin typeface="Arial"/>
            </a:endParaRPr>
          </a:p>
          <a:p>
            <a:pPr marL="432000" indent="-323640">
              <a:lnSpc>
                <a:spcPct val="77000"/>
              </a:lnSpc>
              <a:spcBef>
                <a:spcPts val="748"/>
              </a:spcBef>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3200" spc="-1" strike="noStrike">
                <a:latin typeface="Arial"/>
              </a:rPr>
              <a:t>Protocol session begins with ‘EHLO’ instead of ‘HELO’, which can be used to test if the server uses ESMTP or SMTP</a:t>
            </a:r>
            <a:endParaRPr b="0" lang="en-ZA"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en-ZA</dc:language>
  <cp:lastModifiedBy/>
  <dcterms:modified xsi:type="dcterms:W3CDTF">2020-11-09T19:12:38Z</dcterms:modified>
  <cp:revision>4</cp:revision>
  <dc:subject/>
  <dc:title/>
</cp:coreProperties>
</file>