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comments/comment11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1" name="Godwin Dzvapatsva" initials="GD" lastIdx="1" clrIdx="1"/>
  <p:cmAuthor id="0" name="Thapelo Tsotetsi" initials="TT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commentAuthors" Target="commentAuthors.xml"/>
</Relationships>
</file>

<file path=ppt/comments/comment11.xml><?xml version="1.0" encoding="utf-8"?>
<p:cmLst xmlns:p="http://schemas.openxmlformats.org/presentationml/2006/main">
  <p:cm authorId="0" dt="2020-02-05T14:25:04.580000000" idx="1">
    <p:pos x="6118" y="0"/>
    <p:text>Which important/useful modules can I cover on the slides? They are two many.</p:text>
  </p:cm>
  <p:cm authorId="1" dt="2020-02-05T14:25:04.580000000" idx="1">
    <p:pos x="6118" y="0"/>
    <p:text>Maybe you can list few which are commonly used and also provide a link like:
https://docs.python.org/2/library/functions.html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2000" spc="-1" strike="noStrike">
                <a:latin typeface="Arial"/>
              </a:rPr>
              <a:t>Click to edit the notes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1400" spc="-1" strike="noStrike">
                <a:latin typeface="Times New Roman"/>
              </a:rPr>
              <a:t>&lt;header&gt;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10D3646-A51F-4CBD-8A03-4149154A91A7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434343"/>
                </a:solidFill>
                <a:latin typeface="Arial"/>
              </a:rPr>
              <a:t>Demonstrate usage in class</a:t>
            </a:r>
            <a:endParaRPr b="0" lang="en-ZA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Because they are the most commonly used.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Tzinfo - Is for timezones.</a:t>
            </a:r>
            <a:endParaRPr b="0" lang="en-ZA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You can also use dir(date) to see more details regarding the module.</a:t>
            </a:r>
            <a:endParaRPr b="0" lang="en-ZA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Also you can demonstrate timedelta in class.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Notice date in the past using a minus.</a:t>
            </a:r>
            <a:endParaRPr b="0" lang="en-ZA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</a:rPr>
              <a:t>import </a:t>
            </a: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datetime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today = datetime.datetime.today()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</a:rPr>
              <a:t>for </a:t>
            </a: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w </a:t>
            </a:r>
            <a:r>
              <a:rPr b="0" lang="en" sz="1100" spc="-1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</a:rPr>
              <a:t>in </a:t>
            </a: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range(</a:t>
            </a:r>
            <a:r>
              <a:rPr b="0" lang="en" sz="1100" spc="-1" strike="noStrike">
                <a:solidFill>
                  <a:srgbClr val="6897bb"/>
                </a:solidFill>
                <a:highlight>
                  <a:srgbClr val="2b2b2b"/>
                </a:highlight>
                <a:latin typeface="Arial"/>
              </a:rPr>
              <a:t>10</a:t>
            </a: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):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   </a:t>
            </a: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day = today + datetime.timedelta(weeks=w)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   </a:t>
            </a: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print(day.strftime(</a:t>
            </a:r>
            <a:r>
              <a:rPr b="0" lang="en" sz="1100" spc="-1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</a:rPr>
              <a:t>"%Y-%m-%d"</a:t>
            </a:r>
            <a:r>
              <a:rPr b="0" lang="en" sz="1100" spc="-1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</a:rPr>
              <a:t>))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939600" y="516960"/>
            <a:ext cx="7290000" cy="33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939600" y="516960"/>
            <a:ext cx="7290000" cy="33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2600" y="310320"/>
            <a:ext cx="9180360" cy="4538520"/>
            <a:chOff x="-12600" y="310320"/>
            <a:chExt cx="9180360" cy="4538520"/>
          </a:xfrm>
        </p:grpSpPr>
        <p:sp>
          <p:nvSpPr>
            <p:cNvPr id="1" name="CustomShape 2"/>
            <p:cNvSpPr/>
            <p:nvPr/>
          </p:nvSpPr>
          <p:spPr>
            <a:xfrm>
              <a:off x="-720" y="402336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2600" y="31032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720" y="72288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720" y="113544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-720" y="154800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720" y="196056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-720" y="237312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720" y="278568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-720" y="319824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-720" y="361080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-720" y="443592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720" y="484848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311760" y="1447920"/>
            <a:ext cx="8520120" cy="14562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ZA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Z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-12600" y="310320"/>
            <a:ext cx="9180360" cy="4538520"/>
            <a:chOff x="-12600" y="310320"/>
            <a:chExt cx="9180360" cy="4538520"/>
          </a:xfrm>
        </p:grpSpPr>
        <p:sp>
          <p:nvSpPr>
            <p:cNvPr id="52" name="CustomShape 2"/>
            <p:cNvSpPr/>
            <p:nvPr/>
          </p:nvSpPr>
          <p:spPr>
            <a:xfrm>
              <a:off x="-720" y="402336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3"/>
            <p:cNvSpPr/>
            <p:nvPr/>
          </p:nvSpPr>
          <p:spPr>
            <a:xfrm>
              <a:off x="-12600" y="31032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4"/>
            <p:cNvSpPr/>
            <p:nvPr/>
          </p:nvSpPr>
          <p:spPr>
            <a:xfrm>
              <a:off x="-720" y="72288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"/>
            <p:cNvSpPr/>
            <p:nvPr/>
          </p:nvSpPr>
          <p:spPr>
            <a:xfrm>
              <a:off x="-720" y="113544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6"/>
            <p:cNvSpPr/>
            <p:nvPr/>
          </p:nvSpPr>
          <p:spPr>
            <a:xfrm>
              <a:off x="-720" y="154800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7"/>
            <p:cNvSpPr/>
            <p:nvPr/>
          </p:nvSpPr>
          <p:spPr>
            <a:xfrm>
              <a:off x="-720" y="196056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8"/>
            <p:cNvSpPr/>
            <p:nvPr/>
          </p:nvSpPr>
          <p:spPr>
            <a:xfrm>
              <a:off x="-720" y="237312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9"/>
            <p:cNvSpPr/>
            <p:nvPr/>
          </p:nvSpPr>
          <p:spPr>
            <a:xfrm>
              <a:off x="-720" y="278568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10"/>
            <p:cNvSpPr/>
            <p:nvPr/>
          </p:nvSpPr>
          <p:spPr>
            <a:xfrm>
              <a:off x="-720" y="319824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1"/>
            <p:cNvSpPr/>
            <p:nvPr/>
          </p:nvSpPr>
          <p:spPr>
            <a:xfrm>
              <a:off x="-720" y="361080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2"/>
            <p:cNvSpPr/>
            <p:nvPr/>
          </p:nvSpPr>
          <p:spPr>
            <a:xfrm>
              <a:off x="-720" y="443592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13"/>
            <p:cNvSpPr/>
            <p:nvPr/>
          </p:nvSpPr>
          <p:spPr>
            <a:xfrm>
              <a:off x="-720" y="4848480"/>
              <a:ext cx="916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" name="PlaceHolder 14"/>
          <p:cNvSpPr>
            <a:spLocks noGrp="1"/>
          </p:cNvSpPr>
          <p:nvPr>
            <p:ph type="title"/>
          </p:nvPr>
        </p:nvSpPr>
        <p:spPr>
          <a:xfrm>
            <a:off x="939600" y="516960"/>
            <a:ext cx="7290000" cy="732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ZA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python.org/3/py-modindex.html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1447920"/>
            <a:ext cx="8520120" cy="145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Permanent Marker"/>
                <a:ea typeface="Permanent Marker"/>
              </a:rPr>
              <a:t>Python standard Library</a:t>
            </a:r>
            <a:endParaRPr b="0" lang="en-Z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09240" y="30808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Life Choices Coding Academy 2020</a:t>
            </a:r>
            <a:endParaRPr b="0" lang="en-ZA" sz="1800" spc="-1" strike="noStrike">
              <a:latin typeface="Arial"/>
            </a:endParaRPr>
          </a:p>
        </p:txBody>
      </p:sp>
      <p:grpSp>
        <p:nvGrpSpPr>
          <p:cNvPr id="110" name="Group 3"/>
          <p:cNvGrpSpPr/>
          <p:nvPr/>
        </p:nvGrpSpPr>
        <p:grpSpPr>
          <a:xfrm>
            <a:off x="-75960" y="2283480"/>
            <a:ext cx="771840" cy="497880"/>
            <a:chOff x="-75960" y="2283480"/>
            <a:chExt cx="771840" cy="497880"/>
          </a:xfrm>
        </p:grpSpPr>
        <p:sp>
          <p:nvSpPr>
            <p:cNvPr id="111" name="CustomShape 4"/>
            <p:cNvSpPr/>
            <p:nvPr/>
          </p:nvSpPr>
          <p:spPr>
            <a:xfrm>
              <a:off x="36360" y="2283480"/>
              <a:ext cx="627480" cy="471600"/>
            </a:xfrm>
            <a:custGeom>
              <a:avLst/>
              <a:gdLst/>
              <a:ahLst/>
              <a:rect l="l" t="t" r="r" b="b"/>
              <a:pathLst>
                <a:path w="18974" h="14262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5"/>
            <p:cNvSpPr/>
            <p:nvPr/>
          </p:nvSpPr>
          <p:spPr>
            <a:xfrm>
              <a:off x="-75960" y="2283840"/>
              <a:ext cx="771840" cy="497520"/>
            </a:xfrm>
            <a:custGeom>
              <a:avLst/>
              <a:gdLst/>
              <a:ahLst/>
              <a:rect l="l" t="t" r="r" b="b"/>
              <a:pathLst>
                <a:path w="23338" h="15041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" name="Group 6"/>
          <p:cNvGrpSpPr/>
          <p:nvPr/>
        </p:nvGrpSpPr>
        <p:grpSpPr>
          <a:xfrm>
            <a:off x="5350320" y="100440"/>
            <a:ext cx="420480" cy="497880"/>
            <a:chOff x="5350320" y="100440"/>
            <a:chExt cx="420480" cy="497880"/>
          </a:xfrm>
        </p:grpSpPr>
        <p:sp>
          <p:nvSpPr>
            <p:cNvPr id="114" name="CustomShape 7"/>
            <p:cNvSpPr/>
            <p:nvPr/>
          </p:nvSpPr>
          <p:spPr>
            <a:xfrm>
              <a:off x="5379840" y="136080"/>
              <a:ext cx="286560" cy="164880"/>
            </a:xfrm>
            <a:custGeom>
              <a:avLst/>
              <a:gdLst/>
              <a:ahLst/>
              <a:rect l="l" t="t" r="r" b="b"/>
              <a:pathLst>
                <a:path w="8672" h="4989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8"/>
            <p:cNvSpPr/>
            <p:nvPr/>
          </p:nvSpPr>
          <p:spPr>
            <a:xfrm>
              <a:off x="5350320" y="100440"/>
              <a:ext cx="420480" cy="497880"/>
            </a:xfrm>
            <a:custGeom>
              <a:avLst/>
              <a:gdLst/>
              <a:ahLst/>
              <a:rect l="l" t="t" r="r" b="b"/>
              <a:pathLst>
                <a:path w="12719" h="15056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" name="Group 9"/>
          <p:cNvGrpSpPr/>
          <p:nvPr/>
        </p:nvGrpSpPr>
        <p:grpSpPr>
          <a:xfrm>
            <a:off x="7281720" y="1136520"/>
            <a:ext cx="892440" cy="985680"/>
            <a:chOff x="7281720" y="1136520"/>
            <a:chExt cx="892440" cy="985680"/>
          </a:xfrm>
        </p:grpSpPr>
        <p:sp>
          <p:nvSpPr>
            <p:cNvPr id="117" name="CustomShape 10"/>
            <p:cNvSpPr/>
            <p:nvPr/>
          </p:nvSpPr>
          <p:spPr>
            <a:xfrm>
              <a:off x="7310520" y="1269720"/>
              <a:ext cx="643320" cy="540720"/>
            </a:xfrm>
            <a:custGeom>
              <a:avLst/>
              <a:gdLst/>
              <a:ahLst/>
              <a:rect l="l" t="t" r="r" b="b"/>
              <a:pathLst>
                <a:path w="19448" h="16351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1"/>
            <p:cNvSpPr/>
            <p:nvPr/>
          </p:nvSpPr>
          <p:spPr>
            <a:xfrm>
              <a:off x="7305840" y="1359000"/>
              <a:ext cx="373320" cy="455760"/>
            </a:xfrm>
            <a:custGeom>
              <a:avLst/>
              <a:gdLst/>
              <a:ahLst/>
              <a:rect l="l" t="t" r="r" b="b"/>
              <a:pathLst>
                <a:path w="11289" h="13778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2"/>
            <p:cNvSpPr/>
            <p:nvPr/>
          </p:nvSpPr>
          <p:spPr>
            <a:xfrm>
              <a:off x="7675200" y="1298880"/>
              <a:ext cx="241920" cy="384120"/>
            </a:xfrm>
            <a:custGeom>
              <a:avLst/>
              <a:gdLst/>
              <a:ahLst/>
              <a:rect l="l" t="t" r="r" b="b"/>
              <a:pathLst>
                <a:path w="7325" h="11621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3"/>
            <p:cNvSpPr/>
            <p:nvPr/>
          </p:nvSpPr>
          <p:spPr>
            <a:xfrm>
              <a:off x="7281720" y="1136520"/>
              <a:ext cx="892440" cy="985680"/>
            </a:xfrm>
            <a:custGeom>
              <a:avLst/>
              <a:gdLst/>
              <a:ahLst/>
              <a:rect l="l" t="t" r="r" b="b"/>
              <a:pathLst>
                <a:path w="26984" h="29797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" name="Group 14"/>
          <p:cNvGrpSpPr/>
          <p:nvPr/>
        </p:nvGrpSpPr>
        <p:grpSpPr>
          <a:xfrm>
            <a:off x="8071560" y="3231360"/>
            <a:ext cx="1026360" cy="1056600"/>
            <a:chOff x="8071560" y="3231360"/>
            <a:chExt cx="1026360" cy="1056600"/>
          </a:xfrm>
        </p:grpSpPr>
        <p:sp>
          <p:nvSpPr>
            <p:cNvPr id="122" name="CustomShape 15"/>
            <p:cNvSpPr/>
            <p:nvPr/>
          </p:nvSpPr>
          <p:spPr>
            <a:xfrm>
              <a:off x="8071560" y="3231360"/>
              <a:ext cx="1026360" cy="1056600"/>
            </a:xfrm>
            <a:custGeom>
              <a:avLst/>
              <a:gdLst/>
              <a:ahLst/>
              <a:rect l="l" t="t" r="r" b="b"/>
              <a:pathLst>
                <a:path w="31023" h="31936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6"/>
            <p:cNvSpPr/>
            <p:nvPr/>
          </p:nvSpPr>
          <p:spPr>
            <a:xfrm>
              <a:off x="8520120" y="3392640"/>
              <a:ext cx="302400" cy="173880"/>
            </a:xfrm>
            <a:custGeom>
              <a:avLst/>
              <a:gdLst/>
              <a:ahLst/>
              <a:rect l="l" t="t" r="r" b="b"/>
              <a:pathLst>
                <a:path w="9154" h="5265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7"/>
            <p:cNvSpPr/>
            <p:nvPr/>
          </p:nvSpPr>
          <p:spPr>
            <a:xfrm>
              <a:off x="8468280" y="3508920"/>
              <a:ext cx="443160" cy="302400"/>
            </a:xfrm>
            <a:custGeom>
              <a:avLst/>
              <a:gdLst/>
              <a:ahLst/>
              <a:rect l="l" t="t" r="r" b="b"/>
              <a:pathLst>
                <a:path w="13403" h="915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8"/>
            <p:cNvSpPr/>
            <p:nvPr/>
          </p:nvSpPr>
          <p:spPr>
            <a:xfrm>
              <a:off x="8403480" y="3618000"/>
              <a:ext cx="456120" cy="285120"/>
            </a:xfrm>
            <a:custGeom>
              <a:avLst/>
              <a:gdLst/>
              <a:ahLst/>
              <a:rect l="l" t="t" r="r" b="b"/>
              <a:pathLst>
                <a:path w="13797" h="8625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9"/>
            <p:cNvSpPr/>
            <p:nvPr/>
          </p:nvSpPr>
          <p:spPr>
            <a:xfrm>
              <a:off x="8351640" y="3739680"/>
              <a:ext cx="443160" cy="268200"/>
            </a:xfrm>
            <a:custGeom>
              <a:avLst/>
              <a:gdLst/>
              <a:ahLst/>
              <a:rect l="l" t="t" r="r" b="b"/>
              <a:pathLst>
                <a:path w="13403" h="8117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20"/>
            <p:cNvSpPr/>
            <p:nvPr/>
          </p:nvSpPr>
          <p:spPr>
            <a:xfrm>
              <a:off x="8294760" y="3862080"/>
              <a:ext cx="427680" cy="257040"/>
            </a:xfrm>
            <a:custGeom>
              <a:avLst/>
              <a:gdLst/>
              <a:ahLst/>
              <a:rect l="l" t="t" r="r" b="b"/>
              <a:pathLst>
                <a:path w="12935" h="7783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Group 21"/>
          <p:cNvGrpSpPr/>
          <p:nvPr/>
        </p:nvGrpSpPr>
        <p:grpSpPr>
          <a:xfrm>
            <a:off x="1970640" y="1968480"/>
            <a:ext cx="689760" cy="1154520"/>
            <a:chOff x="1970640" y="1968480"/>
            <a:chExt cx="689760" cy="1154520"/>
          </a:xfrm>
        </p:grpSpPr>
        <p:sp>
          <p:nvSpPr>
            <p:cNvPr id="129" name="CustomShape 22"/>
            <p:cNvSpPr/>
            <p:nvPr/>
          </p:nvSpPr>
          <p:spPr>
            <a:xfrm>
              <a:off x="2286360" y="2259720"/>
              <a:ext cx="230400" cy="126000"/>
            </a:xfrm>
            <a:custGeom>
              <a:avLst/>
              <a:gdLst/>
              <a:ahLst/>
              <a:rect l="l" t="t" r="r" b="b"/>
              <a:pathLst>
                <a:path w="6977" h="3818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23"/>
            <p:cNvSpPr/>
            <p:nvPr/>
          </p:nvSpPr>
          <p:spPr>
            <a:xfrm>
              <a:off x="1970640" y="2162880"/>
              <a:ext cx="613800" cy="960120"/>
            </a:xfrm>
            <a:custGeom>
              <a:avLst/>
              <a:gdLst/>
              <a:ahLst/>
              <a:rect l="l" t="t" r="r" b="b"/>
              <a:pathLst>
                <a:path w="18556" h="29019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24"/>
            <p:cNvSpPr/>
            <p:nvPr/>
          </p:nvSpPr>
          <p:spPr>
            <a:xfrm>
              <a:off x="2050920" y="2671560"/>
              <a:ext cx="274680" cy="374760"/>
            </a:xfrm>
            <a:custGeom>
              <a:avLst/>
              <a:gdLst/>
              <a:ahLst/>
              <a:rect l="l" t="t" r="r" b="b"/>
              <a:pathLst>
                <a:path w="8308" h="1134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25"/>
            <p:cNvSpPr/>
            <p:nvPr/>
          </p:nvSpPr>
          <p:spPr>
            <a:xfrm>
              <a:off x="2185920" y="2613600"/>
              <a:ext cx="74880" cy="67320"/>
            </a:xfrm>
            <a:custGeom>
              <a:avLst/>
              <a:gdLst/>
              <a:ahLst/>
              <a:rect l="l" t="t" r="r" b="b"/>
              <a:pathLst>
                <a:path w="2274" h="205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26"/>
            <p:cNvSpPr/>
            <p:nvPr/>
          </p:nvSpPr>
          <p:spPr>
            <a:xfrm>
              <a:off x="2279160" y="2508480"/>
              <a:ext cx="103680" cy="100800"/>
            </a:xfrm>
            <a:custGeom>
              <a:avLst/>
              <a:gdLst/>
              <a:ahLst/>
              <a:rect l="l" t="t" r="r" b="b"/>
              <a:pathLst>
                <a:path w="3142" h="3054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7"/>
            <p:cNvSpPr/>
            <p:nvPr/>
          </p:nvSpPr>
          <p:spPr>
            <a:xfrm>
              <a:off x="2340360" y="2035440"/>
              <a:ext cx="118080" cy="102240"/>
            </a:xfrm>
            <a:custGeom>
              <a:avLst/>
              <a:gdLst/>
              <a:ahLst/>
              <a:rect l="l" t="t" r="r" b="b"/>
              <a:pathLst>
                <a:path w="3583" h="3097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8"/>
            <p:cNvSpPr/>
            <p:nvPr/>
          </p:nvSpPr>
          <p:spPr>
            <a:xfrm>
              <a:off x="2522880" y="1968480"/>
              <a:ext cx="137520" cy="131760"/>
            </a:xfrm>
            <a:custGeom>
              <a:avLst/>
              <a:gdLst/>
              <a:ahLst/>
              <a:rect l="l" t="t" r="r" b="b"/>
              <a:pathLst>
                <a:path w="4167" h="3991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" name="Group 29"/>
          <p:cNvGrpSpPr/>
          <p:nvPr/>
        </p:nvGrpSpPr>
        <p:grpSpPr>
          <a:xfrm>
            <a:off x="734400" y="252000"/>
            <a:ext cx="799920" cy="751680"/>
            <a:chOff x="734400" y="252000"/>
            <a:chExt cx="799920" cy="751680"/>
          </a:xfrm>
        </p:grpSpPr>
        <p:sp>
          <p:nvSpPr>
            <p:cNvPr id="137" name="CustomShape 30"/>
            <p:cNvSpPr/>
            <p:nvPr/>
          </p:nvSpPr>
          <p:spPr>
            <a:xfrm>
              <a:off x="864360" y="336240"/>
              <a:ext cx="514800" cy="529560"/>
            </a:xfrm>
            <a:custGeom>
              <a:avLst/>
              <a:gdLst/>
              <a:ahLst/>
              <a:rect l="l" t="t" r="r" b="b"/>
              <a:pathLst>
                <a:path w="15565" h="16008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1"/>
            <p:cNvSpPr/>
            <p:nvPr/>
          </p:nvSpPr>
          <p:spPr>
            <a:xfrm>
              <a:off x="734400" y="252000"/>
              <a:ext cx="799920" cy="751680"/>
            </a:xfrm>
            <a:custGeom>
              <a:avLst/>
              <a:gdLst/>
              <a:ahLst/>
              <a:rect l="l" t="t" r="r" b="b"/>
              <a:pathLst>
                <a:path w="24180" h="2273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" name="Group 32"/>
          <p:cNvGrpSpPr/>
          <p:nvPr/>
        </p:nvGrpSpPr>
        <p:grpSpPr>
          <a:xfrm>
            <a:off x="2857680" y="1302480"/>
            <a:ext cx="152640" cy="59400"/>
            <a:chOff x="2857680" y="1302480"/>
            <a:chExt cx="152640" cy="59400"/>
          </a:xfrm>
        </p:grpSpPr>
        <p:sp>
          <p:nvSpPr>
            <p:cNvPr id="140" name="CustomShape 33"/>
            <p:cNvSpPr/>
            <p:nvPr/>
          </p:nvSpPr>
          <p:spPr>
            <a:xfrm>
              <a:off x="2857680" y="1330920"/>
              <a:ext cx="152640" cy="30960"/>
            </a:xfrm>
            <a:custGeom>
              <a:avLst/>
              <a:gdLst/>
              <a:ahLst/>
              <a:rect l="l" t="t" r="r" b="b"/>
              <a:pathLst>
                <a:path w="4622" h="951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34"/>
            <p:cNvSpPr/>
            <p:nvPr/>
          </p:nvSpPr>
          <p:spPr>
            <a:xfrm>
              <a:off x="2896200" y="1302480"/>
              <a:ext cx="105840" cy="10080"/>
            </a:xfrm>
            <a:custGeom>
              <a:avLst/>
              <a:gdLst/>
              <a:ahLst/>
              <a:rect l="l" t="t" r="r" b="b"/>
              <a:pathLst>
                <a:path w="3205" h="32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" name="Group 35"/>
          <p:cNvGrpSpPr/>
          <p:nvPr/>
        </p:nvGrpSpPr>
        <p:grpSpPr>
          <a:xfrm>
            <a:off x="3168360" y="474480"/>
            <a:ext cx="1087920" cy="608400"/>
            <a:chOff x="3168360" y="474480"/>
            <a:chExt cx="1087920" cy="608400"/>
          </a:xfrm>
        </p:grpSpPr>
        <p:grpSp>
          <p:nvGrpSpPr>
            <p:cNvPr id="143" name="Group 36"/>
            <p:cNvGrpSpPr/>
            <p:nvPr/>
          </p:nvGrpSpPr>
          <p:grpSpPr>
            <a:xfrm>
              <a:off x="3168360" y="517680"/>
              <a:ext cx="1083960" cy="565200"/>
              <a:chOff x="3168360" y="517680"/>
              <a:chExt cx="1083960" cy="565200"/>
            </a:xfrm>
          </p:grpSpPr>
          <p:sp>
            <p:nvSpPr>
              <p:cNvPr id="144" name="CustomShape 37"/>
              <p:cNvSpPr/>
              <p:nvPr/>
            </p:nvSpPr>
            <p:spPr>
              <a:xfrm>
                <a:off x="3179880" y="532080"/>
                <a:ext cx="1066320" cy="533880"/>
              </a:xfrm>
              <a:custGeom>
                <a:avLst/>
                <a:gdLst/>
                <a:ahLst/>
                <a:rect l="l" t="t" r="r" b="b"/>
                <a:pathLst>
                  <a:path w="32230" h="16148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38"/>
              <p:cNvSpPr/>
              <p:nvPr/>
            </p:nvSpPr>
            <p:spPr>
              <a:xfrm>
                <a:off x="3168360" y="517680"/>
                <a:ext cx="1083960" cy="565200"/>
              </a:xfrm>
              <a:custGeom>
                <a:avLst/>
                <a:gdLst/>
                <a:ahLst/>
                <a:rect l="l" t="t" r="r" b="b"/>
                <a:pathLst>
                  <a:path w="32766" h="17087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6" name="Group 39"/>
            <p:cNvGrpSpPr/>
            <p:nvPr/>
          </p:nvGrpSpPr>
          <p:grpSpPr>
            <a:xfrm>
              <a:off x="4114800" y="474480"/>
              <a:ext cx="141480" cy="100080"/>
              <a:chOff x="4114800" y="474480"/>
              <a:chExt cx="141480" cy="100080"/>
            </a:xfrm>
          </p:grpSpPr>
          <p:sp>
            <p:nvSpPr>
              <p:cNvPr id="147" name="CustomShape 40"/>
              <p:cNvSpPr/>
              <p:nvPr/>
            </p:nvSpPr>
            <p:spPr>
              <a:xfrm>
                <a:off x="4114800" y="474480"/>
                <a:ext cx="70560" cy="90360"/>
              </a:xfrm>
              <a:custGeom>
                <a:avLst/>
                <a:gdLst/>
                <a:ahLst/>
                <a:rect l="l" t="t" r="r" b="b"/>
                <a:pathLst>
                  <a:path w="2141" h="2745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41"/>
              <p:cNvSpPr/>
              <p:nvPr/>
            </p:nvSpPr>
            <p:spPr>
              <a:xfrm>
                <a:off x="4199400" y="480600"/>
                <a:ext cx="56880" cy="93960"/>
              </a:xfrm>
              <a:custGeom>
                <a:avLst/>
                <a:gdLst/>
                <a:ahLst/>
                <a:rect l="l" t="t" r="r" b="b"/>
                <a:pathLst>
                  <a:path w="1727" h="2848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9" name="Group 42"/>
          <p:cNvGrpSpPr/>
          <p:nvPr/>
        </p:nvGrpSpPr>
        <p:grpSpPr>
          <a:xfrm>
            <a:off x="4554000" y="286920"/>
            <a:ext cx="820440" cy="899640"/>
            <a:chOff x="4554000" y="286920"/>
            <a:chExt cx="820440" cy="899640"/>
          </a:xfrm>
        </p:grpSpPr>
        <p:grpSp>
          <p:nvGrpSpPr>
            <p:cNvPr id="150" name="Group 43"/>
            <p:cNvGrpSpPr/>
            <p:nvPr/>
          </p:nvGrpSpPr>
          <p:grpSpPr>
            <a:xfrm>
              <a:off x="4554000" y="286920"/>
              <a:ext cx="820440" cy="806760"/>
              <a:chOff x="4554000" y="286920"/>
              <a:chExt cx="820440" cy="806760"/>
            </a:xfrm>
          </p:grpSpPr>
          <p:sp>
            <p:nvSpPr>
              <p:cNvPr id="151" name="CustomShape 44"/>
              <p:cNvSpPr/>
              <p:nvPr/>
            </p:nvSpPr>
            <p:spPr>
              <a:xfrm>
                <a:off x="4642200" y="348840"/>
                <a:ext cx="463680" cy="359640"/>
              </a:xfrm>
              <a:custGeom>
                <a:avLst/>
                <a:gdLst/>
                <a:ahLst/>
                <a:rect l="l" t="t" r="r" b="b"/>
                <a:pathLst>
                  <a:path w="14019" h="10884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45"/>
              <p:cNvSpPr/>
              <p:nvPr/>
            </p:nvSpPr>
            <p:spPr>
              <a:xfrm>
                <a:off x="4554000" y="286920"/>
                <a:ext cx="820440" cy="806760"/>
              </a:xfrm>
              <a:custGeom>
                <a:avLst/>
                <a:gdLst/>
                <a:ahLst/>
                <a:rect l="l" t="t" r="r" b="b"/>
                <a:pathLst>
                  <a:path w="24802" h="24394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3" name="Group 46"/>
            <p:cNvGrpSpPr/>
            <p:nvPr/>
          </p:nvGrpSpPr>
          <p:grpSpPr>
            <a:xfrm>
              <a:off x="5064120" y="1041480"/>
              <a:ext cx="89280" cy="145080"/>
              <a:chOff x="5064120" y="1041480"/>
              <a:chExt cx="89280" cy="145080"/>
            </a:xfrm>
          </p:grpSpPr>
          <p:sp>
            <p:nvSpPr>
              <p:cNvPr id="154" name="CustomShape 47"/>
              <p:cNvSpPr/>
              <p:nvPr/>
            </p:nvSpPr>
            <p:spPr>
              <a:xfrm>
                <a:off x="5064120" y="1041480"/>
                <a:ext cx="80640" cy="80280"/>
              </a:xfrm>
              <a:custGeom>
                <a:avLst/>
                <a:gdLst/>
                <a:ahLst/>
                <a:rect l="l" t="t" r="r" b="b"/>
                <a:pathLst>
                  <a:path w="2451" h="2432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48"/>
              <p:cNvSpPr/>
              <p:nvPr/>
            </p:nvSpPr>
            <p:spPr>
              <a:xfrm>
                <a:off x="5073480" y="1112040"/>
                <a:ext cx="79920" cy="74520"/>
              </a:xfrm>
              <a:custGeom>
                <a:avLst/>
                <a:gdLst/>
                <a:ahLst/>
                <a:rect l="l" t="t" r="r" b="b"/>
                <a:pathLst>
                  <a:path w="2424" h="2267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6" name="Group 49"/>
          <p:cNvGrpSpPr/>
          <p:nvPr/>
        </p:nvGrpSpPr>
        <p:grpSpPr>
          <a:xfrm>
            <a:off x="7100640" y="-366480"/>
            <a:ext cx="638640" cy="1022040"/>
            <a:chOff x="7100640" y="-366480"/>
            <a:chExt cx="638640" cy="1022040"/>
          </a:xfrm>
        </p:grpSpPr>
        <p:sp>
          <p:nvSpPr>
            <p:cNvPr id="157" name="CustomShape 50"/>
            <p:cNvSpPr/>
            <p:nvPr/>
          </p:nvSpPr>
          <p:spPr>
            <a:xfrm>
              <a:off x="7100640" y="-366480"/>
              <a:ext cx="638640" cy="1022040"/>
            </a:xfrm>
            <a:custGeom>
              <a:avLst/>
              <a:gdLst/>
              <a:ahLst/>
              <a:rect l="l" t="t" r="r" b="b"/>
              <a:pathLst>
                <a:path w="19307" h="3090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51"/>
            <p:cNvSpPr/>
            <p:nvPr/>
          </p:nvSpPr>
          <p:spPr>
            <a:xfrm>
              <a:off x="7316280" y="-154440"/>
              <a:ext cx="302400" cy="469080"/>
            </a:xfrm>
            <a:custGeom>
              <a:avLst/>
              <a:gdLst/>
              <a:ahLst/>
              <a:rect l="l" t="t" r="r" b="b"/>
              <a:pathLst>
                <a:path w="9154" h="14185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52"/>
            <p:cNvSpPr/>
            <p:nvPr/>
          </p:nvSpPr>
          <p:spPr>
            <a:xfrm>
              <a:off x="7166520" y="-209520"/>
              <a:ext cx="118800" cy="79920"/>
            </a:xfrm>
            <a:custGeom>
              <a:avLst/>
              <a:gdLst/>
              <a:ahLst/>
              <a:rect l="l" t="t" r="r" b="b"/>
              <a:pathLst>
                <a:path w="3606" h="2423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53"/>
            <p:cNvSpPr/>
            <p:nvPr/>
          </p:nvSpPr>
          <p:spPr>
            <a:xfrm>
              <a:off x="7174080" y="-234720"/>
              <a:ext cx="72360" cy="53280"/>
            </a:xfrm>
            <a:custGeom>
              <a:avLst/>
              <a:gdLst/>
              <a:ahLst/>
              <a:rect l="l" t="t" r="r" b="b"/>
              <a:pathLst>
                <a:path w="2202" h="1621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" name="Group 54"/>
          <p:cNvGrpSpPr/>
          <p:nvPr/>
        </p:nvGrpSpPr>
        <p:grpSpPr>
          <a:xfrm>
            <a:off x="5910840" y="-131400"/>
            <a:ext cx="105120" cy="84600"/>
            <a:chOff x="5910840" y="-131400"/>
            <a:chExt cx="105120" cy="84600"/>
          </a:xfrm>
        </p:grpSpPr>
        <p:sp>
          <p:nvSpPr>
            <p:cNvPr id="162" name="CustomShape 55"/>
            <p:cNvSpPr/>
            <p:nvPr/>
          </p:nvSpPr>
          <p:spPr>
            <a:xfrm>
              <a:off x="5910840" y="-129240"/>
              <a:ext cx="36720" cy="57960"/>
            </a:xfrm>
            <a:custGeom>
              <a:avLst/>
              <a:gdLst/>
              <a:ahLst/>
              <a:rect l="l" t="t" r="r" b="b"/>
              <a:pathLst>
                <a:path w="1121" h="1763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56"/>
            <p:cNvSpPr/>
            <p:nvPr/>
          </p:nvSpPr>
          <p:spPr>
            <a:xfrm>
              <a:off x="5974200" y="-131400"/>
              <a:ext cx="41760" cy="84600"/>
            </a:xfrm>
            <a:custGeom>
              <a:avLst/>
              <a:gdLst/>
              <a:ahLst/>
              <a:rect l="l" t="t" r="r" b="b"/>
              <a:pathLst>
                <a:path w="1278" h="2569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4" name="Group 57"/>
          <p:cNvGrpSpPr/>
          <p:nvPr/>
        </p:nvGrpSpPr>
        <p:grpSpPr>
          <a:xfrm>
            <a:off x="3894840" y="-306000"/>
            <a:ext cx="431640" cy="578520"/>
            <a:chOff x="3894840" y="-306000"/>
            <a:chExt cx="431640" cy="578520"/>
          </a:xfrm>
        </p:grpSpPr>
        <p:sp>
          <p:nvSpPr>
            <p:cNvPr id="165" name="CustomShape 58"/>
            <p:cNvSpPr/>
            <p:nvPr/>
          </p:nvSpPr>
          <p:spPr>
            <a:xfrm>
              <a:off x="3975480" y="-294480"/>
              <a:ext cx="351000" cy="567000"/>
            </a:xfrm>
            <a:custGeom>
              <a:avLst/>
              <a:gdLst/>
              <a:ahLst/>
              <a:rect l="l" t="t" r="r" b="b"/>
              <a:pathLst>
                <a:path w="10617" h="17142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6" name="Group 59"/>
            <p:cNvGrpSpPr/>
            <p:nvPr/>
          </p:nvGrpSpPr>
          <p:grpSpPr>
            <a:xfrm>
              <a:off x="3894840" y="-306000"/>
              <a:ext cx="97560" cy="107280"/>
              <a:chOff x="3894840" y="-306000"/>
              <a:chExt cx="97560" cy="107280"/>
            </a:xfrm>
          </p:grpSpPr>
          <p:sp>
            <p:nvSpPr>
              <p:cNvPr id="167" name="CustomShape 60"/>
              <p:cNvSpPr/>
              <p:nvPr/>
            </p:nvSpPr>
            <p:spPr>
              <a:xfrm>
                <a:off x="3925800" y="-272880"/>
                <a:ext cx="66600" cy="74160"/>
              </a:xfrm>
              <a:custGeom>
                <a:avLst/>
                <a:gdLst/>
                <a:ahLst/>
                <a:rect l="l" t="t" r="r" b="b"/>
                <a:pathLst>
                  <a:path w="2024" h="2249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61"/>
              <p:cNvSpPr/>
              <p:nvPr/>
            </p:nvSpPr>
            <p:spPr>
              <a:xfrm>
                <a:off x="3894840" y="-306000"/>
                <a:ext cx="73080" cy="64800"/>
              </a:xfrm>
              <a:custGeom>
                <a:avLst/>
                <a:gdLst/>
                <a:ahLst/>
                <a:rect l="l" t="t" r="r" b="b"/>
                <a:pathLst>
                  <a:path w="2216" h="1973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9" name="Group 62"/>
          <p:cNvGrpSpPr/>
          <p:nvPr/>
        </p:nvGrpSpPr>
        <p:grpSpPr>
          <a:xfrm>
            <a:off x="2775600" y="-243720"/>
            <a:ext cx="641520" cy="660240"/>
            <a:chOff x="2775600" y="-243720"/>
            <a:chExt cx="641520" cy="660240"/>
          </a:xfrm>
        </p:grpSpPr>
        <p:grpSp>
          <p:nvGrpSpPr>
            <p:cNvPr id="170" name="Group 63"/>
            <p:cNvGrpSpPr/>
            <p:nvPr/>
          </p:nvGrpSpPr>
          <p:grpSpPr>
            <a:xfrm>
              <a:off x="2881080" y="-159480"/>
              <a:ext cx="536040" cy="576000"/>
              <a:chOff x="2881080" y="-159480"/>
              <a:chExt cx="536040" cy="576000"/>
            </a:xfrm>
          </p:grpSpPr>
          <p:sp>
            <p:nvSpPr>
              <p:cNvPr id="171" name="CustomShape 64"/>
              <p:cNvSpPr/>
              <p:nvPr/>
            </p:nvSpPr>
            <p:spPr>
              <a:xfrm>
                <a:off x="2881080" y="-159480"/>
                <a:ext cx="536040" cy="576000"/>
              </a:xfrm>
              <a:custGeom>
                <a:avLst/>
                <a:gdLst/>
                <a:ahLst/>
                <a:rect l="l" t="t" r="r" b="b"/>
                <a:pathLst>
                  <a:path w="16212" h="17416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65"/>
              <p:cNvSpPr/>
              <p:nvPr/>
            </p:nvSpPr>
            <p:spPr>
              <a:xfrm>
                <a:off x="3004560" y="-36000"/>
                <a:ext cx="151920" cy="171720"/>
              </a:xfrm>
              <a:custGeom>
                <a:avLst/>
                <a:gdLst/>
                <a:ahLst/>
                <a:rect l="l" t="t" r="r" b="b"/>
                <a:pathLst>
                  <a:path w="4599" h="5197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" name="Group 66"/>
            <p:cNvGrpSpPr/>
            <p:nvPr/>
          </p:nvGrpSpPr>
          <p:grpSpPr>
            <a:xfrm>
              <a:off x="2775600" y="-243720"/>
              <a:ext cx="100440" cy="123480"/>
              <a:chOff x="2775600" y="-243720"/>
              <a:chExt cx="100440" cy="123480"/>
            </a:xfrm>
          </p:grpSpPr>
          <p:sp>
            <p:nvSpPr>
              <p:cNvPr id="174" name="CustomShape 67"/>
              <p:cNvSpPr/>
              <p:nvPr/>
            </p:nvSpPr>
            <p:spPr>
              <a:xfrm>
                <a:off x="2805120" y="-184680"/>
                <a:ext cx="70920" cy="64440"/>
              </a:xfrm>
              <a:custGeom>
                <a:avLst/>
                <a:gdLst/>
                <a:ahLst/>
                <a:rect l="l" t="t" r="r" b="b"/>
                <a:pathLst>
                  <a:path w="2158" h="1962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68"/>
              <p:cNvSpPr/>
              <p:nvPr/>
            </p:nvSpPr>
            <p:spPr>
              <a:xfrm>
                <a:off x="2775600" y="-243720"/>
                <a:ext cx="77760" cy="45360"/>
              </a:xfrm>
              <a:custGeom>
                <a:avLst/>
                <a:gdLst/>
                <a:ahLst/>
                <a:rect l="l" t="t" r="r" b="b"/>
                <a:pathLst>
                  <a:path w="2357" h="1385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6" name="Group 69"/>
          <p:cNvGrpSpPr/>
          <p:nvPr/>
        </p:nvGrpSpPr>
        <p:grpSpPr>
          <a:xfrm>
            <a:off x="1588680" y="-296280"/>
            <a:ext cx="730440" cy="556560"/>
            <a:chOff x="1588680" y="-296280"/>
            <a:chExt cx="730440" cy="556560"/>
          </a:xfrm>
        </p:grpSpPr>
        <p:sp>
          <p:nvSpPr>
            <p:cNvPr id="177" name="CustomShape 70"/>
            <p:cNvSpPr/>
            <p:nvPr/>
          </p:nvSpPr>
          <p:spPr>
            <a:xfrm>
              <a:off x="1588680" y="-164520"/>
              <a:ext cx="730440" cy="424800"/>
            </a:xfrm>
            <a:custGeom>
              <a:avLst/>
              <a:gdLst/>
              <a:ahLst/>
              <a:rect l="l" t="t" r="r" b="b"/>
              <a:pathLst>
                <a:path w="22087" h="12851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8" name="Group 71"/>
            <p:cNvGrpSpPr/>
            <p:nvPr/>
          </p:nvGrpSpPr>
          <p:grpSpPr>
            <a:xfrm>
              <a:off x="2028240" y="-296280"/>
              <a:ext cx="161640" cy="81000"/>
              <a:chOff x="2028240" y="-296280"/>
              <a:chExt cx="161640" cy="81000"/>
            </a:xfrm>
          </p:grpSpPr>
          <p:sp>
            <p:nvSpPr>
              <p:cNvPr id="179" name="CustomShape 72"/>
              <p:cNvSpPr/>
              <p:nvPr/>
            </p:nvSpPr>
            <p:spPr>
              <a:xfrm>
                <a:off x="2028240" y="-264600"/>
                <a:ext cx="105840" cy="42840"/>
              </a:xfrm>
              <a:custGeom>
                <a:avLst/>
                <a:gdLst/>
                <a:ahLst/>
                <a:rect l="l" t="t" r="r" b="b"/>
                <a:pathLst>
                  <a:path w="3209" h="1304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73"/>
              <p:cNvSpPr/>
              <p:nvPr/>
            </p:nvSpPr>
            <p:spPr>
              <a:xfrm>
                <a:off x="2090520" y="-296280"/>
                <a:ext cx="99360" cy="81000"/>
              </a:xfrm>
              <a:custGeom>
                <a:avLst/>
                <a:gdLst/>
                <a:ahLst/>
                <a:rect l="l" t="t" r="r" b="b"/>
                <a:pathLst>
                  <a:path w="3017" h="2458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1" name="Group 74"/>
          <p:cNvGrpSpPr/>
          <p:nvPr/>
        </p:nvGrpSpPr>
        <p:grpSpPr>
          <a:xfrm>
            <a:off x="1739160" y="567000"/>
            <a:ext cx="852840" cy="594000"/>
            <a:chOff x="1739160" y="567000"/>
            <a:chExt cx="852840" cy="594000"/>
          </a:xfrm>
        </p:grpSpPr>
        <p:grpSp>
          <p:nvGrpSpPr>
            <p:cNvPr id="182" name="Group 75"/>
            <p:cNvGrpSpPr/>
            <p:nvPr/>
          </p:nvGrpSpPr>
          <p:grpSpPr>
            <a:xfrm>
              <a:off x="1753560" y="567000"/>
              <a:ext cx="838440" cy="594000"/>
              <a:chOff x="1753560" y="567000"/>
              <a:chExt cx="838440" cy="594000"/>
            </a:xfrm>
          </p:grpSpPr>
          <p:sp>
            <p:nvSpPr>
              <p:cNvPr id="183" name="CustomShape 76"/>
              <p:cNvSpPr/>
              <p:nvPr/>
            </p:nvSpPr>
            <p:spPr>
              <a:xfrm>
                <a:off x="1753560" y="567000"/>
                <a:ext cx="838440" cy="594000"/>
              </a:xfrm>
              <a:custGeom>
                <a:avLst/>
                <a:gdLst/>
                <a:ahLst/>
                <a:rect l="l" t="t" r="r" b="b"/>
                <a:pathLst>
                  <a:path w="25347" h="17965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77"/>
              <p:cNvSpPr/>
              <p:nvPr/>
            </p:nvSpPr>
            <p:spPr>
              <a:xfrm>
                <a:off x="1978560" y="690840"/>
                <a:ext cx="424080" cy="302040"/>
              </a:xfrm>
              <a:custGeom>
                <a:avLst/>
                <a:gdLst/>
                <a:ahLst/>
                <a:rect l="l" t="t" r="r" b="b"/>
                <a:pathLst>
                  <a:path w="12822" h="9133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5" name="Group 78"/>
            <p:cNvGrpSpPr/>
            <p:nvPr/>
          </p:nvGrpSpPr>
          <p:grpSpPr>
            <a:xfrm>
              <a:off x="1739160" y="617760"/>
              <a:ext cx="84960" cy="113400"/>
              <a:chOff x="1739160" y="617760"/>
              <a:chExt cx="84960" cy="113400"/>
            </a:xfrm>
          </p:grpSpPr>
          <p:sp>
            <p:nvSpPr>
              <p:cNvPr id="186" name="CustomShape 79"/>
              <p:cNvSpPr/>
              <p:nvPr/>
            </p:nvSpPr>
            <p:spPr>
              <a:xfrm>
                <a:off x="1765080" y="657360"/>
                <a:ext cx="59040" cy="73800"/>
              </a:xfrm>
              <a:custGeom>
                <a:avLst/>
                <a:gdLst/>
                <a:ahLst/>
                <a:rect l="l" t="t" r="r" b="b"/>
                <a:pathLst>
                  <a:path w="1797" h="223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80"/>
              <p:cNvSpPr/>
              <p:nvPr/>
            </p:nvSpPr>
            <p:spPr>
              <a:xfrm>
                <a:off x="1739160" y="617760"/>
                <a:ext cx="55080" cy="57240"/>
              </a:xfrm>
              <a:custGeom>
                <a:avLst/>
                <a:gdLst/>
                <a:ahLst/>
                <a:rect l="l" t="t" r="r" b="b"/>
                <a:pathLst>
                  <a:path w="1671" h="1736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8" name="Group 81"/>
          <p:cNvGrpSpPr/>
          <p:nvPr/>
        </p:nvGrpSpPr>
        <p:grpSpPr>
          <a:xfrm>
            <a:off x="291240" y="-294840"/>
            <a:ext cx="420480" cy="644400"/>
            <a:chOff x="291240" y="-294840"/>
            <a:chExt cx="420480" cy="644400"/>
          </a:xfrm>
        </p:grpSpPr>
        <p:sp>
          <p:nvSpPr>
            <p:cNvPr id="189" name="CustomShape 82"/>
            <p:cNvSpPr/>
            <p:nvPr/>
          </p:nvSpPr>
          <p:spPr>
            <a:xfrm>
              <a:off x="291240" y="-294840"/>
              <a:ext cx="420480" cy="497880"/>
            </a:xfrm>
            <a:custGeom>
              <a:avLst/>
              <a:gdLst/>
              <a:ahLst/>
              <a:rect l="l" t="t" r="r" b="b"/>
              <a:pathLst>
                <a:path w="12720" h="15057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0" name="Group 83"/>
            <p:cNvGrpSpPr/>
            <p:nvPr/>
          </p:nvGrpSpPr>
          <p:grpSpPr>
            <a:xfrm>
              <a:off x="317520" y="262080"/>
              <a:ext cx="171360" cy="87480"/>
              <a:chOff x="317520" y="262080"/>
              <a:chExt cx="171360" cy="87480"/>
            </a:xfrm>
          </p:grpSpPr>
          <p:sp>
            <p:nvSpPr>
              <p:cNvPr id="191" name="CustomShape 84"/>
              <p:cNvSpPr/>
              <p:nvPr/>
            </p:nvSpPr>
            <p:spPr>
              <a:xfrm>
                <a:off x="317520" y="262080"/>
                <a:ext cx="146520" cy="34560"/>
              </a:xfrm>
              <a:custGeom>
                <a:avLst/>
                <a:gdLst/>
                <a:ahLst/>
                <a:rect l="l" t="t" r="r" b="b"/>
                <a:pathLst>
                  <a:path w="4434" h="105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CustomShape 85"/>
              <p:cNvSpPr/>
              <p:nvPr/>
            </p:nvSpPr>
            <p:spPr>
              <a:xfrm>
                <a:off x="371520" y="322920"/>
                <a:ext cx="117360" cy="26640"/>
              </a:xfrm>
              <a:custGeom>
                <a:avLst/>
                <a:gdLst/>
                <a:ahLst/>
                <a:rect l="l" t="t" r="r" b="b"/>
                <a:pathLst>
                  <a:path w="3554" h="813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3" name="Group 86"/>
          <p:cNvGrpSpPr/>
          <p:nvPr/>
        </p:nvGrpSpPr>
        <p:grpSpPr>
          <a:xfrm>
            <a:off x="1214280" y="1280880"/>
            <a:ext cx="693360" cy="708840"/>
            <a:chOff x="1214280" y="1280880"/>
            <a:chExt cx="693360" cy="708840"/>
          </a:xfrm>
        </p:grpSpPr>
        <p:sp>
          <p:nvSpPr>
            <p:cNvPr id="194" name="CustomShape 87"/>
            <p:cNvSpPr/>
            <p:nvPr/>
          </p:nvSpPr>
          <p:spPr>
            <a:xfrm>
              <a:off x="1265400" y="1280880"/>
              <a:ext cx="642240" cy="708840"/>
            </a:xfrm>
            <a:custGeom>
              <a:avLst/>
              <a:gdLst/>
              <a:ahLst/>
              <a:rect l="l" t="t" r="r" b="b"/>
              <a:pathLst>
                <a:path w="19422" h="21428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88"/>
            <p:cNvSpPr/>
            <p:nvPr/>
          </p:nvSpPr>
          <p:spPr>
            <a:xfrm>
              <a:off x="1216440" y="1365120"/>
              <a:ext cx="82800" cy="91080"/>
            </a:xfrm>
            <a:custGeom>
              <a:avLst/>
              <a:gdLst/>
              <a:ahLst/>
              <a:rect l="l" t="t" r="r" b="b"/>
              <a:pathLst>
                <a:path w="2514" h="2768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9"/>
            <p:cNvSpPr/>
            <p:nvPr/>
          </p:nvSpPr>
          <p:spPr>
            <a:xfrm>
              <a:off x="1214280" y="1326600"/>
              <a:ext cx="63000" cy="48240"/>
            </a:xfrm>
            <a:custGeom>
              <a:avLst/>
              <a:gdLst/>
              <a:ahLst/>
              <a:rect l="l" t="t" r="r" b="b"/>
              <a:pathLst>
                <a:path w="1920" h="1473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" name="Group 90"/>
          <p:cNvGrpSpPr/>
          <p:nvPr/>
        </p:nvGrpSpPr>
        <p:grpSpPr>
          <a:xfrm>
            <a:off x="-182880" y="835200"/>
            <a:ext cx="1276920" cy="1131120"/>
            <a:chOff x="-182880" y="835200"/>
            <a:chExt cx="1276920" cy="1131120"/>
          </a:xfrm>
        </p:grpSpPr>
        <p:sp>
          <p:nvSpPr>
            <p:cNvPr id="198" name="CustomShape 91"/>
            <p:cNvSpPr/>
            <p:nvPr/>
          </p:nvSpPr>
          <p:spPr>
            <a:xfrm>
              <a:off x="-182880" y="852120"/>
              <a:ext cx="1276920" cy="1076400"/>
            </a:xfrm>
            <a:custGeom>
              <a:avLst/>
              <a:gdLst/>
              <a:ahLst/>
              <a:rect l="l" t="t" r="r" b="b"/>
              <a:pathLst>
                <a:path w="38595" h="32543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9" name="Group 92"/>
            <p:cNvGrpSpPr/>
            <p:nvPr/>
          </p:nvGrpSpPr>
          <p:grpSpPr>
            <a:xfrm>
              <a:off x="454320" y="835200"/>
              <a:ext cx="111960" cy="56160"/>
              <a:chOff x="454320" y="835200"/>
              <a:chExt cx="111960" cy="56160"/>
            </a:xfrm>
          </p:grpSpPr>
          <p:sp>
            <p:nvSpPr>
              <p:cNvPr id="200" name="CustomShape 93"/>
              <p:cNvSpPr/>
              <p:nvPr/>
            </p:nvSpPr>
            <p:spPr>
              <a:xfrm>
                <a:off x="454320" y="840960"/>
                <a:ext cx="72360" cy="50400"/>
              </a:xfrm>
              <a:custGeom>
                <a:avLst/>
                <a:gdLst/>
                <a:ahLst/>
                <a:rect l="l" t="t" r="r" b="b"/>
                <a:pathLst>
                  <a:path w="2202" h="1538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94"/>
              <p:cNvSpPr/>
              <p:nvPr/>
            </p:nvSpPr>
            <p:spPr>
              <a:xfrm>
                <a:off x="509040" y="835200"/>
                <a:ext cx="57240" cy="54720"/>
              </a:xfrm>
              <a:custGeom>
                <a:avLst/>
                <a:gdLst/>
                <a:ahLst/>
                <a:rect l="l" t="t" r="r" b="b"/>
                <a:pathLst>
                  <a:path w="1742" h="166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2" name="Group 95"/>
            <p:cNvGrpSpPr/>
            <p:nvPr/>
          </p:nvGrpSpPr>
          <p:grpSpPr>
            <a:xfrm>
              <a:off x="588600" y="1891440"/>
              <a:ext cx="126720" cy="74880"/>
              <a:chOff x="588600" y="1891440"/>
              <a:chExt cx="126720" cy="74880"/>
            </a:xfrm>
          </p:grpSpPr>
          <p:sp>
            <p:nvSpPr>
              <p:cNvPr id="203" name="CustomShape 96"/>
              <p:cNvSpPr/>
              <p:nvPr/>
            </p:nvSpPr>
            <p:spPr>
              <a:xfrm>
                <a:off x="588600" y="1891440"/>
                <a:ext cx="82080" cy="56520"/>
              </a:xfrm>
              <a:custGeom>
                <a:avLst/>
                <a:gdLst/>
                <a:ahLst/>
                <a:rect l="l" t="t" r="r" b="b"/>
                <a:pathLst>
                  <a:path w="2486" h="172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97"/>
              <p:cNvSpPr/>
              <p:nvPr/>
            </p:nvSpPr>
            <p:spPr>
              <a:xfrm>
                <a:off x="652680" y="1914840"/>
                <a:ext cx="62640" cy="51480"/>
              </a:xfrm>
              <a:custGeom>
                <a:avLst/>
                <a:gdLst/>
                <a:ahLst/>
                <a:rect l="l" t="t" r="r" b="b"/>
                <a:pathLst>
                  <a:path w="1900" h="1565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5" name="Group 98"/>
          <p:cNvGrpSpPr/>
          <p:nvPr/>
        </p:nvGrpSpPr>
        <p:grpSpPr>
          <a:xfrm>
            <a:off x="1004760" y="2303640"/>
            <a:ext cx="413280" cy="604800"/>
            <a:chOff x="1004760" y="2303640"/>
            <a:chExt cx="413280" cy="604800"/>
          </a:xfrm>
        </p:grpSpPr>
        <p:grpSp>
          <p:nvGrpSpPr>
            <p:cNvPr id="206" name="Group 99"/>
            <p:cNvGrpSpPr/>
            <p:nvPr/>
          </p:nvGrpSpPr>
          <p:grpSpPr>
            <a:xfrm>
              <a:off x="1004760" y="2303640"/>
              <a:ext cx="344160" cy="604800"/>
              <a:chOff x="1004760" y="2303640"/>
              <a:chExt cx="344160" cy="604800"/>
            </a:xfrm>
          </p:grpSpPr>
          <p:sp>
            <p:nvSpPr>
              <p:cNvPr id="207" name="CustomShape 100"/>
              <p:cNvSpPr/>
              <p:nvPr/>
            </p:nvSpPr>
            <p:spPr>
              <a:xfrm>
                <a:off x="1004760" y="2303640"/>
                <a:ext cx="344160" cy="604800"/>
              </a:xfrm>
              <a:custGeom>
                <a:avLst/>
                <a:gdLst/>
                <a:ahLst/>
                <a:rect l="l" t="t" r="r" b="b"/>
                <a:pathLst>
                  <a:path w="10412" h="18285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101"/>
              <p:cNvSpPr/>
              <p:nvPr/>
            </p:nvSpPr>
            <p:spPr>
              <a:xfrm>
                <a:off x="1099800" y="2691000"/>
                <a:ext cx="119520" cy="115200"/>
              </a:xfrm>
              <a:custGeom>
                <a:avLst/>
                <a:gdLst/>
                <a:ahLst/>
                <a:rect l="l" t="t" r="r" b="b"/>
                <a:pathLst>
                  <a:path w="3625" h="3496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102"/>
              <p:cNvSpPr/>
              <p:nvPr/>
            </p:nvSpPr>
            <p:spPr>
              <a:xfrm>
                <a:off x="1100160" y="2414160"/>
                <a:ext cx="99720" cy="86760"/>
              </a:xfrm>
              <a:custGeom>
                <a:avLst/>
                <a:gdLst/>
                <a:ahLst/>
                <a:rect l="l" t="t" r="r" b="b"/>
                <a:pathLst>
                  <a:path w="3022" h="2638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0" name="Group 103"/>
            <p:cNvGrpSpPr/>
            <p:nvPr/>
          </p:nvGrpSpPr>
          <p:grpSpPr>
            <a:xfrm>
              <a:off x="1332720" y="2361960"/>
              <a:ext cx="85320" cy="96840"/>
              <a:chOff x="1332720" y="2361960"/>
              <a:chExt cx="85320" cy="96840"/>
            </a:xfrm>
          </p:grpSpPr>
          <p:sp>
            <p:nvSpPr>
              <p:cNvPr id="211" name="CustomShape 104"/>
              <p:cNvSpPr/>
              <p:nvPr/>
            </p:nvSpPr>
            <p:spPr>
              <a:xfrm>
                <a:off x="1332720" y="2361960"/>
                <a:ext cx="23400" cy="80640"/>
              </a:xfrm>
              <a:custGeom>
                <a:avLst/>
                <a:gdLst/>
                <a:ahLst/>
                <a:rect l="l" t="t" r="r" b="b"/>
                <a:pathLst>
                  <a:path w="723" h="2445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105"/>
              <p:cNvSpPr/>
              <p:nvPr/>
            </p:nvSpPr>
            <p:spPr>
              <a:xfrm>
                <a:off x="1386000" y="2383560"/>
                <a:ext cx="32040" cy="75240"/>
              </a:xfrm>
              <a:custGeom>
                <a:avLst/>
                <a:gdLst/>
                <a:ahLst/>
                <a:rect l="l" t="t" r="r" b="b"/>
                <a:pathLst>
                  <a:path w="979" h="228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3" name="Group 106"/>
          <p:cNvGrpSpPr/>
          <p:nvPr/>
        </p:nvGrpSpPr>
        <p:grpSpPr>
          <a:xfrm>
            <a:off x="2647800" y="2892960"/>
            <a:ext cx="62280" cy="137520"/>
            <a:chOff x="2647800" y="2892960"/>
            <a:chExt cx="62280" cy="137520"/>
          </a:xfrm>
        </p:grpSpPr>
        <p:sp>
          <p:nvSpPr>
            <p:cNvPr id="214" name="CustomShape 107"/>
            <p:cNvSpPr/>
            <p:nvPr/>
          </p:nvSpPr>
          <p:spPr>
            <a:xfrm>
              <a:off x="2679120" y="2917080"/>
              <a:ext cx="30960" cy="113400"/>
            </a:xfrm>
            <a:custGeom>
              <a:avLst/>
              <a:gdLst/>
              <a:ahLst/>
              <a:rect l="l" t="t" r="r" b="b"/>
              <a:pathLst>
                <a:path w="947" h="344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08"/>
            <p:cNvSpPr/>
            <p:nvPr/>
          </p:nvSpPr>
          <p:spPr>
            <a:xfrm>
              <a:off x="2647800" y="2892960"/>
              <a:ext cx="22320" cy="82440"/>
            </a:xfrm>
            <a:custGeom>
              <a:avLst/>
              <a:gdLst/>
              <a:ahLst/>
              <a:rect l="l" t="t" r="r" b="b"/>
              <a:pathLst>
                <a:path w="685" h="2499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6" name="Group 109"/>
          <p:cNvGrpSpPr/>
          <p:nvPr/>
        </p:nvGrpSpPr>
        <p:grpSpPr>
          <a:xfrm>
            <a:off x="2248560" y="2591280"/>
            <a:ext cx="134280" cy="99000"/>
            <a:chOff x="2248560" y="2591280"/>
            <a:chExt cx="134280" cy="99000"/>
          </a:xfrm>
        </p:grpSpPr>
        <p:sp>
          <p:nvSpPr>
            <p:cNvPr id="217" name="CustomShape 110"/>
            <p:cNvSpPr/>
            <p:nvPr/>
          </p:nvSpPr>
          <p:spPr>
            <a:xfrm>
              <a:off x="2248560" y="2591280"/>
              <a:ext cx="84960" cy="99000"/>
            </a:xfrm>
            <a:custGeom>
              <a:avLst/>
              <a:gdLst/>
              <a:ahLst/>
              <a:rect l="l" t="t" r="r" b="b"/>
              <a:pathLst>
                <a:path w="2578" h="3003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11"/>
            <p:cNvSpPr/>
            <p:nvPr/>
          </p:nvSpPr>
          <p:spPr>
            <a:xfrm>
              <a:off x="2320560" y="2614680"/>
              <a:ext cx="62280" cy="58320"/>
            </a:xfrm>
            <a:custGeom>
              <a:avLst/>
              <a:gdLst/>
              <a:ahLst/>
              <a:rect l="l" t="t" r="r" b="b"/>
              <a:pathLst>
                <a:path w="1898" h="1773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112"/>
          <p:cNvGrpSpPr/>
          <p:nvPr/>
        </p:nvGrpSpPr>
        <p:grpSpPr>
          <a:xfrm>
            <a:off x="319680" y="3143520"/>
            <a:ext cx="638640" cy="1054440"/>
            <a:chOff x="319680" y="3143520"/>
            <a:chExt cx="638640" cy="1054440"/>
          </a:xfrm>
        </p:grpSpPr>
        <p:sp>
          <p:nvSpPr>
            <p:cNvPr id="220" name="CustomShape 113"/>
            <p:cNvSpPr/>
            <p:nvPr/>
          </p:nvSpPr>
          <p:spPr>
            <a:xfrm>
              <a:off x="319680" y="3143520"/>
              <a:ext cx="638640" cy="1022040"/>
            </a:xfrm>
            <a:custGeom>
              <a:avLst/>
              <a:gdLst/>
              <a:ahLst/>
              <a:rect l="l" t="t" r="r" b="b"/>
              <a:pathLst>
                <a:path w="19309" h="3090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14"/>
            <p:cNvSpPr/>
            <p:nvPr/>
          </p:nvSpPr>
          <p:spPr>
            <a:xfrm>
              <a:off x="535680" y="3355560"/>
              <a:ext cx="302400" cy="469080"/>
            </a:xfrm>
            <a:custGeom>
              <a:avLst/>
              <a:gdLst/>
              <a:ahLst/>
              <a:rect l="l" t="t" r="r" b="b"/>
              <a:pathLst>
                <a:path w="9153" h="14185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15"/>
            <p:cNvSpPr/>
            <p:nvPr/>
          </p:nvSpPr>
          <p:spPr>
            <a:xfrm>
              <a:off x="692280" y="4059360"/>
              <a:ext cx="96120" cy="96120"/>
            </a:xfrm>
            <a:custGeom>
              <a:avLst/>
              <a:gdLst/>
              <a:ahLst/>
              <a:rect l="l" t="t" r="r" b="b"/>
              <a:pathLst>
                <a:path w="2911" h="292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16"/>
            <p:cNvSpPr/>
            <p:nvPr/>
          </p:nvSpPr>
          <p:spPr>
            <a:xfrm>
              <a:off x="692640" y="4142160"/>
              <a:ext cx="89280" cy="55800"/>
            </a:xfrm>
            <a:custGeom>
              <a:avLst/>
              <a:gdLst/>
              <a:ahLst/>
              <a:rect l="l" t="t" r="r" b="b"/>
              <a:pathLst>
                <a:path w="2704" h="1695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roup 117"/>
          <p:cNvGrpSpPr/>
          <p:nvPr/>
        </p:nvGrpSpPr>
        <p:grpSpPr>
          <a:xfrm>
            <a:off x="1344240" y="3702240"/>
            <a:ext cx="388080" cy="497160"/>
            <a:chOff x="1344240" y="3702240"/>
            <a:chExt cx="388080" cy="497160"/>
          </a:xfrm>
        </p:grpSpPr>
        <p:sp>
          <p:nvSpPr>
            <p:cNvPr id="225" name="CustomShape 118"/>
            <p:cNvSpPr/>
            <p:nvPr/>
          </p:nvSpPr>
          <p:spPr>
            <a:xfrm>
              <a:off x="1344240" y="3702240"/>
              <a:ext cx="388080" cy="424080"/>
            </a:xfrm>
            <a:custGeom>
              <a:avLst/>
              <a:gdLst/>
              <a:ahLst/>
              <a:rect l="l" t="t" r="r" b="b"/>
              <a:pathLst>
                <a:path w="11735" h="1282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19"/>
            <p:cNvSpPr/>
            <p:nvPr/>
          </p:nvSpPr>
          <p:spPr>
            <a:xfrm>
              <a:off x="1495080" y="4110480"/>
              <a:ext cx="97920" cy="66240"/>
            </a:xfrm>
            <a:custGeom>
              <a:avLst/>
              <a:gdLst/>
              <a:ahLst/>
              <a:rect l="l" t="t" r="r" b="b"/>
              <a:pathLst>
                <a:path w="2975" h="2011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20"/>
            <p:cNvSpPr/>
            <p:nvPr/>
          </p:nvSpPr>
          <p:spPr>
            <a:xfrm>
              <a:off x="1556640" y="4135680"/>
              <a:ext cx="72720" cy="63720"/>
            </a:xfrm>
            <a:custGeom>
              <a:avLst/>
              <a:gdLst/>
              <a:ahLst/>
              <a:rect l="l" t="t" r="r" b="b"/>
              <a:pathLst>
                <a:path w="2204" h="194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" name="Group 121"/>
          <p:cNvGrpSpPr/>
          <p:nvPr/>
        </p:nvGrpSpPr>
        <p:grpSpPr>
          <a:xfrm>
            <a:off x="4320" y="4500360"/>
            <a:ext cx="1550520" cy="1347480"/>
            <a:chOff x="4320" y="4500360"/>
            <a:chExt cx="1550520" cy="1347480"/>
          </a:xfrm>
        </p:grpSpPr>
        <p:grpSp>
          <p:nvGrpSpPr>
            <p:cNvPr id="229" name="Group 122"/>
            <p:cNvGrpSpPr/>
            <p:nvPr/>
          </p:nvGrpSpPr>
          <p:grpSpPr>
            <a:xfrm>
              <a:off x="4320" y="4500360"/>
              <a:ext cx="1506960" cy="1347480"/>
              <a:chOff x="4320" y="4500360"/>
              <a:chExt cx="1506960" cy="1347480"/>
            </a:xfrm>
          </p:grpSpPr>
          <p:sp>
            <p:nvSpPr>
              <p:cNvPr id="230" name="CustomShape 123"/>
              <p:cNvSpPr/>
              <p:nvPr/>
            </p:nvSpPr>
            <p:spPr>
              <a:xfrm>
                <a:off x="4320" y="4500360"/>
                <a:ext cx="1506960" cy="1347480"/>
              </a:xfrm>
              <a:custGeom>
                <a:avLst/>
                <a:gdLst/>
                <a:ahLst/>
                <a:rect l="l" t="t" r="r" b="b"/>
                <a:pathLst>
                  <a:path w="45547" h="40732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124"/>
              <p:cNvSpPr/>
              <p:nvPr/>
            </p:nvSpPr>
            <p:spPr>
              <a:xfrm>
                <a:off x="455040" y="5262840"/>
                <a:ext cx="305280" cy="213840"/>
              </a:xfrm>
              <a:custGeom>
                <a:avLst/>
                <a:gdLst/>
                <a:ahLst/>
                <a:rect l="l" t="t" r="r" b="b"/>
                <a:pathLst>
                  <a:path w="9231" h="6472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125"/>
              <p:cNvSpPr/>
              <p:nvPr/>
            </p:nvSpPr>
            <p:spPr>
              <a:xfrm>
                <a:off x="384120" y="5156640"/>
                <a:ext cx="306720" cy="222840"/>
              </a:xfrm>
              <a:custGeom>
                <a:avLst/>
                <a:gdLst/>
                <a:ahLst/>
                <a:rect l="l" t="t" r="r" b="b"/>
                <a:pathLst>
                  <a:path w="9274" h="6745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126"/>
              <p:cNvSpPr/>
              <p:nvPr/>
            </p:nvSpPr>
            <p:spPr>
              <a:xfrm>
                <a:off x="324000" y="5058360"/>
                <a:ext cx="286920" cy="225720"/>
              </a:xfrm>
              <a:custGeom>
                <a:avLst/>
                <a:gdLst/>
                <a:ahLst/>
                <a:rect l="l" t="t" r="r" b="b"/>
                <a:pathLst>
                  <a:path w="8686" h="6829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127"/>
              <p:cNvSpPr/>
              <p:nvPr/>
            </p:nvSpPr>
            <p:spPr>
              <a:xfrm>
                <a:off x="251280" y="4971960"/>
                <a:ext cx="284040" cy="227160"/>
              </a:xfrm>
              <a:custGeom>
                <a:avLst/>
                <a:gdLst/>
                <a:ahLst/>
                <a:rect l="l" t="t" r="r" b="b"/>
                <a:pathLst>
                  <a:path w="8592" h="687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128"/>
              <p:cNvSpPr/>
              <p:nvPr/>
            </p:nvSpPr>
            <p:spPr>
              <a:xfrm>
                <a:off x="157320" y="4893120"/>
                <a:ext cx="328680" cy="206280"/>
              </a:xfrm>
              <a:custGeom>
                <a:avLst/>
                <a:gdLst/>
                <a:ahLst/>
                <a:rect l="l" t="t" r="r" b="b"/>
                <a:pathLst>
                  <a:path w="9938" h="6241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129"/>
              <p:cNvSpPr/>
              <p:nvPr/>
            </p:nvSpPr>
            <p:spPr>
              <a:xfrm>
                <a:off x="856800" y="4962600"/>
                <a:ext cx="303840" cy="210240"/>
              </a:xfrm>
              <a:custGeom>
                <a:avLst/>
                <a:gdLst/>
                <a:ahLst/>
                <a:rect l="l" t="t" r="r" b="b"/>
                <a:pathLst>
                  <a:path w="9188" h="6366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130"/>
              <p:cNvSpPr/>
              <p:nvPr/>
            </p:nvSpPr>
            <p:spPr>
              <a:xfrm>
                <a:off x="797760" y="4865400"/>
                <a:ext cx="315000" cy="235800"/>
              </a:xfrm>
              <a:custGeom>
                <a:avLst/>
                <a:gdLst/>
                <a:ahLst/>
                <a:rect l="l" t="t" r="r" b="b"/>
                <a:pathLst>
                  <a:path w="9529" h="714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131"/>
              <p:cNvSpPr/>
              <p:nvPr/>
            </p:nvSpPr>
            <p:spPr>
              <a:xfrm>
                <a:off x="732600" y="4757040"/>
                <a:ext cx="308880" cy="242640"/>
              </a:xfrm>
              <a:custGeom>
                <a:avLst/>
                <a:gdLst/>
                <a:ahLst/>
                <a:rect l="l" t="t" r="r" b="b"/>
                <a:pathLst>
                  <a:path w="9344" h="7346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132"/>
              <p:cNvSpPr/>
              <p:nvPr/>
            </p:nvSpPr>
            <p:spPr>
              <a:xfrm>
                <a:off x="647280" y="4663800"/>
                <a:ext cx="319320" cy="244440"/>
              </a:xfrm>
              <a:custGeom>
                <a:avLst/>
                <a:gdLst/>
                <a:ahLst/>
                <a:rect l="l" t="t" r="r" b="b"/>
                <a:pathLst>
                  <a:path w="9662" h="7395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133"/>
              <p:cNvSpPr/>
              <p:nvPr/>
            </p:nvSpPr>
            <p:spPr>
              <a:xfrm>
                <a:off x="585360" y="4583160"/>
                <a:ext cx="320040" cy="251280"/>
              </a:xfrm>
              <a:custGeom>
                <a:avLst/>
                <a:gdLst/>
                <a:ahLst/>
                <a:rect l="l" t="t" r="r" b="b"/>
                <a:pathLst>
                  <a:path w="9680" h="7608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1" name="CustomShape 134"/>
            <p:cNvSpPr/>
            <p:nvPr/>
          </p:nvSpPr>
          <p:spPr>
            <a:xfrm>
              <a:off x="1364760" y="5136120"/>
              <a:ext cx="118800" cy="46080"/>
            </a:xfrm>
            <a:custGeom>
              <a:avLst/>
              <a:gdLst/>
              <a:ahLst/>
              <a:rect l="l" t="t" r="r" b="b"/>
              <a:pathLst>
                <a:path w="3601" h="1399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35"/>
            <p:cNvSpPr/>
            <p:nvPr/>
          </p:nvSpPr>
          <p:spPr>
            <a:xfrm>
              <a:off x="1437480" y="5176440"/>
              <a:ext cx="117360" cy="27360"/>
            </a:xfrm>
            <a:custGeom>
              <a:avLst/>
              <a:gdLst/>
              <a:ahLst/>
              <a:rect l="l" t="t" r="r" b="b"/>
              <a:pathLst>
                <a:path w="3561" h="834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3" name="Group 136"/>
          <p:cNvGrpSpPr/>
          <p:nvPr/>
        </p:nvGrpSpPr>
        <p:grpSpPr>
          <a:xfrm>
            <a:off x="1664280" y="4088520"/>
            <a:ext cx="1037160" cy="940680"/>
            <a:chOff x="1664280" y="4088520"/>
            <a:chExt cx="1037160" cy="940680"/>
          </a:xfrm>
        </p:grpSpPr>
        <p:grpSp>
          <p:nvGrpSpPr>
            <p:cNvPr id="244" name="Group 137"/>
            <p:cNvGrpSpPr/>
            <p:nvPr/>
          </p:nvGrpSpPr>
          <p:grpSpPr>
            <a:xfrm>
              <a:off x="1664280" y="4088520"/>
              <a:ext cx="1037160" cy="832320"/>
              <a:chOff x="1664280" y="4088520"/>
              <a:chExt cx="1037160" cy="832320"/>
            </a:xfrm>
          </p:grpSpPr>
          <p:sp>
            <p:nvSpPr>
              <p:cNvPr id="245" name="CustomShape 138"/>
              <p:cNvSpPr/>
              <p:nvPr/>
            </p:nvSpPr>
            <p:spPr>
              <a:xfrm>
                <a:off x="2035800" y="4196880"/>
                <a:ext cx="429480" cy="216720"/>
              </a:xfrm>
              <a:custGeom>
                <a:avLst/>
                <a:gdLst/>
                <a:ahLst/>
                <a:rect l="l" t="t" r="r" b="b"/>
                <a:pathLst>
                  <a:path w="12992" h="6564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139"/>
              <p:cNvSpPr/>
              <p:nvPr/>
            </p:nvSpPr>
            <p:spPr>
              <a:xfrm>
                <a:off x="1664280" y="4088520"/>
                <a:ext cx="1037160" cy="832320"/>
              </a:xfrm>
              <a:custGeom>
                <a:avLst/>
                <a:gdLst/>
                <a:ahLst/>
                <a:rect l="l" t="t" r="r" b="b"/>
                <a:pathLst>
                  <a:path w="31354" h="2516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140"/>
              <p:cNvSpPr/>
              <p:nvPr/>
            </p:nvSpPr>
            <p:spPr>
              <a:xfrm>
                <a:off x="2025720" y="4188240"/>
                <a:ext cx="454320" cy="249480"/>
              </a:xfrm>
              <a:custGeom>
                <a:avLst/>
                <a:gdLst/>
                <a:ahLst/>
                <a:rect l="l" t="t" r="r" b="b"/>
                <a:pathLst>
                  <a:path w="13738" h="7549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141"/>
              <p:cNvSpPr/>
              <p:nvPr/>
            </p:nvSpPr>
            <p:spPr>
              <a:xfrm>
                <a:off x="1739880" y="4716360"/>
                <a:ext cx="460800" cy="159480"/>
              </a:xfrm>
              <a:custGeom>
                <a:avLst/>
                <a:gdLst/>
                <a:ahLst/>
                <a:rect l="l" t="t" r="r" b="b"/>
                <a:pathLst>
                  <a:path w="13937" h="4825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142"/>
              <p:cNvSpPr/>
              <p:nvPr/>
            </p:nvSpPr>
            <p:spPr>
              <a:xfrm>
                <a:off x="1770840" y="4676400"/>
                <a:ext cx="280080" cy="110160"/>
              </a:xfrm>
              <a:custGeom>
                <a:avLst/>
                <a:gdLst/>
                <a:ahLst/>
                <a:rect l="l" t="t" r="r" b="b"/>
                <a:pathLst>
                  <a:path w="8469" h="3335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143"/>
              <p:cNvSpPr/>
              <p:nvPr/>
            </p:nvSpPr>
            <p:spPr>
              <a:xfrm>
                <a:off x="1770480" y="4633200"/>
                <a:ext cx="435240" cy="158760"/>
              </a:xfrm>
              <a:custGeom>
                <a:avLst/>
                <a:gdLst/>
                <a:ahLst/>
                <a:rect l="l" t="t" r="r" b="b"/>
                <a:pathLst>
                  <a:path w="13167" h="4808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144"/>
              <p:cNvSpPr/>
              <p:nvPr/>
            </p:nvSpPr>
            <p:spPr>
              <a:xfrm>
                <a:off x="1843200" y="4600080"/>
                <a:ext cx="271800" cy="119520"/>
              </a:xfrm>
              <a:custGeom>
                <a:avLst/>
                <a:gdLst/>
                <a:ahLst/>
                <a:rect l="l" t="t" r="r" b="b"/>
                <a:pathLst>
                  <a:path w="8229" h="3618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2" name="Group 145"/>
            <p:cNvGrpSpPr/>
            <p:nvPr/>
          </p:nvGrpSpPr>
          <p:grpSpPr>
            <a:xfrm>
              <a:off x="2242440" y="4930560"/>
              <a:ext cx="155520" cy="98640"/>
              <a:chOff x="2242440" y="4930560"/>
              <a:chExt cx="155520" cy="98640"/>
            </a:xfrm>
          </p:grpSpPr>
          <p:sp>
            <p:nvSpPr>
              <p:cNvPr id="253" name="CustomShape 146"/>
              <p:cNvSpPr/>
              <p:nvPr/>
            </p:nvSpPr>
            <p:spPr>
              <a:xfrm>
                <a:off x="2242440" y="4930560"/>
                <a:ext cx="83520" cy="58320"/>
              </a:xfrm>
              <a:custGeom>
                <a:avLst/>
                <a:gdLst/>
                <a:ahLst/>
                <a:rect l="l" t="t" r="r" b="b"/>
                <a:pathLst>
                  <a:path w="2534" h="1768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147"/>
              <p:cNvSpPr/>
              <p:nvPr/>
            </p:nvSpPr>
            <p:spPr>
              <a:xfrm>
                <a:off x="2304720" y="4969440"/>
                <a:ext cx="93240" cy="59760"/>
              </a:xfrm>
              <a:custGeom>
                <a:avLst/>
                <a:gdLst/>
                <a:ahLst/>
                <a:rect l="l" t="t" r="r" b="b"/>
                <a:pathLst>
                  <a:path w="2830" h="1812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5" name="Group 148"/>
          <p:cNvGrpSpPr/>
          <p:nvPr/>
        </p:nvGrpSpPr>
        <p:grpSpPr>
          <a:xfrm>
            <a:off x="2661480" y="4759560"/>
            <a:ext cx="636120" cy="613440"/>
            <a:chOff x="2661480" y="4759560"/>
            <a:chExt cx="636120" cy="613440"/>
          </a:xfrm>
        </p:grpSpPr>
        <p:sp>
          <p:nvSpPr>
            <p:cNvPr id="256" name="CustomShape 149"/>
            <p:cNvSpPr/>
            <p:nvPr/>
          </p:nvSpPr>
          <p:spPr>
            <a:xfrm>
              <a:off x="2661480" y="4759560"/>
              <a:ext cx="526320" cy="606600"/>
            </a:xfrm>
            <a:custGeom>
              <a:avLst/>
              <a:gdLst/>
              <a:ahLst/>
              <a:rect l="l" t="t" r="r" b="b"/>
              <a:pathLst>
                <a:path w="15913" h="1834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50"/>
            <p:cNvSpPr/>
            <p:nvPr/>
          </p:nvSpPr>
          <p:spPr>
            <a:xfrm>
              <a:off x="3141000" y="5288760"/>
              <a:ext cx="73800" cy="84240"/>
            </a:xfrm>
            <a:custGeom>
              <a:avLst/>
              <a:gdLst/>
              <a:ahLst/>
              <a:rect l="l" t="t" r="r" b="b"/>
              <a:pathLst>
                <a:path w="2242" h="2558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51"/>
            <p:cNvSpPr/>
            <p:nvPr/>
          </p:nvSpPr>
          <p:spPr>
            <a:xfrm>
              <a:off x="3220920" y="5295240"/>
              <a:ext cx="76680" cy="76680"/>
            </a:xfrm>
            <a:custGeom>
              <a:avLst/>
              <a:gdLst/>
              <a:ahLst/>
              <a:rect l="l" t="t" r="r" b="b"/>
              <a:pathLst>
                <a:path w="2330" h="2326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9" name="Group 152"/>
          <p:cNvGrpSpPr/>
          <p:nvPr/>
        </p:nvGrpSpPr>
        <p:grpSpPr>
          <a:xfrm>
            <a:off x="3260880" y="4155120"/>
            <a:ext cx="1065240" cy="1051200"/>
            <a:chOff x="3260880" y="4155120"/>
            <a:chExt cx="1065240" cy="1051200"/>
          </a:xfrm>
        </p:grpSpPr>
        <p:grpSp>
          <p:nvGrpSpPr>
            <p:cNvPr id="260" name="Group 153"/>
            <p:cNvGrpSpPr/>
            <p:nvPr/>
          </p:nvGrpSpPr>
          <p:grpSpPr>
            <a:xfrm>
              <a:off x="3260880" y="4155120"/>
              <a:ext cx="1065240" cy="1051200"/>
              <a:chOff x="3260880" y="4155120"/>
              <a:chExt cx="1065240" cy="1051200"/>
            </a:xfrm>
          </p:grpSpPr>
          <p:sp>
            <p:nvSpPr>
              <p:cNvPr id="261" name="CustomShape 154"/>
              <p:cNvSpPr/>
              <p:nvPr/>
            </p:nvSpPr>
            <p:spPr>
              <a:xfrm>
                <a:off x="3260880" y="4155120"/>
                <a:ext cx="1065240" cy="1051200"/>
              </a:xfrm>
              <a:custGeom>
                <a:avLst/>
                <a:gdLst/>
                <a:ahLst/>
                <a:rect l="l" t="t" r="r" b="b"/>
                <a:pathLst>
                  <a:path w="32201" h="31777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155"/>
              <p:cNvSpPr/>
              <p:nvPr/>
            </p:nvSpPr>
            <p:spPr>
              <a:xfrm>
                <a:off x="3412800" y="4384440"/>
                <a:ext cx="249840" cy="242280"/>
              </a:xfrm>
              <a:custGeom>
                <a:avLst/>
                <a:gdLst/>
                <a:ahLst/>
                <a:rect l="l" t="t" r="r" b="b"/>
                <a:pathLst>
                  <a:path w="7559" h="7337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156"/>
              <p:cNvSpPr/>
              <p:nvPr/>
            </p:nvSpPr>
            <p:spPr>
              <a:xfrm>
                <a:off x="3510000" y="4365000"/>
                <a:ext cx="412560" cy="343800"/>
              </a:xfrm>
              <a:custGeom>
                <a:avLst/>
                <a:gdLst/>
                <a:ahLst/>
                <a:rect l="l" t="t" r="r" b="b"/>
                <a:pathLst>
                  <a:path w="12481" h="10403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157"/>
              <p:cNvSpPr/>
              <p:nvPr/>
            </p:nvSpPr>
            <p:spPr>
              <a:xfrm>
                <a:off x="3598560" y="4439880"/>
                <a:ext cx="398160" cy="360720"/>
              </a:xfrm>
              <a:custGeom>
                <a:avLst/>
                <a:gdLst/>
                <a:ahLst/>
                <a:rect l="l" t="t" r="r" b="b"/>
                <a:pathLst>
                  <a:path w="12041" h="10914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158"/>
              <p:cNvSpPr/>
              <p:nvPr/>
            </p:nvSpPr>
            <p:spPr>
              <a:xfrm>
                <a:off x="3701160" y="4530600"/>
                <a:ext cx="379080" cy="352440"/>
              </a:xfrm>
              <a:custGeom>
                <a:avLst/>
                <a:gdLst/>
                <a:ahLst/>
                <a:rect l="l" t="t" r="r" b="b"/>
                <a:pathLst>
                  <a:path w="11468" h="10662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159"/>
              <p:cNvSpPr/>
              <p:nvPr/>
            </p:nvSpPr>
            <p:spPr>
              <a:xfrm>
                <a:off x="3803400" y="4626000"/>
                <a:ext cx="361440" cy="344880"/>
              </a:xfrm>
              <a:custGeom>
                <a:avLst/>
                <a:gdLst/>
                <a:ahLst/>
                <a:rect l="l" t="t" r="r" b="b"/>
                <a:pathLst>
                  <a:path w="10935" h="104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7" name="CustomShape 160"/>
            <p:cNvSpPr/>
            <p:nvPr/>
          </p:nvSpPr>
          <p:spPr>
            <a:xfrm>
              <a:off x="3992760" y="4206600"/>
              <a:ext cx="70560" cy="81360"/>
            </a:xfrm>
            <a:custGeom>
              <a:avLst/>
              <a:gdLst/>
              <a:ahLst/>
              <a:rect l="l" t="t" r="r" b="b"/>
              <a:pathLst>
                <a:path w="2144" h="2465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61"/>
            <p:cNvSpPr/>
            <p:nvPr/>
          </p:nvSpPr>
          <p:spPr>
            <a:xfrm>
              <a:off x="4071960" y="4230360"/>
              <a:ext cx="60480" cy="66600"/>
            </a:xfrm>
            <a:custGeom>
              <a:avLst/>
              <a:gdLst/>
              <a:ahLst/>
              <a:rect l="l" t="t" r="r" b="b"/>
              <a:pathLst>
                <a:path w="1840" h="2023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9" name="Group 162"/>
          <p:cNvGrpSpPr/>
          <p:nvPr/>
        </p:nvGrpSpPr>
        <p:grpSpPr>
          <a:xfrm>
            <a:off x="4755960" y="3831480"/>
            <a:ext cx="142200" cy="68760"/>
            <a:chOff x="4755960" y="3831480"/>
            <a:chExt cx="142200" cy="68760"/>
          </a:xfrm>
        </p:grpSpPr>
        <p:sp>
          <p:nvSpPr>
            <p:cNvPr id="270" name="CustomShape 163"/>
            <p:cNvSpPr/>
            <p:nvPr/>
          </p:nvSpPr>
          <p:spPr>
            <a:xfrm>
              <a:off x="4755960" y="3831480"/>
              <a:ext cx="118440" cy="28440"/>
            </a:xfrm>
            <a:custGeom>
              <a:avLst/>
              <a:gdLst/>
              <a:ahLst/>
              <a:rect l="l" t="t" r="r" b="b"/>
              <a:pathLst>
                <a:path w="3590" h="874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64"/>
            <p:cNvSpPr/>
            <p:nvPr/>
          </p:nvSpPr>
          <p:spPr>
            <a:xfrm>
              <a:off x="4802040" y="3872160"/>
              <a:ext cx="96120" cy="28080"/>
            </a:xfrm>
            <a:custGeom>
              <a:avLst/>
              <a:gdLst/>
              <a:ahLst/>
              <a:rect l="l" t="t" r="r" b="b"/>
              <a:pathLst>
                <a:path w="2916" h="861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2" name="Group 165"/>
          <p:cNvGrpSpPr/>
          <p:nvPr/>
        </p:nvGrpSpPr>
        <p:grpSpPr>
          <a:xfrm>
            <a:off x="4349880" y="4802040"/>
            <a:ext cx="591120" cy="707400"/>
            <a:chOff x="4349880" y="4802040"/>
            <a:chExt cx="591120" cy="707400"/>
          </a:xfrm>
        </p:grpSpPr>
        <p:sp>
          <p:nvSpPr>
            <p:cNvPr id="273" name="CustomShape 166"/>
            <p:cNvSpPr/>
            <p:nvPr/>
          </p:nvSpPr>
          <p:spPr>
            <a:xfrm>
              <a:off x="4349880" y="4903560"/>
              <a:ext cx="591120" cy="605880"/>
            </a:xfrm>
            <a:custGeom>
              <a:avLst/>
              <a:gdLst/>
              <a:ahLst/>
              <a:rect l="l" t="t" r="r" b="b"/>
              <a:pathLst>
                <a:path w="17874" h="1832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67"/>
            <p:cNvSpPr/>
            <p:nvPr/>
          </p:nvSpPr>
          <p:spPr>
            <a:xfrm>
              <a:off x="4533840" y="4859280"/>
              <a:ext cx="92160" cy="57240"/>
            </a:xfrm>
            <a:custGeom>
              <a:avLst/>
              <a:gdLst/>
              <a:ahLst/>
              <a:rect l="l" t="t" r="r" b="b"/>
              <a:pathLst>
                <a:path w="2799" h="1737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68"/>
            <p:cNvSpPr/>
            <p:nvPr/>
          </p:nvSpPr>
          <p:spPr>
            <a:xfrm>
              <a:off x="4548240" y="4802040"/>
              <a:ext cx="94320" cy="51480"/>
            </a:xfrm>
            <a:custGeom>
              <a:avLst/>
              <a:gdLst/>
              <a:ahLst/>
              <a:rect l="l" t="t" r="r" b="b"/>
              <a:pathLst>
                <a:path w="2864" h="1566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" name="Group 169"/>
          <p:cNvGrpSpPr/>
          <p:nvPr/>
        </p:nvGrpSpPr>
        <p:grpSpPr>
          <a:xfrm>
            <a:off x="5631120" y="5096520"/>
            <a:ext cx="147240" cy="102240"/>
            <a:chOff x="5631120" y="5096520"/>
            <a:chExt cx="147240" cy="102240"/>
          </a:xfrm>
        </p:grpSpPr>
        <p:sp>
          <p:nvSpPr>
            <p:cNvPr id="277" name="CustomShape 170"/>
            <p:cNvSpPr/>
            <p:nvPr/>
          </p:nvSpPr>
          <p:spPr>
            <a:xfrm>
              <a:off x="5631120" y="5128920"/>
              <a:ext cx="85680" cy="59760"/>
            </a:xfrm>
            <a:custGeom>
              <a:avLst/>
              <a:gdLst/>
              <a:ahLst/>
              <a:rect l="l" t="t" r="r" b="b"/>
              <a:pathLst>
                <a:path w="2604" h="1819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71"/>
            <p:cNvSpPr/>
            <p:nvPr/>
          </p:nvSpPr>
          <p:spPr>
            <a:xfrm>
              <a:off x="5696280" y="5096520"/>
              <a:ext cx="82080" cy="102240"/>
            </a:xfrm>
            <a:custGeom>
              <a:avLst/>
              <a:gdLst/>
              <a:ahLst/>
              <a:rect l="l" t="t" r="r" b="b"/>
              <a:pathLst>
                <a:path w="2491" h="3097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" name="Group 172"/>
          <p:cNvGrpSpPr/>
          <p:nvPr/>
        </p:nvGrpSpPr>
        <p:grpSpPr>
          <a:xfrm>
            <a:off x="5587560" y="3976200"/>
            <a:ext cx="519120" cy="629280"/>
            <a:chOff x="5587560" y="3976200"/>
            <a:chExt cx="519120" cy="629280"/>
          </a:xfrm>
        </p:grpSpPr>
        <p:sp>
          <p:nvSpPr>
            <p:cNvPr id="280" name="CustomShape 173"/>
            <p:cNvSpPr/>
            <p:nvPr/>
          </p:nvSpPr>
          <p:spPr>
            <a:xfrm>
              <a:off x="5587560" y="3976200"/>
              <a:ext cx="374400" cy="629280"/>
            </a:xfrm>
            <a:custGeom>
              <a:avLst/>
              <a:gdLst/>
              <a:ahLst/>
              <a:rect l="l" t="t" r="r" b="b"/>
              <a:pathLst>
                <a:path w="11327" h="19026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74"/>
            <p:cNvSpPr/>
            <p:nvPr/>
          </p:nvSpPr>
          <p:spPr>
            <a:xfrm>
              <a:off x="5989680" y="4164480"/>
              <a:ext cx="47520" cy="85320"/>
            </a:xfrm>
            <a:custGeom>
              <a:avLst/>
              <a:gdLst/>
              <a:ahLst/>
              <a:rect l="l" t="t" r="r" b="b"/>
              <a:pathLst>
                <a:path w="1452" h="2585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75"/>
            <p:cNvSpPr/>
            <p:nvPr/>
          </p:nvSpPr>
          <p:spPr>
            <a:xfrm>
              <a:off x="6052320" y="4181400"/>
              <a:ext cx="54360" cy="92520"/>
            </a:xfrm>
            <a:custGeom>
              <a:avLst/>
              <a:gdLst/>
              <a:ahLst/>
              <a:rect l="l" t="t" r="r" b="b"/>
              <a:pathLst>
                <a:path w="1658" h="2807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3" name="Group 176"/>
          <p:cNvGrpSpPr/>
          <p:nvPr/>
        </p:nvGrpSpPr>
        <p:grpSpPr>
          <a:xfrm>
            <a:off x="6416280" y="3473640"/>
            <a:ext cx="72360" cy="114480"/>
            <a:chOff x="6416280" y="3473640"/>
            <a:chExt cx="72360" cy="114480"/>
          </a:xfrm>
        </p:grpSpPr>
        <p:sp>
          <p:nvSpPr>
            <p:cNvPr id="284" name="CustomShape 177"/>
            <p:cNvSpPr/>
            <p:nvPr/>
          </p:nvSpPr>
          <p:spPr>
            <a:xfrm>
              <a:off x="6416280" y="3473640"/>
              <a:ext cx="23400" cy="114480"/>
            </a:xfrm>
            <a:custGeom>
              <a:avLst/>
              <a:gdLst/>
              <a:ahLst/>
              <a:rect l="l" t="t" r="r" b="b"/>
              <a:pathLst>
                <a:path w="720" h="3465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78"/>
            <p:cNvSpPr/>
            <p:nvPr/>
          </p:nvSpPr>
          <p:spPr>
            <a:xfrm>
              <a:off x="6450480" y="3497040"/>
              <a:ext cx="38160" cy="67320"/>
            </a:xfrm>
            <a:custGeom>
              <a:avLst/>
              <a:gdLst/>
              <a:ahLst/>
              <a:rect l="l" t="t" r="r" b="b"/>
              <a:pathLst>
                <a:path w="1167" h="2044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6" name="Group 179"/>
          <p:cNvGrpSpPr/>
          <p:nvPr/>
        </p:nvGrpSpPr>
        <p:grpSpPr>
          <a:xfrm>
            <a:off x="6151680" y="3887280"/>
            <a:ext cx="1008720" cy="1313640"/>
            <a:chOff x="6151680" y="3887280"/>
            <a:chExt cx="1008720" cy="1313640"/>
          </a:xfrm>
        </p:grpSpPr>
        <p:grpSp>
          <p:nvGrpSpPr>
            <p:cNvPr id="287" name="Group 180"/>
            <p:cNvGrpSpPr/>
            <p:nvPr/>
          </p:nvGrpSpPr>
          <p:grpSpPr>
            <a:xfrm>
              <a:off x="6151680" y="3887280"/>
              <a:ext cx="1008720" cy="1235160"/>
              <a:chOff x="6151680" y="3887280"/>
              <a:chExt cx="1008720" cy="1235160"/>
            </a:xfrm>
          </p:grpSpPr>
          <p:sp>
            <p:nvSpPr>
              <p:cNvPr id="288" name="CustomShape 181"/>
              <p:cNvSpPr/>
              <p:nvPr/>
            </p:nvSpPr>
            <p:spPr>
              <a:xfrm>
                <a:off x="6269040" y="4617000"/>
                <a:ext cx="768600" cy="427320"/>
              </a:xfrm>
              <a:custGeom>
                <a:avLst/>
                <a:gdLst/>
                <a:ahLst/>
                <a:rect l="l" t="t" r="r" b="b"/>
                <a:pathLst>
                  <a:path w="23242" h="12926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182"/>
              <p:cNvSpPr/>
              <p:nvPr/>
            </p:nvSpPr>
            <p:spPr>
              <a:xfrm>
                <a:off x="6842160" y="4194000"/>
                <a:ext cx="185040" cy="96480"/>
              </a:xfrm>
              <a:custGeom>
                <a:avLst/>
                <a:gdLst/>
                <a:ahLst/>
                <a:rect l="l" t="t" r="r" b="b"/>
                <a:pathLst>
                  <a:path w="5607" h="2931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183"/>
              <p:cNvSpPr/>
              <p:nvPr/>
            </p:nvSpPr>
            <p:spPr>
              <a:xfrm>
                <a:off x="6151680" y="4124160"/>
                <a:ext cx="1008720" cy="998280"/>
              </a:xfrm>
              <a:custGeom>
                <a:avLst/>
                <a:gdLst/>
                <a:ahLst/>
                <a:rect l="l" t="t" r="r" b="b"/>
                <a:pathLst>
                  <a:path w="30494" h="30177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184"/>
              <p:cNvSpPr/>
              <p:nvPr/>
            </p:nvSpPr>
            <p:spPr>
              <a:xfrm>
                <a:off x="6248880" y="4604400"/>
                <a:ext cx="799560" cy="458280"/>
              </a:xfrm>
              <a:custGeom>
                <a:avLst/>
                <a:gdLst/>
                <a:ahLst/>
                <a:rect l="l" t="t" r="r" b="b"/>
                <a:pathLst>
                  <a:path w="24177" h="13855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185"/>
              <p:cNvSpPr/>
              <p:nvPr/>
            </p:nvSpPr>
            <p:spPr>
              <a:xfrm>
                <a:off x="6738840" y="4680000"/>
                <a:ext cx="94320" cy="83880"/>
              </a:xfrm>
              <a:custGeom>
                <a:avLst/>
                <a:gdLst/>
                <a:ahLst/>
                <a:rect l="l" t="t" r="r" b="b"/>
                <a:pathLst>
                  <a:path w="2864" h="2546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186"/>
              <p:cNvSpPr/>
              <p:nvPr/>
            </p:nvSpPr>
            <p:spPr>
              <a:xfrm>
                <a:off x="6721920" y="4540680"/>
                <a:ext cx="93600" cy="77760"/>
              </a:xfrm>
              <a:custGeom>
                <a:avLst/>
                <a:gdLst/>
                <a:ahLst/>
                <a:rect l="l" t="t" r="r" b="b"/>
                <a:pathLst>
                  <a:path w="2835" h="2357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187"/>
              <p:cNvSpPr/>
              <p:nvPr/>
            </p:nvSpPr>
            <p:spPr>
              <a:xfrm>
                <a:off x="6838200" y="4387320"/>
                <a:ext cx="70200" cy="66960"/>
              </a:xfrm>
              <a:custGeom>
                <a:avLst/>
                <a:gdLst/>
                <a:ahLst/>
                <a:rect l="l" t="t" r="r" b="b"/>
                <a:pathLst>
                  <a:path w="2135" h="2031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188"/>
              <p:cNvSpPr/>
              <p:nvPr/>
            </p:nvSpPr>
            <p:spPr>
              <a:xfrm>
                <a:off x="7021800" y="4067640"/>
                <a:ext cx="85320" cy="77760"/>
              </a:xfrm>
              <a:custGeom>
                <a:avLst/>
                <a:gdLst/>
                <a:ahLst/>
                <a:rect l="l" t="t" r="r" b="b"/>
                <a:pathLst>
                  <a:path w="2594" h="236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189"/>
              <p:cNvSpPr/>
              <p:nvPr/>
            </p:nvSpPr>
            <p:spPr>
              <a:xfrm>
                <a:off x="6945840" y="3887280"/>
                <a:ext cx="132480" cy="125640"/>
              </a:xfrm>
              <a:custGeom>
                <a:avLst/>
                <a:gdLst/>
                <a:ahLst/>
                <a:rect l="l" t="t" r="r" b="b"/>
                <a:pathLst>
                  <a:path w="4012" h="38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7" name="Group 190"/>
            <p:cNvGrpSpPr/>
            <p:nvPr/>
          </p:nvGrpSpPr>
          <p:grpSpPr>
            <a:xfrm>
              <a:off x="6648480" y="5156280"/>
              <a:ext cx="174240" cy="44640"/>
              <a:chOff x="6648480" y="5156280"/>
              <a:chExt cx="174240" cy="44640"/>
            </a:xfrm>
          </p:grpSpPr>
          <p:sp>
            <p:nvSpPr>
              <p:cNvPr id="298" name="CustomShape 191"/>
              <p:cNvSpPr/>
              <p:nvPr/>
            </p:nvSpPr>
            <p:spPr>
              <a:xfrm>
                <a:off x="6648480" y="5156640"/>
                <a:ext cx="117360" cy="44280"/>
              </a:xfrm>
              <a:custGeom>
                <a:avLst/>
                <a:gdLst/>
                <a:ahLst/>
                <a:rect l="l" t="t" r="r" b="b"/>
                <a:pathLst>
                  <a:path w="3562" h="1348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192"/>
              <p:cNvSpPr/>
              <p:nvPr/>
            </p:nvSpPr>
            <p:spPr>
              <a:xfrm>
                <a:off x="6713280" y="5156280"/>
                <a:ext cx="109440" cy="37080"/>
              </a:xfrm>
              <a:custGeom>
                <a:avLst/>
                <a:gdLst/>
                <a:ahLst/>
                <a:rect l="l" t="t" r="r" b="b"/>
                <a:pathLst>
                  <a:path w="3322" h="1126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0" name="Group 193"/>
          <p:cNvGrpSpPr/>
          <p:nvPr/>
        </p:nvGrpSpPr>
        <p:grpSpPr>
          <a:xfrm>
            <a:off x="5751720" y="213840"/>
            <a:ext cx="1479600" cy="1386360"/>
            <a:chOff x="5751720" y="213840"/>
            <a:chExt cx="1479600" cy="1386360"/>
          </a:xfrm>
        </p:grpSpPr>
        <p:grpSp>
          <p:nvGrpSpPr>
            <p:cNvPr id="301" name="Group 194"/>
            <p:cNvGrpSpPr/>
            <p:nvPr/>
          </p:nvGrpSpPr>
          <p:grpSpPr>
            <a:xfrm>
              <a:off x="5751720" y="213840"/>
              <a:ext cx="1479600" cy="1386360"/>
              <a:chOff x="5751720" y="213840"/>
              <a:chExt cx="1479600" cy="1386360"/>
            </a:xfrm>
          </p:grpSpPr>
          <p:sp>
            <p:nvSpPr>
              <p:cNvPr id="302" name="CustomShape 195"/>
              <p:cNvSpPr/>
              <p:nvPr/>
            </p:nvSpPr>
            <p:spPr>
              <a:xfrm>
                <a:off x="5751720" y="213840"/>
                <a:ext cx="1479600" cy="1386360"/>
              </a:xfrm>
              <a:custGeom>
                <a:avLst/>
                <a:gdLst/>
                <a:ahLst/>
                <a:rect l="l" t="t" r="r" b="b"/>
                <a:pathLst>
                  <a:path w="44727" h="41902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196"/>
              <p:cNvSpPr/>
              <p:nvPr/>
            </p:nvSpPr>
            <p:spPr>
              <a:xfrm>
                <a:off x="6085080" y="757800"/>
                <a:ext cx="306360" cy="212400"/>
              </a:xfrm>
              <a:custGeom>
                <a:avLst/>
                <a:gdLst/>
                <a:ahLst/>
                <a:rect l="l" t="t" r="r" b="b"/>
                <a:pathLst>
                  <a:path w="9269" h="6434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197"/>
              <p:cNvSpPr/>
              <p:nvPr/>
            </p:nvSpPr>
            <p:spPr>
              <a:xfrm>
                <a:off x="6151320" y="657360"/>
                <a:ext cx="315360" cy="209880"/>
              </a:xfrm>
              <a:custGeom>
                <a:avLst/>
                <a:gdLst/>
                <a:ahLst/>
                <a:rect l="l" t="t" r="r" b="b"/>
                <a:pathLst>
                  <a:path w="9542" h="6355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198"/>
              <p:cNvSpPr/>
              <p:nvPr/>
            </p:nvSpPr>
            <p:spPr>
              <a:xfrm>
                <a:off x="6219000" y="567000"/>
                <a:ext cx="312120" cy="191160"/>
              </a:xfrm>
              <a:custGeom>
                <a:avLst/>
                <a:gdLst/>
                <a:ahLst/>
                <a:rect l="l" t="t" r="r" b="b"/>
                <a:pathLst>
                  <a:path w="9439" h="5791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199"/>
              <p:cNvSpPr/>
              <p:nvPr/>
            </p:nvSpPr>
            <p:spPr>
              <a:xfrm>
                <a:off x="6273360" y="468720"/>
                <a:ext cx="309960" cy="188640"/>
              </a:xfrm>
              <a:custGeom>
                <a:avLst/>
                <a:gdLst/>
                <a:ahLst/>
                <a:rect l="l" t="t" r="r" b="b"/>
                <a:pathLst>
                  <a:path w="9382" h="5708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200"/>
              <p:cNvSpPr/>
              <p:nvPr/>
            </p:nvSpPr>
            <p:spPr>
              <a:xfrm>
                <a:off x="6333480" y="345960"/>
                <a:ext cx="307080" cy="236520"/>
              </a:xfrm>
              <a:custGeom>
                <a:avLst/>
                <a:gdLst/>
                <a:ahLst/>
                <a:rect l="l" t="t" r="r" b="b"/>
                <a:pathLst>
                  <a:path w="9290" h="7154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201"/>
              <p:cNvSpPr/>
              <p:nvPr/>
            </p:nvSpPr>
            <p:spPr>
              <a:xfrm>
                <a:off x="6511320" y="1026720"/>
                <a:ext cx="302040" cy="211680"/>
              </a:xfrm>
              <a:custGeom>
                <a:avLst/>
                <a:gdLst/>
                <a:ahLst/>
                <a:rect l="l" t="t" r="r" b="b"/>
                <a:pathLst>
                  <a:path w="9143" h="640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202"/>
              <p:cNvSpPr/>
              <p:nvPr/>
            </p:nvSpPr>
            <p:spPr>
              <a:xfrm>
                <a:off x="6557040" y="945360"/>
                <a:ext cx="329760" cy="214200"/>
              </a:xfrm>
              <a:custGeom>
                <a:avLst/>
                <a:gdLst/>
                <a:ahLst/>
                <a:rect l="l" t="t" r="r" b="b"/>
                <a:pathLst>
                  <a:path w="9975" h="648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203"/>
              <p:cNvSpPr/>
              <p:nvPr/>
            </p:nvSpPr>
            <p:spPr>
              <a:xfrm>
                <a:off x="6627960" y="845640"/>
                <a:ext cx="335160" cy="208440"/>
              </a:xfrm>
              <a:custGeom>
                <a:avLst/>
                <a:gdLst/>
                <a:ahLst/>
                <a:rect l="l" t="t" r="r" b="b"/>
                <a:pathLst>
                  <a:path w="10136" h="6309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CustomShape 204"/>
              <p:cNvSpPr/>
              <p:nvPr/>
            </p:nvSpPr>
            <p:spPr>
              <a:xfrm>
                <a:off x="6685560" y="737640"/>
                <a:ext cx="338760" cy="213840"/>
              </a:xfrm>
              <a:custGeom>
                <a:avLst/>
                <a:gdLst/>
                <a:ahLst/>
                <a:rect l="l" t="t" r="r" b="b"/>
                <a:pathLst>
                  <a:path w="10246" h="6475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205"/>
              <p:cNvSpPr/>
              <p:nvPr/>
            </p:nvSpPr>
            <p:spPr>
              <a:xfrm>
                <a:off x="6732360" y="653400"/>
                <a:ext cx="347760" cy="212760"/>
              </a:xfrm>
              <a:custGeom>
                <a:avLst/>
                <a:gdLst/>
                <a:ahLst/>
                <a:rect l="l" t="t" r="r" b="b"/>
                <a:pathLst>
                  <a:path w="10519" h="6437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3" name="Group 206"/>
            <p:cNvGrpSpPr/>
            <p:nvPr/>
          </p:nvGrpSpPr>
          <p:grpSpPr>
            <a:xfrm>
              <a:off x="6864840" y="521280"/>
              <a:ext cx="165240" cy="77040"/>
              <a:chOff x="6864840" y="521280"/>
              <a:chExt cx="165240" cy="77040"/>
            </a:xfrm>
          </p:grpSpPr>
          <p:sp>
            <p:nvSpPr>
              <p:cNvPr id="314" name="CustomShape 207"/>
              <p:cNvSpPr/>
              <p:nvPr/>
            </p:nvSpPr>
            <p:spPr>
              <a:xfrm>
                <a:off x="6864840" y="537840"/>
                <a:ext cx="108360" cy="60480"/>
              </a:xfrm>
              <a:custGeom>
                <a:avLst/>
                <a:gdLst/>
                <a:ahLst/>
                <a:rect l="l" t="t" r="r" b="b"/>
                <a:pathLst>
                  <a:path w="3281" h="1834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CustomShape 208"/>
              <p:cNvSpPr/>
              <p:nvPr/>
            </p:nvSpPr>
            <p:spPr>
              <a:xfrm>
                <a:off x="6937560" y="521280"/>
                <a:ext cx="92520" cy="68760"/>
              </a:xfrm>
              <a:custGeom>
                <a:avLst/>
                <a:gdLst/>
                <a:ahLst/>
                <a:rect l="l" t="t" r="r" b="b"/>
                <a:pathLst>
                  <a:path w="2810" h="2091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6" name="Group 209"/>
            <p:cNvGrpSpPr/>
            <p:nvPr/>
          </p:nvGrpSpPr>
          <p:grpSpPr>
            <a:xfrm>
              <a:off x="6567480" y="1421640"/>
              <a:ext cx="96480" cy="113760"/>
              <a:chOff x="6567480" y="1421640"/>
              <a:chExt cx="96480" cy="113760"/>
            </a:xfrm>
          </p:grpSpPr>
          <p:sp>
            <p:nvSpPr>
              <p:cNvPr id="317" name="CustomShape 210"/>
              <p:cNvSpPr/>
              <p:nvPr/>
            </p:nvSpPr>
            <p:spPr>
              <a:xfrm>
                <a:off x="6576480" y="1421640"/>
                <a:ext cx="87480" cy="75240"/>
              </a:xfrm>
              <a:custGeom>
                <a:avLst/>
                <a:gdLst/>
                <a:ahLst/>
                <a:rect l="l" t="t" r="r" b="b"/>
                <a:pathLst>
                  <a:path w="2656" h="2281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CustomShape 211"/>
              <p:cNvSpPr/>
              <p:nvPr/>
            </p:nvSpPr>
            <p:spPr>
              <a:xfrm>
                <a:off x="6567480" y="1464840"/>
                <a:ext cx="73440" cy="70560"/>
              </a:xfrm>
              <a:custGeom>
                <a:avLst/>
                <a:gdLst/>
                <a:ahLst/>
                <a:rect l="l" t="t" r="r" b="b"/>
                <a:pathLst>
                  <a:path w="2232" h="2144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19" name="Group 212"/>
          <p:cNvGrpSpPr/>
          <p:nvPr/>
        </p:nvGrpSpPr>
        <p:grpSpPr>
          <a:xfrm>
            <a:off x="6451200" y="1964520"/>
            <a:ext cx="883800" cy="497520"/>
            <a:chOff x="6451200" y="1964520"/>
            <a:chExt cx="883800" cy="497520"/>
          </a:xfrm>
        </p:grpSpPr>
        <p:sp>
          <p:nvSpPr>
            <p:cNvPr id="320" name="CustomShape 213"/>
            <p:cNvSpPr/>
            <p:nvPr/>
          </p:nvSpPr>
          <p:spPr>
            <a:xfrm>
              <a:off x="6451200" y="1964520"/>
              <a:ext cx="771840" cy="497520"/>
            </a:xfrm>
            <a:custGeom>
              <a:avLst/>
              <a:gdLst/>
              <a:ahLst/>
              <a:rect l="l" t="t" r="r" b="b"/>
              <a:pathLst>
                <a:path w="23339" h="1504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214"/>
            <p:cNvSpPr/>
            <p:nvPr/>
          </p:nvSpPr>
          <p:spPr>
            <a:xfrm>
              <a:off x="7237080" y="2177640"/>
              <a:ext cx="59400" cy="77760"/>
            </a:xfrm>
            <a:custGeom>
              <a:avLst/>
              <a:gdLst/>
              <a:ahLst/>
              <a:rect l="l" t="t" r="r" b="b"/>
              <a:pathLst>
                <a:path w="1805" h="236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215"/>
            <p:cNvSpPr/>
            <p:nvPr/>
          </p:nvSpPr>
          <p:spPr>
            <a:xfrm>
              <a:off x="7278120" y="2184480"/>
              <a:ext cx="56880" cy="83880"/>
            </a:xfrm>
            <a:custGeom>
              <a:avLst/>
              <a:gdLst/>
              <a:ahLst/>
              <a:rect l="l" t="t" r="r" b="b"/>
              <a:pathLst>
                <a:path w="1728" h="2547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3" name="Group 216"/>
          <p:cNvGrpSpPr/>
          <p:nvPr/>
        </p:nvGrpSpPr>
        <p:grpSpPr>
          <a:xfrm>
            <a:off x="7346160" y="3514320"/>
            <a:ext cx="539640" cy="623520"/>
            <a:chOff x="7346160" y="3514320"/>
            <a:chExt cx="539640" cy="623520"/>
          </a:xfrm>
        </p:grpSpPr>
        <p:sp>
          <p:nvSpPr>
            <p:cNvPr id="324" name="CustomShape 217"/>
            <p:cNvSpPr/>
            <p:nvPr/>
          </p:nvSpPr>
          <p:spPr>
            <a:xfrm>
              <a:off x="7346160" y="3514320"/>
              <a:ext cx="468720" cy="577440"/>
            </a:xfrm>
            <a:custGeom>
              <a:avLst/>
              <a:gdLst/>
              <a:ahLst/>
              <a:rect l="l" t="t" r="r" b="b"/>
              <a:pathLst>
                <a:path w="14177" h="17458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218"/>
            <p:cNvSpPr/>
            <p:nvPr/>
          </p:nvSpPr>
          <p:spPr>
            <a:xfrm>
              <a:off x="7755120" y="4055400"/>
              <a:ext cx="78840" cy="79920"/>
            </a:xfrm>
            <a:custGeom>
              <a:avLst/>
              <a:gdLst/>
              <a:ahLst/>
              <a:rect l="l" t="t" r="r" b="b"/>
              <a:pathLst>
                <a:path w="2392" h="2421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219"/>
            <p:cNvSpPr/>
            <p:nvPr/>
          </p:nvSpPr>
          <p:spPr>
            <a:xfrm>
              <a:off x="7839000" y="4060800"/>
              <a:ext cx="46800" cy="77040"/>
            </a:xfrm>
            <a:custGeom>
              <a:avLst/>
              <a:gdLst/>
              <a:ahLst/>
              <a:rect l="l" t="t" r="r" b="b"/>
              <a:pathLst>
                <a:path w="1425" h="2339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7" name="Group 220"/>
          <p:cNvGrpSpPr/>
          <p:nvPr/>
        </p:nvGrpSpPr>
        <p:grpSpPr>
          <a:xfrm>
            <a:off x="7485120" y="4430880"/>
            <a:ext cx="1375560" cy="923760"/>
            <a:chOff x="7485120" y="4430880"/>
            <a:chExt cx="1375560" cy="923760"/>
          </a:xfrm>
        </p:grpSpPr>
        <p:sp>
          <p:nvSpPr>
            <p:cNvPr id="328" name="CustomShape 221"/>
            <p:cNvSpPr/>
            <p:nvPr/>
          </p:nvSpPr>
          <p:spPr>
            <a:xfrm>
              <a:off x="7485120" y="4430880"/>
              <a:ext cx="1375560" cy="923760"/>
            </a:xfrm>
            <a:custGeom>
              <a:avLst/>
              <a:gdLst/>
              <a:ahLst/>
              <a:rect l="l" t="t" r="r" b="b"/>
              <a:pathLst>
                <a:path w="41579" h="27924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222"/>
            <p:cNvSpPr/>
            <p:nvPr/>
          </p:nvSpPr>
          <p:spPr>
            <a:xfrm>
              <a:off x="8408520" y="4803480"/>
              <a:ext cx="134280" cy="42480"/>
            </a:xfrm>
            <a:custGeom>
              <a:avLst/>
              <a:gdLst/>
              <a:ahLst/>
              <a:rect l="l" t="t" r="r" b="b"/>
              <a:pathLst>
                <a:path w="4067" h="1296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223"/>
            <p:cNvSpPr/>
            <p:nvPr/>
          </p:nvSpPr>
          <p:spPr>
            <a:xfrm>
              <a:off x="8480160" y="4767840"/>
              <a:ext cx="105120" cy="27720"/>
            </a:xfrm>
            <a:custGeom>
              <a:avLst/>
              <a:gdLst/>
              <a:ahLst/>
              <a:rect l="l" t="t" r="r" b="b"/>
              <a:pathLst>
                <a:path w="3185" h="84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" name="Group 224"/>
          <p:cNvGrpSpPr/>
          <p:nvPr/>
        </p:nvGrpSpPr>
        <p:grpSpPr>
          <a:xfrm>
            <a:off x="8490600" y="1991520"/>
            <a:ext cx="536040" cy="705240"/>
            <a:chOff x="8490600" y="1991520"/>
            <a:chExt cx="536040" cy="705240"/>
          </a:xfrm>
        </p:grpSpPr>
        <p:grpSp>
          <p:nvGrpSpPr>
            <p:cNvPr id="332" name="Group 225"/>
            <p:cNvGrpSpPr/>
            <p:nvPr/>
          </p:nvGrpSpPr>
          <p:grpSpPr>
            <a:xfrm>
              <a:off x="8490600" y="1991520"/>
              <a:ext cx="536040" cy="576000"/>
              <a:chOff x="8490600" y="1991520"/>
              <a:chExt cx="536040" cy="576000"/>
            </a:xfrm>
          </p:grpSpPr>
          <p:sp>
            <p:nvSpPr>
              <p:cNvPr id="333" name="CustomShape 226"/>
              <p:cNvSpPr/>
              <p:nvPr/>
            </p:nvSpPr>
            <p:spPr>
              <a:xfrm>
                <a:off x="8490600" y="1991520"/>
                <a:ext cx="536040" cy="576000"/>
              </a:xfrm>
              <a:custGeom>
                <a:avLst/>
                <a:gdLst/>
                <a:ahLst/>
                <a:rect l="l" t="t" r="r" b="b"/>
                <a:pathLst>
                  <a:path w="16211" h="17414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CustomShape 227"/>
              <p:cNvSpPr/>
              <p:nvPr/>
            </p:nvSpPr>
            <p:spPr>
              <a:xfrm>
                <a:off x="8614080" y="2115360"/>
                <a:ext cx="151920" cy="171720"/>
              </a:xfrm>
              <a:custGeom>
                <a:avLst/>
                <a:gdLst/>
                <a:ahLst/>
                <a:rect l="l" t="t" r="r" b="b"/>
                <a:pathLst>
                  <a:path w="4599" h="5197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5" name="CustomShape 228"/>
            <p:cNvSpPr/>
            <p:nvPr/>
          </p:nvSpPr>
          <p:spPr>
            <a:xfrm>
              <a:off x="8597520" y="2575800"/>
              <a:ext cx="71640" cy="67320"/>
            </a:xfrm>
            <a:custGeom>
              <a:avLst/>
              <a:gdLst/>
              <a:ahLst/>
              <a:rect l="l" t="t" r="r" b="b"/>
              <a:pathLst>
                <a:path w="2171" h="2045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229"/>
            <p:cNvSpPr/>
            <p:nvPr/>
          </p:nvSpPr>
          <p:spPr>
            <a:xfrm>
              <a:off x="8587800" y="2657520"/>
              <a:ext cx="90720" cy="39240"/>
            </a:xfrm>
            <a:custGeom>
              <a:avLst/>
              <a:gdLst/>
              <a:ahLst/>
              <a:rect l="l" t="t" r="r" b="b"/>
              <a:pathLst>
                <a:path w="2754" h="1196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7" name="Group 230"/>
          <p:cNvGrpSpPr/>
          <p:nvPr/>
        </p:nvGrpSpPr>
        <p:grpSpPr>
          <a:xfrm>
            <a:off x="6760800" y="2539080"/>
            <a:ext cx="1413360" cy="811080"/>
            <a:chOff x="6760800" y="2539080"/>
            <a:chExt cx="1413360" cy="811080"/>
          </a:xfrm>
        </p:grpSpPr>
        <p:sp>
          <p:nvSpPr>
            <p:cNvPr id="338" name="CustomShape 231"/>
            <p:cNvSpPr/>
            <p:nvPr/>
          </p:nvSpPr>
          <p:spPr>
            <a:xfrm>
              <a:off x="6760800" y="2539080"/>
              <a:ext cx="1413360" cy="811080"/>
            </a:xfrm>
            <a:custGeom>
              <a:avLst/>
              <a:gdLst/>
              <a:ahLst/>
              <a:rect l="l" t="t" r="r" b="b"/>
              <a:pathLst>
                <a:path w="42721" h="24524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232"/>
            <p:cNvSpPr/>
            <p:nvPr/>
          </p:nvSpPr>
          <p:spPr>
            <a:xfrm>
              <a:off x="6859080" y="3136680"/>
              <a:ext cx="65880" cy="60120"/>
            </a:xfrm>
            <a:custGeom>
              <a:avLst/>
              <a:gdLst/>
              <a:ahLst/>
              <a:rect l="l" t="t" r="r" b="b"/>
              <a:pathLst>
                <a:path w="2004" h="182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233"/>
            <p:cNvSpPr/>
            <p:nvPr/>
          </p:nvSpPr>
          <p:spPr>
            <a:xfrm>
              <a:off x="7440120" y="2575080"/>
              <a:ext cx="102240" cy="56160"/>
            </a:xfrm>
            <a:custGeom>
              <a:avLst/>
              <a:gdLst/>
              <a:ahLst/>
              <a:rect l="l" t="t" r="r" b="b"/>
              <a:pathLst>
                <a:path w="3102" h="171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234"/>
            <p:cNvSpPr/>
            <p:nvPr/>
          </p:nvSpPr>
          <p:spPr>
            <a:xfrm>
              <a:off x="7485840" y="2606760"/>
              <a:ext cx="120600" cy="54000"/>
            </a:xfrm>
            <a:custGeom>
              <a:avLst/>
              <a:gdLst/>
              <a:ahLst/>
              <a:rect l="l" t="t" r="r" b="b"/>
              <a:pathLst>
                <a:path w="3659" h="1648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2" name="Group 235"/>
          <p:cNvGrpSpPr/>
          <p:nvPr/>
        </p:nvGrpSpPr>
        <p:grpSpPr>
          <a:xfrm>
            <a:off x="8454600" y="1064520"/>
            <a:ext cx="841320" cy="594000"/>
            <a:chOff x="8454600" y="1064520"/>
            <a:chExt cx="841320" cy="594000"/>
          </a:xfrm>
        </p:grpSpPr>
        <p:sp>
          <p:nvSpPr>
            <p:cNvPr id="343" name="CustomShape 236"/>
            <p:cNvSpPr/>
            <p:nvPr/>
          </p:nvSpPr>
          <p:spPr>
            <a:xfrm>
              <a:off x="8457480" y="1064520"/>
              <a:ext cx="838440" cy="594000"/>
            </a:xfrm>
            <a:custGeom>
              <a:avLst/>
              <a:gdLst/>
              <a:ahLst/>
              <a:rect l="l" t="t" r="r" b="b"/>
              <a:pathLst>
                <a:path w="25349" h="17965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237"/>
            <p:cNvSpPr/>
            <p:nvPr/>
          </p:nvSpPr>
          <p:spPr>
            <a:xfrm>
              <a:off x="8682480" y="1188720"/>
              <a:ext cx="424080" cy="302040"/>
            </a:xfrm>
            <a:custGeom>
              <a:avLst/>
              <a:gdLst/>
              <a:ahLst/>
              <a:rect l="l" t="t" r="r" b="b"/>
              <a:pathLst>
                <a:path w="12822" h="9133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238"/>
            <p:cNvSpPr/>
            <p:nvPr/>
          </p:nvSpPr>
          <p:spPr>
            <a:xfrm>
              <a:off x="8470800" y="1133280"/>
              <a:ext cx="70560" cy="92520"/>
            </a:xfrm>
            <a:custGeom>
              <a:avLst/>
              <a:gdLst/>
              <a:ahLst/>
              <a:rect l="l" t="t" r="r" b="b"/>
              <a:pathLst>
                <a:path w="2145" h="281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239"/>
            <p:cNvSpPr/>
            <p:nvPr/>
          </p:nvSpPr>
          <p:spPr>
            <a:xfrm>
              <a:off x="8454600" y="1100520"/>
              <a:ext cx="79560" cy="60120"/>
            </a:xfrm>
            <a:custGeom>
              <a:avLst/>
              <a:gdLst/>
              <a:ahLst/>
              <a:rect l="l" t="t" r="r" b="b"/>
              <a:pathLst>
                <a:path w="2413" h="1832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7" name="Group 240"/>
          <p:cNvGrpSpPr/>
          <p:nvPr/>
        </p:nvGrpSpPr>
        <p:grpSpPr>
          <a:xfrm>
            <a:off x="7961400" y="-202320"/>
            <a:ext cx="1015200" cy="922320"/>
            <a:chOff x="7961400" y="-202320"/>
            <a:chExt cx="1015200" cy="922320"/>
          </a:xfrm>
        </p:grpSpPr>
        <p:grpSp>
          <p:nvGrpSpPr>
            <p:cNvPr id="348" name="Group 241"/>
            <p:cNvGrpSpPr/>
            <p:nvPr/>
          </p:nvGrpSpPr>
          <p:grpSpPr>
            <a:xfrm>
              <a:off x="7961400" y="-120960"/>
              <a:ext cx="1015200" cy="840960"/>
              <a:chOff x="7961400" y="-120960"/>
              <a:chExt cx="1015200" cy="840960"/>
            </a:xfrm>
          </p:grpSpPr>
          <p:sp>
            <p:nvSpPr>
              <p:cNvPr id="349" name="CustomShape 242"/>
              <p:cNvSpPr/>
              <p:nvPr/>
            </p:nvSpPr>
            <p:spPr>
              <a:xfrm>
                <a:off x="7961400" y="-120960"/>
                <a:ext cx="1015200" cy="840960"/>
              </a:xfrm>
              <a:custGeom>
                <a:avLst/>
                <a:gdLst/>
                <a:ahLst/>
                <a:rect l="l" t="t" r="r" b="b"/>
                <a:pathLst>
                  <a:path w="30686" h="25423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CustomShape 243"/>
              <p:cNvSpPr/>
              <p:nvPr/>
            </p:nvSpPr>
            <p:spPr>
              <a:xfrm>
                <a:off x="8300520" y="-9360"/>
                <a:ext cx="453960" cy="237960"/>
              </a:xfrm>
              <a:custGeom>
                <a:avLst/>
                <a:gdLst/>
                <a:ahLst/>
                <a:rect l="l" t="t" r="r" b="b"/>
                <a:pathLst>
                  <a:path w="13731" h="7206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CustomShape 244"/>
              <p:cNvSpPr/>
              <p:nvPr/>
            </p:nvSpPr>
            <p:spPr>
              <a:xfrm>
                <a:off x="8035920" y="538200"/>
                <a:ext cx="467640" cy="136440"/>
              </a:xfrm>
              <a:custGeom>
                <a:avLst/>
                <a:gdLst/>
                <a:ahLst/>
                <a:rect l="l" t="t" r="r" b="b"/>
                <a:pathLst>
                  <a:path w="14139" h="4136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245"/>
              <p:cNvSpPr/>
              <p:nvPr/>
            </p:nvSpPr>
            <p:spPr>
              <a:xfrm>
                <a:off x="8065080" y="496800"/>
                <a:ext cx="284400" cy="96480"/>
              </a:xfrm>
              <a:custGeom>
                <a:avLst/>
                <a:gdLst/>
                <a:ahLst/>
                <a:rect l="l" t="t" r="r" b="b"/>
                <a:pathLst>
                  <a:path w="8604" h="2926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246"/>
              <p:cNvSpPr/>
              <p:nvPr/>
            </p:nvSpPr>
            <p:spPr>
              <a:xfrm>
                <a:off x="8062560" y="453600"/>
                <a:ext cx="442080" cy="137160"/>
              </a:xfrm>
              <a:custGeom>
                <a:avLst/>
                <a:gdLst/>
                <a:ahLst/>
                <a:rect l="l" t="t" r="r" b="b"/>
                <a:pathLst>
                  <a:path w="13370" h="4157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247"/>
              <p:cNvSpPr/>
              <p:nvPr/>
            </p:nvSpPr>
            <p:spPr>
              <a:xfrm>
                <a:off x="8133120" y="416520"/>
                <a:ext cx="277200" cy="106200"/>
              </a:xfrm>
              <a:custGeom>
                <a:avLst/>
                <a:gdLst/>
                <a:ahLst/>
                <a:rect l="l" t="t" r="r" b="b"/>
                <a:pathLst>
                  <a:path w="8382" h="3223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5" name="Group 248"/>
            <p:cNvGrpSpPr/>
            <p:nvPr/>
          </p:nvGrpSpPr>
          <p:grpSpPr>
            <a:xfrm>
              <a:off x="8502120" y="-202320"/>
              <a:ext cx="136440" cy="83160"/>
              <a:chOff x="8502120" y="-202320"/>
              <a:chExt cx="136440" cy="83160"/>
            </a:xfrm>
          </p:grpSpPr>
          <p:sp>
            <p:nvSpPr>
              <p:cNvPr id="356" name="CustomShape 249"/>
              <p:cNvSpPr/>
              <p:nvPr/>
            </p:nvSpPr>
            <p:spPr>
              <a:xfrm>
                <a:off x="8502120" y="-153360"/>
                <a:ext cx="103680" cy="34200"/>
              </a:xfrm>
              <a:custGeom>
                <a:avLst/>
                <a:gdLst/>
                <a:ahLst/>
                <a:rect l="l" t="t" r="r" b="b"/>
                <a:pathLst>
                  <a:path w="3140" h="1047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250"/>
              <p:cNvSpPr/>
              <p:nvPr/>
            </p:nvSpPr>
            <p:spPr>
              <a:xfrm>
                <a:off x="8542080" y="-202320"/>
                <a:ext cx="96480" cy="43560"/>
              </a:xfrm>
              <a:custGeom>
                <a:avLst/>
                <a:gdLst/>
                <a:ahLst/>
                <a:rect l="l" t="t" r="r" b="b"/>
                <a:pathLst>
                  <a:path w="2929" h="1326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58" name="Group 251"/>
          <p:cNvGrpSpPr/>
          <p:nvPr/>
        </p:nvGrpSpPr>
        <p:grpSpPr>
          <a:xfrm>
            <a:off x="4816440" y="4288320"/>
            <a:ext cx="771840" cy="497520"/>
            <a:chOff x="4816440" y="4288320"/>
            <a:chExt cx="771840" cy="497520"/>
          </a:xfrm>
        </p:grpSpPr>
        <p:sp>
          <p:nvSpPr>
            <p:cNvPr id="359" name="CustomShape 252"/>
            <p:cNvSpPr/>
            <p:nvPr/>
          </p:nvSpPr>
          <p:spPr>
            <a:xfrm>
              <a:off x="4925160" y="4300920"/>
              <a:ext cx="627480" cy="471600"/>
            </a:xfrm>
            <a:custGeom>
              <a:avLst/>
              <a:gdLst/>
              <a:ahLst/>
              <a:rect l="l" t="t" r="r" b="b"/>
              <a:pathLst>
                <a:path w="18974" h="14262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253"/>
            <p:cNvSpPr/>
            <p:nvPr/>
          </p:nvSpPr>
          <p:spPr>
            <a:xfrm>
              <a:off x="4816440" y="4288320"/>
              <a:ext cx="771840" cy="497520"/>
            </a:xfrm>
            <a:custGeom>
              <a:avLst/>
              <a:gdLst/>
              <a:ahLst/>
              <a:rect l="l" t="t" r="r" b="b"/>
              <a:pathLst>
                <a:path w="23338" h="15041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1" name="Group 254"/>
          <p:cNvGrpSpPr/>
          <p:nvPr/>
        </p:nvGrpSpPr>
        <p:grpSpPr>
          <a:xfrm>
            <a:off x="1638000" y="2854800"/>
            <a:ext cx="850680" cy="910080"/>
            <a:chOff x="1638000" y="2854800"/>
            <a:chExt cx="850680" cy="910080"/>
          </a:xfrm>
        </p:grpSpPr>
        <p:grpSp>
          <p:nvGrpSpPr>
            <p:cNvPr id="362" name="Group 255"/>
            <p:cNvGrpSpPr/>
            <p:nvPr/>
          </p:nvGrpSpPr>
          <p:grpSpPr>
            <a:xfrm>
              <a:off x="1638000" y="2854800"/>
              <a:ext cx="850680" cy="910080"/>
              <a:chOff x="1638000" y="2854800"/>
              <a:chExt cx="850680" cy="910080"/>
            </a:xfrm>
          </p:grpSpPr>
          <p:sp>
            <p:nvSpPr>
              <p:cNvPr id="363" name="CustomShape 256"/>
              <p:cNvSpPr/>
              <p:nvPr/>
            </p:nvSpPr>
            <p:spPr>
              <a:xfrm>
                <a:off x="1658880" y="2860200"/>
                <a:ext cx="177120" cy="191160"/>
              </a:xfrm>
              <a:custGeom>
                <a:avLst/>
                <a:gdLst/>
                <a:ahLst/>
                <a:rect l="l" t="t" r="r" b="b"/>
                <a:pathLst>
                  <a:path w="5363" h="5788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257"/>
              <p:cNvSpPr/>
              <p:nvPr/>
            </p:nvSpPr>
            <p:spPr>
              <a:xfrm>
                <a:off x="1977480" y="3359880"/>
                <a:ext cx="480960" cy="381600"/>
              </a:xfrm>
              <a:custGeom>
                <a:avLst/>
                <a:gdLst/>
                <a:ahLst/>
                <a:rect l="l" t="t" r="r" b="b"/>
                <a:pathLst>
                  <a:path w="14541" h="11545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258"/>
              <p:cNvSpPr/>
              <p:nvPr/>
            </p:nvSpPr>
            <p:spPr>
              <a:xfrm>
                <a:off x="1638000" y="2854800"/>
                <a:ext cx="850680" cy="910080"/>
              </a:xfrm>
              <a:custGeom>
                <a:avLst/>
                <a:gdLst/>
                <a:ahLst/>
                <a:rect l="l" t="t" r="r" b="b"/>
                <a:pathLst>
                  <a:path w="25720" h="27513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6" name="Group 259"/>
            <p:cNvGrpSpPr/>
            <p:nvPr/>
          </p:nvGrpSpPr>
          <p:grpSpPr>
            <a:xfrm>
              <a:off x="2299320" y="3346200"/>
              <a:ext cx="123840" cy="107640"/>
              <a:chOff x="2299320" y="3346200"/>
              <a:chExt cx="123840" cy="107640"/>
            </a:xfrm>
          </p:grpSpPr>
          <p:sp>
            <p:nvSpPr>
              <p:cNvPr id="367" name="CustomShape 260"/>
              <p:cNvSpPr/>
              <p:nvPr/>
            </p:nvSpPr>
            <p:spPr>
              <a:xfrm>
                <a:off x="2299320" y="3346200"/>
                <a:ext cx="89280" cy="92520"/>
              </a:xfrm>
              <a:custGeom>
                <a:avLst/>
                <a:gdLst/>
                <a:ahLst/>
                <a:rect l="l" t="t" r="r" b="b"/>
                <a:pathLst>
                  <a:path w="2707" h="2808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261"/>
              <p:cNvSpPr/>
              <p:nvPr/>
            </p:nvSpPr>
            <p:spPr>
              <a:xfrm>
                <a:off x="2361600" y="3363840"/>
                <a:ext cx="61560" cy="90000"/>
              </a:xfrm>
              <a:custGeom>
                <a:avLst/>
                <a:gdLst/>
                <a:ahLst/>
                <a:rect l="l" t="t" r="r" b="b"/>
                <a:pathLst>
                  <a:path w="1876" h="2735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46400" y="1618920"/>
            <a:ext cx="825048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omfortaa"/>
              <a:buChar char="●"/>
            </a:pPr>
            <a:r>
              <a:rPr b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Collection of mathematical functions.</a:t>
            </a:r>
            <a:endParaRPr b="0" lang="en-Z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omfortaa"/>
              <a:buChar char="●"/>
            </a:pPr>
            <a:r>
              <a:rPr b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Examples: pi, e, </a:t>
            </a:r>
            <a:r>
              <a:rPr b="1" i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floor</a:t>
            </a:r>
            <a:r>
              <a:rPr b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, </a:t>
            </a:r>
            <a:r>
              <a:rPr b="1" i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log</a:t>
            </a:r>
            <a:r>
              <a:rPr b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, </a:t>
            </a:r>
            <a:r>
              <a:rPr b="1" i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sqrt</a:t>
            </a:r>
            <a:r>
              <a:rPr b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, </a:t>
            </a:r>
            <a:r>
              <a:rPr b="1" i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sin</a:t>
            </a:r>
            <a:r>
              <a:rPr b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, </a:t>
            </a:r>
            <a:r>
              <a:rPr b="1" i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cos</a:t>
            </a:r>
            <a:r>
              <a:rPr b="1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:</a:t>
            </a:r>
            <a:endParaRPr b="0" lang="en-Z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4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928800" y="214200"/>
            <a:ext cx="650844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Comfortaa"/>
                <a:ea typeface="Comfortaa"/>
              </a:rPr>
              <a:t>Mathematical functions: math</a:t>
            </a:r>
            <a:endParaRPr b="0" lang="en-ZA" sz="30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023840" y="2828520"/>
            <a:ext cx="7631640" cy="20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885960" y="1040760"/>
            <a:ext cx="825048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"/>
          <p:cNvSpPr/>
          <p:nvPr/>
        </p:nvSpPr>
        <p:spPr>
          <a:xfrm>
            <a:off x="1701360" y="1614960"/>
            <a:ext cx="522648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000" spc="-1" strike="noStrike" u="sng">
                <a:solidFill>
                  <a:srgbClr val="000000"/>
                </a:solidFill>
                <a:uFillTx/>
                <a:latin typeface="Comfortaa"/>
                <a:ea typeface="Comfortaa"/>
              </a:rPr>
              <a:t>More available on Python Website</a:t>
            </a:r>
            <a:r>
              <a:rPr b="0" lang="en" sz="2000" spc="-1" strike="noStrike">
                <a:solidFill>
                  <a:srgbClr val="000000"/>
                </a:solidFill>
                <a:latin typeface="Comfortaa"/>
                <a:ea typeface="Comfortaa"/>
              </a:rPr>
              <a:t> :)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1023840" y="2828520"/>
            <a:ext cx="7631640" cy="20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269360" y="940320"/>
            <a:ext cx="7691400" cy="37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000000"/>
                </a:solidFill>
                <a:latin typeface="Comfortaa"/>
                <a:ea typeface="Comfortaa"/>
              </a:rPr>
              <a:t>Learning outcome:</a:t>
            </a:r>
            <a:endParaRPr b="0" lang="en-Z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3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By the end of this section, student should be able to:</a:t>
            </a:r>
            <a:endParaRPr b="0" lang="en-ZA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ZA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Comfortaa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Know where they can find Python Standard Library.</a:t>
            </a:r>
            <a:endParaRPr b="0" lang="en-ZA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Comfortaa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Make use of some of the Python Standard Library modules.</a:t>
            </a:r>
            <a:endParaRPr b="0" lang="en-Z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296000" y="401760"/>
            <a:ext cx="6700320" cy="7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000000"/>
                </a:solidFill>
                <a:latin typeface="Comfortaa"/>
                <a:ea typeface="Comfortaa"/>
              </a:rPr>
              <a:t>Python Built-in modules</a:t>
            </a:r>
            <a:endParaRPr b="0" lang="en-ZA" sz="30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275840" y="1783080"/>
            <a:ext cx="7785360" cy="16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endParaRPr b="0" lang="en-ZA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omforta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Provide </a:t>
            </a:r>
            <a:r>
              <a:rPr b="1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commonly </a:t>
            </a:r>
            <a:r>
              <a:rPr b="0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used functionality.</a:t>
            </a:r>
            <a:endParaRPr b="0" lang="en-ZA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omforta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They are loaded </a:t>
            </a:r>
            <a:r>
              <a:rPr b="1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automatically </a:t>
            </a:r>
            <a:r>
              <a:rPr b="0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and always available</a:t>
            </a:r>
            <a:r>
              <a:rPr b="1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.</a:t>
            </a:r>
            <a:endParaRPr b="0" lang="en-ZA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omforta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Contain resources for certain specific functionalities. </a:t>
            </a:r>
            <a:endParaRPr b="0" lang="en-ZA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omforta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More information on the python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Comfortaa"/>
                <a:ea typeface="Comfortaa"/>
                <a:hlinkClick r:id="rId1"/>
              </a:rPr>
              <a:t>website</a:t>
            </a:r>
            <a:r>
              <a:rPr b="0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.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296000" y="401760"/>
            <a:ext cx="6700320" cy="7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000000"/>
                </a:solidFill>
                <a:latin typeface="Comfortaa"/>
                <a:ea typeface="Comfortaa"/>
              </a:rPr>
              <a:t>Date and time: </a:t>
            </a:r>
            <a:r>
              <a:rPr b="1" i="1" lang="en" sz="3000" spc="-1" strike="noStrike">
                <a:solidFill>
                  <a:srgbClr val="000000"/>
                </a:solidFill>
                <a:latin typeface="Comfortaa"/>
                <a:ea typeface="Comfortaa"/>
              </a:rPr>
              <a:t>datetime</a:t>
            </a:r>
            <a:endParaRPr b="0" lang="en-ZA" sz="3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275840" y="1783080"/>
            <a:ext cx="7785360" cy="16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omforta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Supplies classes/functions for manipulating dates/Time</a:t>
            </a:r>
            <a:endParaRPr b="0" lang="en-ZA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omforta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Comfortaa"/>
                <a:ea typeface="Comfortaa"/>
              </a:rPr>
              <a:t>Key classes: Date, Time, Datetime, Timedelta, tzinfo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62680" y="411840"/>
            <a:ext cx="656964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omfortaa"/>
                <a:ea typeface="Comfortaa"/>
              </a:rPr>
              <a:t>Date objects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</p:txBody>
      </p:sp>
      <p:pic>
        <p:nvPicPr>
          <p:cNvPr id="375" name="Google Shape;607;p25" descr=""/>
          <p:cNvPicPr/>
          <p:nvPr/>
        </p:nvPicPr>
        <p:blipFill>
          <a:blip r:embed="rId1"/>
          <a:stretch/>
        </p:blipFill>
        <p:spPr>
          <a:xfrm>
            <a:off x="1146960" y="1478160"/>
            <a:ext cx="5609880" cy="27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562680" y="411840"/>
            <a:ext cx="656964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omfortaa"/>
                <a:ea typeface="Comfortaa"/>
              </a:rPr>
              <a:t>Time objects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</p:txBody>
      </p:sp>
      <p:pic>
        <p:nvPicPr>
          <p:cNvPr id="377" name="Google Shape;613;p26" descr=""/>
          <p:cNvPicPr/>
          <p:nvPr/>
        </p:nvPicPr>
        <p:blipFill>
          <a:blip r:embed="rId1"/>
          <a:stretch/>
        </p:blipFill>
        <p:spPr>
          <a:xfrm>
            <a:off x="1558800" y="1428120"/>
            <a:ext cx="5219280" cy="25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618;p27" descr=""/>
          <p:cNvPicPr/>
          <p:nvPr/>
        </p:nvPicPr>
        <p:blipFill>
          <a:blip r:embed="rId1"/>
          <a:stretch/>
        </p:blipFill>
        <p:spPr>
          <a:xfrm>
            <a:off x="1742760" y="861480"/>
            <a:ext cx="4485960" cy="2066400"/>
          </a:xfrm>
          <a:prstGeom prst="rect">
            <a:avLst/>
          </a:prstGeom>
          <a:ln>
            <a:noFill/>
          </a:ln>
        </p:spPr>
      </p:pic>
      <p:sp>
        <p:nvSpPr>
          <p:cNvPr id="379" name="CustomShape 1"/>
          <p:cNvSpPr/>
          <p:nvPr/>
        </p:nvSpPr>
        <p:spPr>
          <a:xfrm>
            <a:off x="1137240" y="376920"/>
            <a:ext cx="5666760" cy="8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omfortaa"/>
                <a:ea typeface="Comfortaa"/>
              </a:rPr>
              <a:t>Manipulating dates</a:t>
            </a:r>
            <a:endParaRPr b="0" lang="en-ZA" sz="2000" spc="-1" strike="noStrike">
              <a:latin typeface="Arial"/>
            </a:endParaRPr>
          </a:p>
        </p:txBody>
      </p:sp>
      <p:pic>
        <p:nvPicPr>
          <p:cNvPr id="380" name="Google Shape;620;p27" descr=""/>
          <p:cNvPicPr/>
          <p:nvPr/>
        </p:nvPicPr>
        <p:blipFill>
          <a:blip r:embed="rId2"/>
          <a:stretch/>
        </p:blipFill>
        <p:spPr>
          <a:xfrm>
            <a:off x="1745640" y="2852280"/>
            <a:ext cx="3468240" cy="190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927000" y="2375280"/>
            <a:ext cx="7290000" cy="732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6000" spc="-1" strike="noStrike">
                <a:solidFill>
                  <a:srgbClr val="000000"/>
                </a:solidFill>
                <a:latin typeface="Permanent Marker"/>
                <a:ea typeface="Permanent Marker"/>
              </a:rPr>
              <a:t>Exercise time :)</a:t>
            </a:r>
            <a:endParaRPr b="0" lang="en-ZA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559520" y="1896480"/>
            <a:ext cx="60249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mfortaa"/>
                <a:ea typeface="Comfortaa"/>
              </a:rPr>
              <a:t>Print ten dates, each two week apart, starting from today, in the form YYYY-MM-DD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928800" y="214200"/>
            <a:ext cx="522648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Comfortaa"/>
                <a:ea typeface="Comfortaa"/>
              </a:rPr>
              <a:t>Exercise 1</a:t>
            </a:r>
            <a:endParaRPr b="0" lang="en-ZA" sz="30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1023840" y="2828520"/>
            <a:ext cx="7631640" cy="20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en-ZA</dc:language>
  <cp:lastModifiedBy/>
  <cp:revision>0</cp:revision>
  <dc:subject/>
  <dc:title/>
</cp:coreProperties>
</file>