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ermanent Marker"/>
      <p:regular r:id="rId14"/>
    </p:embeddedFon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Godwin Dzvapatsv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regular.fntdata"/><Relationship Id="rId14" Type="http://schemas.openxmlformats.org/officeDocument/2006/relationships/font" Target="fonts/PermanentMarker-regular.fntdata"/><Relationship Id="rId16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2-21T07:12:20.817">
    <p:pos x="6000" y="0"/>
    <p:text>Separate STACK/QUEUE with LISTS powerpoints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6da2a93a00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6da2a93a00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d6ddd6c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d6ddd6c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frequently </a:t>
            </a:r>
            <a:r>
              <a:rPr lang="en"/>
              <a:t>referred</a:t>
            </a:r>
            <a:r>
              <a:rPr lang="en"/>
              <a:t> to as LIFO. This is in contrast to a queue, which stores items in a First-In/First-Out(FIFO) manner.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imagine you’re editing a Python file so we can look at some of the operations you perform. First, you add a new function. This adds a new item to the undo stack: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7d95cc7de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7d95cc7de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couple of options when you’re implementing a Python stack. This section won’t cover all of them, just the basic ones that will meet almost all </a:t>
            </a:r>
            <a:r>
              <a:rPr lang="en"/>
              <a:t>of</a:t>
            </a:r>
            <a:r>
              <a:rPr lang="en"/>
              <a:t> your needs. You’ll focus on using data structures that are part of the Python library, rather than writing your own or using third-party </a:t>
            </a:r>
            <a:r>
              <a:rPr lang="en"/>
              <a:t>packages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You’ll look at the following Python stack implementation: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collections.deque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queue.LifeQueue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7d6ddd6cb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7d6ddd6cb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built-in list structure that you likely use </a:t>
            </a:r>
            <a:r>
              <a:rPr lang="en">
                <a:solidFill>
                  <a:schemeClr val="dk1"/>
                </a:solidFill>
              </a:rPr>
              <a:t>frequently</a:t>
            </a:r>
            <a:r>
              <a:rPr lang="en">
                <a:solidFill>
                  <a:schemeClr val="dk1"/>
                </a:solidFill>
              </a:rPr>
              <a:t> in your programs can be used as a stack. </a:t>
            </a:r>
            <a:r>
              <a:rPr lang="en">
                <a:solidFill>
                  <a:schemeClr val="dk1"/>
                </a:solidFill>
              </a:rPr>
              <a:t>Instead</a:t>
            </a:r>
            <a:r>
              <a:rPr lang="en">
                <a:solidFill>
                  <a:schemeClr val="dk1"/>
                </a:solidFill>
              </a:rPr>
              <a:t> of .</a:t>
            </a:r>
            <a:r>
              <a:rPr b="1" lang="en">
                <a:solidFill>
                  <a:schemeClr val="dk1"/>
                </a:solidFill>
              </a:rPr>
              <a:t>push</a:t>
            </a:r>
            <a:r>
              <a:rPr lang="en">
                <a:solidFill>
                  <a:schemeClr val="dk1"/>
                </a:solidFill>
              </a:rPr>
              <a:t>(), you can use .</a:t>
            </a:r>
            <a:r>
              <a:rPr b="1" lang="en">
                <a:solidFill>
                  <a:schemeClr val="dk1"/>
                </a:solidFill>
              </a:rPr>
              <a:t>append</a:t>
            </a:r>
            <a:r>
              <a:rPr lang="en">
                <a:solidFill>
                  <a:schemeClr val="dk1"/>
                </a:solidFill>
              </a:rPr>
              <a:t>() to add new elements to the top of your stack, while .</a:t>
            </a:r>
            <a:r>
              <a:rPr b="1" lang="en">
                <a:solidFill>
                  <a:schemeClr val="dk1"/>
                </a:solidFill>
              </a:rPr>
              <a:t>pop</a:t>
            </a:r>
            <a:r>
              <a:rPr lang="en">
                <a:solidFill>
                  <a:schemeClr val="dk1"/>
                </a:solidFill>
              </a:rPr>
              <a:t>() removes the elements in the LIFO order.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see in the final command that a list will raise an IndexError if you call .pop() on an empty stack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d95cc7de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d95cc7de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collections module contains deque, which is useful for creating Python stacks. Deque is pronounced “deck” and stands for “double-ended queue.”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the same methods on deque as you saw above for list, .append(), and .pop():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looks almost identical to the list example above. At this point, you might be wondering why the Python core developers would create two data structures that look the same.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e1209f14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e1209f14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e1209f14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e1209f14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explore other functions later on.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 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BLANK_2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11"/>
          <p:cNvSpPr txBox="1"/>
          <p:nvPr>
            <p:ph hasCustomPrompt="1" type="title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/>
          <p:nvPr>
            <p:ph hasCustomPrompt="1" idx="2" type="title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/>
          <p:nvPr>
            <p:ph hasCustomPrompt="1" idx="3" type="title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_2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12"/>
          <p:cNvSpPr txBox="1"/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3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92" name="Google Shape;192;p1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1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4" name="Google Shape;204;p13"/>
          <p:cNvSpPr txBox="1"/>
          <p:nvPr>
            <p:ph idx="1" type="subTitle"/>
          </p:nvPr>
        </p:nvSpPr>
        <p:spPr>
          <a:xfrm>
            <a:off x="6227800" y="19510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13"/>
          <p:cNvSpPr txBox="1"/>
          <p:nvPr>
            <p:ph type="ctrTitle"/>
          </p:nvPr>
        </p:nvSpPr>
        <p:spPr>
          <a:xfrm>
            <a:off x="6227800" y="14598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06" name="Google Shape;206;p13"/>
          <p:cNvSpPr txBox="1"/>
          <p:nvPr>
            <p:ph idx="2" type="subTitle"/>
          </p:nvPr>
        </p:nvSpPr>
        <p:spPr>
          <a:xfrm>
            <a:off x="6227800" y="29694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13"/>
          <p:cNvSpPr txBox="1"/>
          <p:nvPr>
            <p:ph idx="3" type="ctrTitle"/>
          </p:nvPr>
        </p:nvSpPr>
        <p:spPr>
          <a:xfrm>
            <a:off x="6227800" y="24782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08" name="Google Shape;208;p13"/>
          <p:cNvSpPr txBox="1"/>
          <p:nvPr>
            <p:ph idx="4" type="subTitle"/>
          </p:nvPr>
        </p:nvSpPr>
        <p:spPr>
          <a:xfrm>
            <a:off x="6227800" y="39878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5" type="ctrTitle"/>
          </p:nvPr>
        </p:nvSpPr>
        <p:spPr>
          <a:xfrm>
            <a:off x="6227800" y="34966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10" name="Google Shape;210;p13"/>
          <p:cNvSpPr txBox="1"/>
          <p:nvPr>
            <p:ph idx="6"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">
  <p:cSld name="BLANK_2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5" name="Google Shape;225;p14"/>
          <p:cNvSpPr txBox="1"/>
          <p:nvPr>
            <p:ph idx="1" type="subTitle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4"/>
          <p:cNvSpPr txBox="1"/>
          <p:nvPr>
            <p:ph idx="2" type="subTitle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14"/>
          <p:cNvSpPr txBox="1"/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28" name="Google Shape;228;p14"/>
          <p:cNvSpPr txBox="1"/>
          <p:nvPr>
            <p:ph idx="3" type="ctrTitle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BIG_NUMBER_1_1_2_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3" name="Google Shape;243;p15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LANK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8" name="Google Shape;258;p16"/>
          <p:cNvSpPr txBox="1"/>
          <p:nvPr>
            <p:ph idx="1" type="subTitle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9" name="Google Shape;259;p16"/>
          <p:cNvSpPr txBox="1"/>
          <p:nvPr>
            <p:ph idx="2" type="subTitle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16"/>
          <p:cNvSpPr txBox="1"/>
          <p:nvPr>
            <p:ph idx="3" type="subTitle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16"/>
          <p:cNvSpPr txBox="1"/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4" type="ctrTitle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5" type="ctrTitle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6" type="subTitle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16"/>
          <p:cNvSpPr txBox="1"/>
          <p:nvPr>
            <p:ph idx="7" type="subTitle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16"/>
          <p:cNvSpPr txBox="1"/>
          <p:nvPr>
            <p:ph idx="8" type="subTitle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16"/>
          <p:cNvSpPr txBox="1"/>
          <p:nvPr>
            <p:ph idx="9" type="ctrTitle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8" name="Google Shape;268;p16"/>
          <p:cNvSpPr txBox="1"/>
          <p:nvPr>
            <p:ph idx="13" type="ctrTitle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9" name="Google Shape;269;p16"/>
          <p:cNvSpPr txBox="1"/>
          <p:nvPr>
            <p:ph idx="14" type="ctrTitle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70" name="Google Shape;270;p16"/>
          <p:cNvSpPr txBox="1"/>
          <p:nvPr>
            <p:ph idx="15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BIG_NUMBER_1_1_3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5" name="Google Shape;285;p17"/>
          <p:cNvSpPr txBox="1"/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17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n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/>
              </a:rPr>
              <a:t>Freepik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2_2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90" name="Google Shape;290;p1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18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1109663" y="1543050"/>
            <a:ext cx="33147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4" name="Google Shape;304;p18"/>
          <p:cNvSpPr txBox="1"/>
          <p:nvPr>
            <p:ph idx="2" type="body"/>
          </p:nvPr>
        </p:nvSpPr>
        <p:spPr>
          <a:xfrm>
            <a:off x="4719638" y="1543050"/>
            <a:ext cx="33147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4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3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" name="Google Shape;54;p4"/>
          <p:cNvSpPr txBox="1"/>
          <p:nvPr>
            <p:ph hasCustomPrompt="1"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/>
          <p:nvPr>
            <p:ph hasCustomPrompt="1" idx="2" type="title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/>
          <p:nvPr>
            <p:ph hasCustomPrompt="1" idx="3" type="title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/>
          <p:nvPr>
            <p:ph hasCustomPrompt="1" idx="4" type="title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/>
          <p:nvPr>
            <p:ph idx="5" type="ctrTitle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" type="subTitle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" name="Google Shape;60;p4"/>
          <p:cNvSpPr txBox="1"/>
          <p:nvPr>
            <p:ph idx="6" type="subTitle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" name="Google Shape;61;p4"/>
          <p:cNvSpPr txBox="1"/>
          <p:nvPr>
            <p:ph idx="7" type="subTitle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4"/>
          <p:cNvSpPr txBox="1"/>
          <p:nvPr>
            <p:ph idx="8" type="subTitle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4"/>
          <p:cNvSpPr txBox="1"/>
          <p:nvPr>
            <p:ph idx="9" type="subTitle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BIG_NUMBER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IG_NUMBER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6"/>
          <p:cNvSpPr txBox="1"/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1" type="subTitle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BIG_NUMBER_1_1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" name="Google Shape;110;p7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idx="1" type="subTitle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IG_NUMBER_1_1_2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16" name="Google Shape;116;p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8" name="Google Shape;128;p9"/>
          <p:cNvSpPr txBox="1"/>
          <p:nvPr>
            <p:ph idx="1" type="subTitle"/>
          </p:nvPr>
        </p:nvSpPr>
        <p:spPr>
          <a:xfrm>
            <a:off x="1141438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2" type="subTitle"/>
          </p:nvPr>
        </p:nvSpPr>
        <p:spPr>
          <a:xfrm>
            <a:off x="293046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3" type="subTitle"/>
          </p:nvPr>
        </p:nvSpPr>
        <p:spPr>
          <a:xfrm>
            <a:off x="650856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4" type="subTitle"/>
          </p:nvPr>
        </p:nvSpPr>
        <p:spPr>
          <a:xfrm>
            <a:off x="471951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type="ctrTitle"/>
          </p:nvPr>
        </p:nvSpPr>
        <p:spPr>
          <a:xfrm>
            <a:off x="1141450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idx="5" type="ctrTitle"/>
          </p:nvPr>
        </p:nvSpPr>
        <p:spPr>
          <a:xfrm>
            <a:off x="293047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4" name="Google Shape;134;p9"/>
          <p:cNvSpPr txBox="1"/>
          <p:nvPr>
            <p:ph idx="6" type="ctrTitle"/>
          </p:nvPr>
        </p:nvSpPr>
        <p:spPr>
          <a:xfrm>
            <a:off x="471952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5" name="Google Shape;135;p9"/>
          <p:cNvSpPr txBox="1"/>
          <p:nvPr>
            <p:ph idx="7" type="ctrTitle"/>
          </p:nvPr>
        </p:nvSpPr>
        <p:spPr>
          <a:xfrm>
            <a:off x="650857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6" name="Google Shape;136;p9"/>
          <p:cNvSpPr txBox="1"/>
          <p:nvPr>
            <p:ph idx="8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0"/>
          <p:cNvSpPr txBox="1"/>
          <p:nvPr>
            <p:ph idx="1" type="subTitle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10"/>
          <p:cNvSpPr txBox="1"/>
          <p:nvPr>
            <p:ph idx="2" type="subTitle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10"/>
          <p:cNvSpPr txBox="1"/>
          <p:nvPr>
            <p:ph idx="3" type="subTitle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10"/>
          <p:cNvSpPr txBox="1"/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4" type="ctrTitle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5" type="ctrTitle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7" name="Google Shape;157;p10"/>
          <p:cNvSpPr txBox="1"/>
          <p:nvPr>
            <p:ph idx="6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Advanced Concepts</a:t>
            </a:r>
            <a:endParaRPr/>
          </a:p>
        </p:txBody>
      </p:sp>
      <p:sp>
        <p:nvSpPr>
          <p:cNvPr id="325" name="Google Shape;325;p21"/>
          <p:cNvSpPr txBox="1"/>
          <p:nvPr>
            <p:ph idx="1" type="subTitle"/>
          </p:nvPr>
        </p:nvSpPr>
        <p:spPr>
          <a:xfrm>
            <a:off x="309225" y="30807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Life Choices Coding Academy 2020</a:t>
            </a:r>
            <a:endParaRPr b="1" sz="1800"/>
          </a:p>
        </p:txBody>
      </p:sp>
      <p:grpSp>
        <p:nvGrpSpPr>
          <p:cNvPr id="326" name="Google Shape;326;p21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27" name="Google Shape;327;p21"/>
            <p:cNvSpPr/>
            <p:nvPr/>
          </p:nvSpPr>
          <p:spPr>
            <a:xfrm>
              <a:off x="5379886" y="136118"/>
              <a:ext cx="286978" cy="165098"/>
            </a:xfrm>
            <a:custGeom>
              <a:rect b="b" l="l" r="r" t="t"/>
              <a:pathLst>
                <a:path extrusionOk="0" h="4989" w="8672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5350141" y="100301"/>
              <a:ext cx="420904" cy="498241"/>
            </a:xfrm>
            <a:custGeom>
              <a:rect b="b" l="l" r="r" t="t"/>
              <a:pathLst>
                <a:path extrusionOk="0" h="15056" w="12719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1"/>
          <p:cNvGrpSpPr/>
          <p:nvPr/>
        </p:nvGrpSpPr>
        <p:grpSpPr>
          <a:xfrm>
            <a:off x="8071563" y="3231345"/>
            <a:ext cx="1026629" cy="1056842"/>
            <a:chOff x="8084663" y="3138245"/>
            <a:chExt cx="1026629" cy="1056842"/>
          </a:xfrm>
        </p:grpSpPr>
        <p:sp>
          <p:nvSpPr>
            <p:cNvPr id="330" name="Google Shape;330;p21"/>
            <p:cNvSpPr/>
            <p:nvPr/>
          </p:nvSpPr>
          <p:spPr>
            <a:xfrm>
              <a:off x="8084663" y="3138245"/>
              <a:ext cx="1026629" cy="1056842"/>
            </a:xfrm>
            <a:custGeom>
              <a:rect b="b" l="l" r="r" t="t"/>
              <a:pathLst>
                <a:path extrusionOk="0" h="31936" w="31023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8533166" y="3299372"/>
              <a:ext cx="302929" cy="174232"/>
            </a:xfrm>
            <a:custGeom>
              <a:rect b="b" l="l" r="r" t="t"/>
              <a:pathLst>
                <a:path extrusionOk="0" h="5265" w="9154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8481443" y="3415692"/>
              <a:ext cx="443539" cy="302796"/>
            </a:xfrm>
            <a:custGeom>
              <a:rect b="b" l="l" r="r" t="t"/>
              <a:pathLst>
                <a:path extrusionOk="0" h="9150" w="13403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8416515" y="3524964"/>
              <a:ext cx="456577" cy="285423"/>
            </a:xfrm>
            <a:custGeom>
              <a:rect b="b" l="l" r="r" t="t"/>
              <a:pathLst>
                <a:path extrusionOk="0" h="8625" w="13797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8364659" y="3646678"/>
              <a:ext cx="443539" cy="268612"/>
            </a:xfrm>
            <a:custGeom>
              <a:rect b="b" l="l" r="r" t="t"/>
              <a:pathLst>
                <a:path extrusionOk="0" h="8117" w="13403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8307773" y="3769087"/>
              <a:ext cx="428051" cy="257559"/>
            </a:xfrm>
            <a:custGeom>
              <a:rect b="b" l="l" r="r" t="t"/>
              <a:pathLst>
                <a:path extrusionOk="0" h="7783" w="12935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21"/>
          <p:cNvGrpSpPr/>
          <p:nvPr/>
        </p:nvGrpSpPr>
        <p:grpSpPr>
          <a:xfrm>
            <a:off x="1970545" y="1968452"/>
            <a:ext cx="690310" cy="1154730"/>
            <a:chOff x="1960499" y="1511252"/>
            <a:chExt cx="690310" cy="1154730"/>
          </a:xfrm>
        </p:grpSpPr>
        <p:sp>
          <p:nvSpPr>
            <p:cNvPr id="337" name="Google Shape;337;p21"/>
            <p:cNvSpPr/>
            <p:nvPr/>
          </p:nvSpPr>
          <p:spPr>
            <a:xfrm>
              <a:off x="2276433" y="1802367"/>
              <a:ext cx="230886" cy="126347"/>
            </a:xfrm>
            <a:custGeom>
              <a:rect b="b" l="l" r="r" t="t"/>
              <a:pathLst>
                <a:path extrusionOk="0" h="3818" w="6977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1960499" y="1705670"/>
              <a:ext cx="614064" cy="960311"/>
            </a:xfrm>
            <a:custGeom>
              <a:rect b="b" l="l" r="r" t="t"/>
              <a:pathLst>
                <a:path extrusionOk="0" h="29019" w="18556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2040749" y="2214401"/>
              <a:ext cx="274932" cy="375269"/>
            </a:xfrm>
            <a:custGeom>
              <a:rect b="b" l="l" r="r" t="t"/>
              <a:pathLst>
                <a:path extrusionOk="0" h="11340" w="8308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175965" y="2156390"/>
              <a:ext cx="75252" cy="67840"/>
            </a:xfrm>
            <a:custGeom>
              <a:rect b="b" l="l" r="r" t="t"/>
              <a:pathLst>
                <a:path extrusionOk="0" h="2050" w="2274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2269285" y="2051322"/>
              <a:ext cx="103977" cy="101064"/>
            </a:xfrm>
            <a:custGeom>
              <a:rect b="b" l="l" r="r" t="t"/>
              <a:pathLst>
                <a:path extrusionOk="0" h="3054" w="3142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2330209" y="1578331"/>
              <a:ext cx="118570" cy="102487"/>
            </a:xfrm>
            <a:custGeom>
              <a:rect b="b" l="l" r="r" t="t"/>
              <a:pathLst>
                <a:path extrusionOk="0" h="3097" w="3583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2512912" y="1511252"/>
              <a:ext cx="137896" cy="132072"/>
            </a:xfrm>
            <a:custGeom>
              <a:rect b="b" l="l" r="r" t="t"/>
              <a:pathLst>
                <a:path extrusionOk="0" h="3991" w="4167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21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45" name="Google Shape;345;p21"/>
            <p:cNvSpPr/>
            <p:nvPr/>
          </p:nvSpPr>
          <p:spPr>
            <a:xfrm>
              <a:off x="864310" y="336336"/>
              <a:ext cx="515085" cy="529745"/>
            </a:xfrm>
            <a:custGeom>
              <a:rect b="b" l="l" r="r" t="t"/>
              <a:pathLst>
                <a:path extrusionOk="0" h="16008" w="15565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734290" y="251983"/>
              <a:ext cx="800177" cy="752193"/>
            </a:xfrm>
            <a:custGeom>
              <a:rect b="b" l="l" r="r" t="t"/>
              <a:pathLst>
                <a:path extrusionOk="0" h="22730" w="2418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1"/>
          <p:cNvGrpSpPr/>
          <p:nvPr/>
        </p:nvGrpSpPr>
        <p:grpSpPr>
          <a:xfrm>
            <a:off x="2857571" y="1302505"/>
            <a:ext cx="152954" cy="60030"/>
            <a:chOff x="2857571" y="1302505"/>
            <a:chExt cx="152954" cy="60030"/>
          </a:xfrm>
        </p:grpSpPr>
        <p:sp>
          <p:nvSpPr>
            <p:cNvPr id="348" name="Google Shape;348;p21"/>
            <p:cNvSpPr/>
            <p:nvPr/>
          </p:nvSpPr>
          <p:spPr>
            <a:xfrm>
              <a:off x="2857571" y="1331063"/>
              <a:ext cx="152954" cy="31471"/>
            </a:xfrm>
            <a:custGeom>
              <a:rect b="b" l="l" r="r" t="t"/>
              <a:pathLst>
                <a:path extrusionOk="0" h="951" w="4622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896289" y="1302505"/>
              <a:ext cx="106061" cy="10590"/>
            </a:xfrm>
            <a:custGeom>
              <a:rect b="b" l="l" r="r" t="t"/>
              <a:pathLst>
                <a:path extrusionOk="0" h="320" w="3205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21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51" name="Google Shape;351;p21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52" name="Google Shape;352;p21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rect b="b" l="l" r="r" t="t"/>
                <a:pathLst>
                  <a:path extrusionOk="0" h="16148" w="3223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rect b="b" l="l" r="r" t="t"/>
                <a:pathLst>
                  <a:path extrusionOk="0" h="17087" w="32766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4" name="Google Shape;354;p21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55" name="Google Shape;355;p21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rect b="b" l="l" r="r" t="t"/>
                <a:pathLst>
                  <a:path extrusionOk="0" h="2745" w="2141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1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rect b="b" l="l" r="r" t="t"/>
                <a:pathLst>
                  <a:path extrusionOk="0" h="2848" w="1727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7" name="Google Shape;357;p21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58" name="Google Shape;358;p21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59" name="Google Shape;359;p21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rect b="b" l="l" r="r" t="t"/>
                <a:pathLst>
                  <a:path extrusionOk="0" h="10884" w="14019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rect b="b" l="l" r="r" t="t"/>
                <a:pathLst>
                  <a:path extrusionOk="0" h="24394" w="24802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21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62" name="Google Shape;362;p21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rect b="b" l="l" r="r" t="t"/>
                <a:pathLst>
                  <a:path extrusionOk="0" h="2432" w="2451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rect b="b" l="l" r="r" t="t"/>
                <a:pathLst>
                  <a:path extrusionOk="0" h="2267" w="2424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4" name="Google Shape;364;p21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65" name="Google Shape;365;p21"/>
            <p:cNvSpPr/>
            <p:nvPr/>
          </p:nvSpPr>
          <p:spPr>
            <a:xfrm>
              <a:off x="7100592" y="-366483"/>
              <a:ext cx="638917" cy="1022558"/>
            </a:xfrm>
            <a:custGeom>
              <a:rect b="b" l="l" r="r" t="t"/>
              <a:pathLst>
                <a:path extrusionOk="0" h="30900" w="19307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7316454" y="-154591"/>
              <a:ext cx="302929" cy="469417"/>
            </a:xfrm>
            <a:custGeom>
              <a:rect b="b" l="l" r="r" t="t"/>
              <a:pathLst>
                <a:path extrusionOk="0" h="14185" w="9154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7166347" y="-209426"/>
              <a:ext cx="119332" cy="80183"/>
            </a:xfrm>
            <a:custGeom>
              <a:rect b="b" l="l" r="r" t="t"/>
              <a:pathLst>
                <a:path extrusionOk="0" h="2423" w="3606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7173991" y="-234708"/>
              <a:ext cx="72870" cy="53643"/>
            </a:xfrm>
            <a:custGeom>
              <a:rect b="b" l="l" r="r" t="t"/>
              <a:pathLst>
                <a:path extrusionOk="0" h="1621" w="2202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1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70" name="Google Shape;370;p21"/>
            <p:cNvSpPr/>
            <p:nvPr/>
          </p:nvSpPr>
          <p:spPr>
            <a:xfrm>
              <a:off x="5910718" y="-129342"/>
              <a:ext cx="37097" cy="58342"/>
            </a:xfrm>
            <a:custGeom>
              <a:rect b="b" l="l" r="r" t="t"/>
              <a:pathLst>
                <a:path extrusionOk="0" h="1763" w="1121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974255" y="-131360"/>
              <a:ext cx="42292" cy="85015"/>
            </a:xfrm>
            <a:custGeom>
              <a:rect b="b" l="l" r="r" t="t"/>
              <a:pathLst>
                <a:path extrusionOk="0" h="2569" w="1278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21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73" name="Google Shape;373;p21"/>
            <p:cNvSpPr/>
            <p:nvPr/>
          </p:nvSpPr>
          <p:spPr>
            <a:xfrm>
              <a:off x="3975568" y="-294506"/>
              <a:ext cx="351343" cy="567272"/>
            </a:xfrm>
            <a:custGeom>
              <a:rect b="b" l="l" r="r" t="t"/>
              <a:pathLst>
                <a:path extrusionOk="0" h="17142" w="10617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4" name="Google Shape;374;p21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75" name="Google Shape;375;p21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rect b="b" l="l" r="r" t="t"/>
                <a:pathLst>
                  <a:path extrusionOk="0" h="2249" w="2024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rect b="b" l="l" r="r" t="t"/>
                <a:pathLst>
                  <a:path extrusionOk="0" h="1973" w="2216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7" name="Google Shape;377;p21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78" name="Google Shape;378;p21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79" name="Google Shape;379;p21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rect b="b" l="l" r="r" t="t"/>
                <a:pathLst>
                  <a:path extrusionOk="0" h="17416" w="16212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21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82" name="Google Shape;382;p21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rect b="b" l="l" r="r" t="t"/>
                <a:pathLst>
                  <a:path extrusionOk="0" h="1962" w="2158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rect b="b" l="l" r="r" t="t"/>
                <a:pathLst>
                  <a:path extrusionOk="0" h="1385" w="2357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4" name="Google Shape;384;p21"/>
          <p:cNvGrpSpPr/>
          <p:nvPr/>
        </p:nvGrpSpPr>
        <p:grpSpPr>
          <a:xfrm>
            <a:off x="1739309" y="566891"/>
            <a:ext cx="853058" cy="594507"/>
            <a:chOff x="1739309" y="566891"/>
            <a:chExt cx="853058" cy="594507"/>
          </a:xfrm>
        </p:grpSpPr>
        <p:grpSp>
          <p:nvGrpSpPr>
            <p:cNvPr id="385" name="Google Shape;385;p21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386" name="Google Shape;386;p21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rect b="b" l="l" r="r" t="t"/>
                <a:pathLst>
                  <a:path extrusionOk="0" h="17965" w="25347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rect b="b" l="l" r="r" t="t"/>
                <a:pathLst>
                  <a:path extrusionOk="0" h="9133" w="12822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21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389" name="Google Shape;389;p21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rect b="b" l="l" r="r" t="t"/>
                <a:pathLst>
                  <a:path extrusionOk="0" h="2237" w="1797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rect b="b" l="l" r="r" t="t"/>
                <a:pathLst>
                  <a:path extrusionOk="0" h="1736" w="1671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1" name="Google Shape;391;p21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392" name="Google Shape;392;p21"/>
            <p:cNvSpPr/>
            <p:nvPr/>
          </p:nvSpPr>
          <p:spPr>
            <a:xfrm>
              <a:off x="291413" y="-295003"/>
              <a:ext cx="420937" cy="498274"/>
            </a:xfrm>
            <a:custGeom>
              <a:rect b="b" l="l" r="r" t="t"/>
              <a:pathLst>
                <a:path extrusionOk="0" h="15057" w="1272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3" name="Google Shape;393;p21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394" name="Google Shape;394;p21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rect b="b" l="l" r="r" t="t"/>
                <a:pathLst>
                  <a:path extrusionOk="0" h="1054" w="4434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rect b="b" l="l" r="r" t="t"/>
                <a:pathLst>
                  <a:path extrusionOk="0" h="813" w="3554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6" name="Google Shape;396;p21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397" name="Google Shape;397;p21"/>
            <p:cNvSpPr/>
            <p:nvPr/>
          </p:nvSpPr>
          <p:spPr>
            <a:xfrm>
              <a:off x="1265424" y="1280862"/>
              <a:ext cx="642723" cy="709106"/>
            </a:xfrm>
            <a:custGeom>
              <a:rect b="b" l="l" r="r" t="t"/>
              <a:pathLst>
                <a:path extrusionOk="0" h="21428" w="19422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1216414" y="1365116"/>
              <a:ext cx="83195" cy="91600"/>
            </a:xfrm>
            <a:custGeom>
              <a:rect b="b" l="l" r="r" t="t"/>
              <a:pathLst>
                <a:path extrusionOk="0" h="2768" w="2514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1214230" y="1326463"/>
              <a:ext cx="63538" cy="48745"/>
            </a:xfrm>
            <a:custGeom>
              <a:rect b="b" l="l" r="r" t="t"/>
              <a:pathLst>
                <a:path extrusionOk="0" h="1473" w="192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21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01" name="Google Shape;401;p21"/>
            <p:cNvSpPr/>
            <p:nvPr/>
          </p:nvSpPr>
          <p:spPr>
            <a:xfrm>
              <a:off x="-182869" y="851983"/>
              <a:ext cx="1277205" cy="1076929"/>
            </a:xfrm>
            <a:custGeom>
              <a:rect b="b" l="l" r="r" t="t"/>
              <a:pathLst>
                <a:path extrusionOk="0" h="32543" w="38595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2" name="Google Shape;402;p21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03" name="Google Shape;403;p21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rect b="b" l="l" r="r" t="t"/>
                <a:pathLst>
                  <a:path extrusionOk="0" h="1538" w="2202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rect b="b" l="l" r="r" t="t"/>
                <a:pathLst>
                  <a:path extrusionOk="0" h="1660" w="1742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5" name="Google Shape;405;p21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06" name="Google Shape;406;p21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rect b="b" l="l" r="r" t="t"/>
                <a:pathLst>
                  <a:path extrusionOk="0" h="1720" w="2486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rect b="b" l="l" r="r" t="t"/>
                <a:pathLst>
                  <a:path extrusionOk="0" h="1565" w="190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8" name="Google Shape;408;p21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09" name="Google Shape;409;p21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10" name="Google Shape;410;p21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rect b="b" l="l" r="r" t="t"/>
                <a:pathLst>
                  <a:path extrusionOk="0" h="18285" w="10412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rect b="b" l="l" r="r" t="t"/>
                <a:pathLst>
                  <a:path extrusionOk="0" h="3496" w="3625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1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rect b="b" l="l" r="r" t="t"/>
                <a:pathLst>
                  <a:path extrusionOk="0" h="2638" w="3022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21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14" name="Google Shape;414;p21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rect b="b" l="l" r="r" t="t"/>
                <a:pathLst>
                  <a:path extrusionOk="0" h="2445" w="723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rect b="b" l="l" r="r" t="t"/>
                <a:pathLst>
                  <a:path extrusionOk="0" h="2280" w="979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6" name="Google Shape;416;p21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17" name="Google Shape;417;p21"/>
            <p:cNvSpPr/>
            <p:nvPr/>
          </p:nvSpPr>
          <p:spPr>
            <a:xfrm>
              <a:off x="2679235" y="2917121"/>
              <a:ext cx="31339" cy="113838"/>
            </a:xfrm>
            <a:custGeom>
              <a:rect b="b" l="l" r="r" t="t"/>
              <a:pathLst>
                <a:path extrusionOk="0" h="3440" w="947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2647665" y="2892963"/>
              <a:ext cx="22668" cy="82698"/>
            </a:xfrm>
            <a:custGeom>
              <a:rect b="b" l="l" r="r" t="t"/>
              <a:pathLst>
                <a:path extrusionOk="0" h="2499" w="685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21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20" name="Google Shape;420;p21"/>
            <p:cNvSpPr/>
            <p:nvPr/>
          </p:nvSpPr>
          <p:spPr>
            <a:xfrm>
              <a:off x="2248437" y="2591126"/>
              <a:ext cx="85312" cy="99377"/>
            </a:xfrm>
            <a:custGeom>
              <a:rect b="b" l="l" r="r" t="t"/>
              <a:pathLst>
                <a:path extrusionOk="0" h="3003" w="2578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2320380" y="2614622"/>
              <a:ext cx="62810" cy="58673"/>
            </a:xfrm>
            <a:custGeom>
              <a:rect b="b" l="l" r="r" t="t"/>
              <a:pathLst>
                <a:path extrusionOk="0" h="1773" w="1898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1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23" name="Google Shape;423;p21"/>
            <p:cNvSpPr/>
            <p:nvPr/>
          </p:nvSpPr>
          <p:spPr>
            <a:xfrm>
              <a:off x="319707" y="3143540"/>
              <a:ext cx="638983" cy="1022558"/>
            </a:xfrm>
            <a:custGeom>
              <a:rect b="b" l="l" r="r" t="t"/>
              <a:pathLst>
                <a:path extrusionOk="0" h="30900" w="19309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535602" y="3355431"/>
              <a:ext cx="302896" cy="469417"/>
            </a:xfrm>
            <a:custGeom>
              <a:rect b="b" l="l" r="r" t="t"/>
              <a:pathLst>
                <a:path extrusionOk="0" h="14185" w="9153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692262" y="4059275"/>
              <a:ext cx="96332" cy="96630"/>
            </a:xfrm>
            <a:custGeom>
              <a:rect b="b" l="l" r="r" t="t"/>
              <a:pathLst>
                <a:path extrusionOk="0" h="2920" w="2911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692560" y="4142106"/>
              <a:ext cx="89482" cy="56092"/>
            </a:xfrm>
            <a:custGeom>
              <a:rect b="b" l="l" r="r" t="t"/>
              <a:pathLst>
                <a:path extrusionOk="0" h="1695" w="2704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21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28" name="Google Shape;428;p21"/>
            <p:cNvSpPr/>
            <p:nvPr/>
          </p:nvSpPr>
          <p:spPr>
            <a:xfrm>
              <a:off x="1344284" y="3702273"/>
              <a:ext cx="388340" cy="424411"/>
            </a:xfrm>
            <a:custGeom>
              <a:rect b="b" l="l" r="r" t="t"/>
              <a:pathLst>
                <a:path extrusionOk="0" h="12825" w="11735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1494921" y="4110304"/>
              <a:ext cx="98450" cy="66549"/>
            </a:xfrm>
            <a:custGeom>
              <a:rect b="b" l="l" r="r" t="t"/>
              <a:pathLst>
                <a:path extrusionOk="0" h="2011" w="2975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1556539" y="4135587"/>
              <a:ext cx="72936" cy="64199"/>
            </a:xfrm>
            <a:custGeom>
              <a:rect b="b" l="l" r="r" t="t"/>
              <a:pathLst>
                <a:path extrusionOk="0" h="1940" w="2204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21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32" name="Google Shape;432;p21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33" name="Google Shape;433;p21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rect b="b" l="l" r="r" t="t"/>
                <a:pathLst>
                  <a:path extrusionOk="0" h="40732" w="45547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1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rect b="b" l="l" r="r" t="t"/>
                <a:pathLst>
                  <a:path extrusionOk="0" h="6472" w="9231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rect b="b" l="l" r="r" t="t"/>
                <a:pathLst>
                  <a:path extrusionOk="0" h="6745" w="9274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rect b="b" l="l" r="r" t="t"/>
                <a:pathLst>
                  <a:path extrusionOk="0" h="6829" w="8686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rect b="b" l="l" r="r" t="t"/>
                <a:pathLst>
                  <a:path extrusionOk="0" h="6870" w="8592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rect b="b" l="l" r="r" t="t"/>
                <a:pathLst>
                  <a:path extrusionOk="0" h="6241" w="9938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rect b="b" l="l" r="r" t="t"/>
                <a:pathLst>
                  <a:path extrusionOk="0" h="6366" w="9188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rect b="b" l="l" r="r" t="t"/>
                <a:pathLst>
                  <a:path extrusionOk="0" h="7140" w="9529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1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rect b="b" l="l" r="r" t="t"/>
                <a:pathLst>
                  <a:path extrusionOk="0" h="7346" w="9344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rect b="b" l="l" r="r" t="t"/>
                <a:pathLst>
                  <a:path extrusionOk="0" h="7395" w="9662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rect b="b" l="l" r="r" t="t"/>
                <a:pathLst>
                  <a:path extrusionOk="0" h="7608" w="968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4" name="Google Shape;444;p21"/>
            <p:cNvSpPr/>
            <p:nvPr/>
          </p:nvSpPr>
          <p:spPr>
            <a:xfrm>
              <a:off x="1364603" y="5136171"/>
              <a:ext cx="119166" cy="46296"/>
            </a:xfrm>
            <a:custGeom>
              <a:rect b="b" l="l" r="r" t="t"/>
              <a:pathLst>
                <a:path extrusionOk="0" h="1399" w="3601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1437505" y="5176610"/>
              <a:ext cx="117842" cy="27599"/>
            </a:xfrm>
            <a:custGeom>
              <a:rect b="b" l="l" r="r" t="t"/>
              <a:pathLst>
                <a:path extrusionOk="0" h="834" w="3561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48" name="Google Shape;448;p21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rect b="b" l="l" r="r" t="t"/>
                <a:pathLst>
                  <a:path extrusionOk="0" h="6564" w="12992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rect b="b" l="l" r="r" t="t"/>
                <a:pathLst>
                  <a:path extrusionOk="0" h="25160" w="31354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rect b="b" l="l" r="r" t="t"/>
                <a:pathLst>
                  <a:path extrusionOk="0" h="7549" w="13738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rect b="b" l="l" r="r" t="t"/>
                <a:pathLst>
                  <a:path extrusionOk="0" h="4825" w="13937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rect b="b" l="l" r="r" t="t"/>
                <a:pathLst>
                  <a:path extrusionOk="0" h="3335" w="8469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rect b="b" l="l" r="r" t="t"/>
                <a:pathLst>
                  <a:path extrusionOk="0" h="4808" w="13167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rect b="b" l="l" r="r" t="t"/>
                <a:pathLst>
                  <a:path extrusionOk="0" h="3618" w="8229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5" name="Google Shape;455;p21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56" name="Google Shape;456;p21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rect b="b" l="l" r="r" t="t"/>
                <a:pathLst>
                  <a:path extrusionOk="0" h="1768" w="2534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1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rect b="b" l="l" r="r" t="t"/>
                <a:pathLst>
                  <a:path extrusionOk="0" h="1812" w="283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8" name="Google Shape;458;p21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59" name="Google Shape;459;p21"/>
            <p:cNvSpPr/>
            <p:nvPr/>
          </p:nvSpPr>
          <p:spPr>
            <a:xfrm>
              <a:off x="2661531" y="4759645"/>
              <a:ext cx="526601" cy="606916"/>
            </a:xfrm>
            <a:custGeom>
              <a:rect b="b" l="l" r="r" t="t"/>
              <a:pathLst>
                <a:path extrusionOk="0" h="18340" w="15913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3141173" y="5288794"/>
              <a:ext cx="74193" cy="84651"/>
            </a:xfrm>
            <a:custGeom>
              <a:rect b="b" l="l" r="r" t="t"/>
              <a:pathLst>
                <a:path extrusionOk="0" h="2558" w="2242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3220761" y="5295379"/>
              <a:ext cx="77106" cy="76973"/>
            </a:xfrm>
            <a:custGeom>
              <a:rect b="b" l="l" r="r" t="t"/>
              <a:pathLst>
                <a:path extrusionOk="0" h="2326" w="233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21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63" name="Google Shape;463;p21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64" name="Google Shape;464;p21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rect b="b" l="l" r="r" t="t"/>
                <a:pathLst>
                  <a:path extrusionOk="0" h="31777" w="32201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rect b="b" l="l" r="r" t="t"/>
                <a:pathLst>
                  <a:path extrusionOk="0" h="7337" w="7559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rect b="b" l="l" r="r" t="t"/>
                <a:pathLst>
                  <a:path extrusionOk="0" h="10403" w="12481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rect b="b" l="l" r="r" t="t"/>
                <a:pathLst>
                  <a:path extrusionOk="0" h="10914" w="12041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1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rect b="b" l="l" r="r" t="t"/>
                <a:pathLst>
                  <a:path extrusionOk="0" h="10662" w="11468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1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rect b="b" l="l" r="r" t="t"/>
                <a:pathLst>
                  <a:path extrusionOk="0" h="10435" w="10935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0" name="Google Shape;470;p21"/>
            <p:cNvSpPr/>
            <p:nvPr/>
          </p:nvSpPr>
          <p:spPr>
            <a:xfrm>
              <a:off x="3992710" y="4206570"/>
              <a:ext cx="70950" cy="81573"/>
            </a:xfrm>
            <a:custGeom>
              <a:rect b="b" l="l" r="r" t="t"/>
              <a:pathLst>
                <a:path extrusionOk="0" h="2465" w="2144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4071933" y="4230363"/>
              <a:ext cx="60890" cy="66946"/>
            </a:xfrm>
            <a:custGeom>
              <a:rect b="b" l="l" r="r" t="t"/>
              <a:pathLst>
                <a:path extrusionOk="0" h="2023" w="184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73" name="Google Shape;473;p21"/>
            <p:cNvSpPr/>
            <p:nvPr/>
          </p:nvSpPr>
          <p:spPr>
            <a:xfrm>
              <a:off x="4756021" y="3831533"/>
              <a:ext cx="118802" cy="28923"/>
            </a:xfrm>
            <a:custGeom>
              <a:rect b="b" l="l" r="r" t="t"/>
              <a:pathLst>
                <a:path extrusionOk="0" h="874" w="359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4801887" y="3872303"/>
              <a:ext cx="96498" cy="28493"/>
            </a:xfrm>
            <a:custGeom>
              <a:rect b="b" l="l" r="r" t="t"/>
              <a:pathLst>
                <a:path extrusionOk="0" h="861" w="2916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21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76" name="Google Shape;476;p21"/>
            <p:cNvSpPr/>
            <p:nvPr/>
          </p:nvSpPr>
          <p:spPr>
            <a:xfrm>
              <a:off x="4349976" y="4903597"/>
              <a:ext cx="591495" cy="606387"/>
            </a:xfrm>
            <a:custGeom>
              <a:rect b="b" l="l" r="r" t="t"/>
              <a:pathLst>
                <a:path extrusionOk="0" h="18324" w="17874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4533971" y="4859452"/>
              <a:ext cx="92626" cy="57482"/>
            </a:xfrm>
            <a:custGeom>
              <a:rect b="b" l="l" r="r" t="t"/>
              <a:pathLst>
                <a:path extrusionOk="0" h="1737" w="2799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4548134" y="4801904"/>
              <a:ext cx="94777" cy="51823"/>
            </a:xfrm>
            <a:custGeom>
              <a:rect b="b" l="l" r="r" t="t"/>
              <a:pathLst>
                <a:path extrusionOk="0" h="1566" w="2864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21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80" name="Google Shape;480;p21"/>
            <p:cNvSpPr/>
            <p:nvPr/>
          </p:nvSpPr>
          <p:spPr>
            <a:xfrm>
              <a:off x="5630954" y="5129023"/>
              <a:ext cx="86173" cy="60195"/>
            </a:xfrm>
            <a:custGeom>
              <a:rect b="b" l="l" r="r" t="t"/>
              <a:pathLst>
                <a:path extrusionOk="0" h="1819" w="2604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5696146" y="5096427"/>
              <a:ext cx="82433" cy="102487"/>
            </a:xfrm>
            <a:custGeom>
              <a:rect b="b" l="l" r="r" t="t"/>
              <a:pathLst>
                <a:path extrusionOk="0" h="3097" w="2491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21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483" name="Google Shape;483;p21"/>
            <p:cNvSpPr/>
            <p:nvPr/>
          </p:nvSpPr>
          <p:spPr>
            <a:xfrm>
              <a:off x="5587702" y="3976345"/>
              <a:ext cx="374839" cy="629618"/>
            </a:xfrm>
            <a:custGeom>
              <a:rect b="b" l="l" r="r" t="t"/>
              <a:pathLst>
                <a:path extrusionOk="0" h="19026" w="11327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5989610" y="4164344"/>
              <a:ext cx="48050" cy="85544"/>
            </a:xfrm>
            <a:custGeom>
              <a:rect b="b" l="l" r="r" t="t"/>
              <a:pathLst>
                <a:path extrusionOk="0" h="2585" w="1452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6052188" y="4181552"/>
              <a:ext cx="54867" cy="92891"/>
            </a:xfrm>
            <a:custGeom>
              <a:rect b="b" l="l" r="r" t="t"/>
              <a:pathLst>
                <a:path extrusionOk="0" h="2807" w="1658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21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487" name="Google Shape;487;p21"/>
            <p:cNvSpPr/>
            <p:nvPr/>
          </p:nvSpPr>
          <p:spPr>
            <a:xfrm>
              <a:off x="6416107" y="3473604"/>
              <a:ext cx="23827" cy="114666"/>
            </a:xfrm>
            <a:custGeom>
              <a:rect b="b" l="l" r="r" t="t"/>
              <a:pathLst>
                <a:path extrusionOk="0" h="3465" w="72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6450457" y="3497199"/>
              <a:ext cx="38619" cy="67641"/>
            </a:xfrm>
            <a:custGeom>
              <a:rect b="b" l="l" r="r" t="t"/>
              <a:pathLst>
                <a:path extrusionOk="0" h="2044" w="1167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21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490" name="Google Shape;490;p21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491" name="Google Shape;491;p21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rect b="b" l="l" r="r" t="t"/>
                <a:pathLst>
                  <a:path extrusionOk="0" h="12926" w="23242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rect b="b" l="l" r="r" t="t"/>
                <a:pathLst>
                  <a:path extrusionOk="0" h="2931" w="5607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rect b="b" l="l" r="r" t="t"/>
                <a:pathLst>
                  <a:path extrusionOk="0" h="30177" w="30494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rect b="b" l="l" r="r" t="t"/>
                <a:pathLst>
                  <a:path extrusionOk="0" h="13855" w="24177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rect b="b" l="l" r="r" t="t"/>
                <a:pathLst>
                  <a:path extrusionOk="0" h="2546" w="2864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rect b="b" l="l" r="r" t="t"/>
                <a:pathLst>
                  <a:path extrusionOk="0" h="2357" w="2835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rect b="b" l="l" r="r" t="t"/>
                <a:pathLst>
                  <a:path extrusionOk="0" h="2031" w="2135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rect b="b" l="l" r="r" t="t"/>
                <a:pathLst>
                  <a:path extrusionOk="0" h="2364" w="2594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1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rect b="b" l="l" r="r" t="t"/>
                <a:pathLst>
                  <a:path extrusionOk="0" h="3812" w="4012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0" name="Google Shape;500;p21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01" name="Google Shape;501;p21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rect b="b" l="l" r="r" t="t"/>
                <a:pathLst>
                  <a:path extrusionOk="0" h="1348" w="3562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1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rect b="b" l="l" r="r" t="t"/>
                <a:pathLst>
                  <a:path extrusionOk="0" h="1126" w="3322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3" name="Google Shape;503;p21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04" name="Google Shape;504;p21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05" name="Google Shape;505;p21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rect b="b" l="l" r="r" t="t"/>
                <a:pathLst>
                  <a:path extrusionOk="0" h="41902" w="44727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rect b="b" l="l" r="r" t="t"/>
                <a:pathLst>
                  <a:path extrusionOk="0" h="6434" w="9269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rect b="b" l="l" r="r" t="t"/>
                <a:pathLst>
                  <a:path extrusionOk="0" h="6355" w="9542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rect b="b" l="l" r="r" t="t"/>
                <a:pathLst>
                  <a:path extrusionOk="0" h="5791" w="9439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rect b="b" l="l" r="r" t="t"/>
                <a:pathLst>
                  <a:path extrusionOk="0" h="5708" w="9382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rect b="b" l="l" r="r" t="t"/>
                <a:pathLst>
                  <a:path extrusionOk="0" h="7154" w="929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rect b="b" l="l" r="r" t="t"/>
                <a:pathLst>
                  <a:path extrusionOk="0" h="6403" w="9143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rect b="b" l="l" r="r" t="t"/>
                <a:pathLst>
                  <a:path extrusionOk="0" h="6480" w="9975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rect b="b" l="l" r="r" t="t"/>
                <a:pathLst>
                  <a:path extrusionOk="0" h="6309" w="10136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rect b="b" l="l" r="r" t="t"/>
                <a:pathLst>
                  <a:path extrusionOk="0" h="6475" w="10246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rect b="b" l="l" r="r" t="t"/>
                <a:pathLst>
                  <a:path extrusionOk="0" h="6437" w="10519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6" name="Google Shape;516;p21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17" name="Google Shape;517;p21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rect b="b" l="l" r="r" t="t"/>
                <a:pathLst>
                  <a:path extrusionOk="0" h="1834" w="3281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rect b="b" l="l" r="r" t="t"/>
                <a:pathLst>
                  <a:path extrusionOk="0" h="2091" w="281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9" name="Google Shape;519;p21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20" name="Google Shape;520;p21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rect b="b" l="l" r="r" t="t"/>
                <a:pathLst>
                  <a:path extrusionOk="0" h="2281" w="2656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rect b="b" l="l" r="r" t="t"/>
                <a:pathLst>
                  <a:path extrusionOk="0" h="2144" w="2232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2" name="Google Shape;522;p21"/>
          <p:cNvGrpSpPr/>
          <p:nvPr/>
        </p:nvGrpSpPr>
        <p:grpSpPr>
          <a:xfrm>
            <a:off x="6451118" y="1964685"/>
            <a:ext cx="884232" cy="497711"/>
            <a:chOff x="6451118" y="1964685"/>
            <a:chExt cx="884232" cy="497711"/>
          </a:xfrm>
        </p:grpSpPr>
        <p:sp>
          <p:nvSpPr>
            <p:cNvPr id="523" name="Google Shape;523;p21"/>
            <p:cNvSpPr/>
            <p:nvPr/>
          </p:nvSpPr>
          <p:spPr>
            <a:xfrm>
              <a:off x="6451118" y="1964685"/>
              <a:ext cx="772346" cy="497711"/>
            </a:xfrm>
            <a:custGeom>
              <a:rect b="b" l="l" r="r" t="t"/>
              <a:pathLst>
                <a:path extrusionOk="0" h="15040" w="23339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7237231" y="2177603"/>
              <a:ext cx="59732" cy="78098"/>
            </a:xfrm>
            <a:custGeom>
              <a:rect b="b" l="l" r="r" t="t"/>
              <a:pathLst>
                <a:path extrusionOk="0" h="2360" w="1805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7278166" y="2184420"/>
              <a:ext cx="57184" cy="84287"/>
            </a:xfrm>
            <a:custGeom>
              <a:rect b="b" l="l" r="r" t="t"/>
              <a:pathLst>
                <a:path extrusionOk="0" h="2547" w="1728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21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27" name="Google Shape;527;p21"/>
            <p:cNvSpPr/>
            <p:nvPr/>
          </p:nvSpPr>
          <p:spPr>
            <a:xfrm>
              <a:off x="7346204" y="3514142"/>
              <a:ext cx="469152" cy="577729"/>
            </a:xfrm>
            <a:custGeom>
              <a:rect b="b" l="l" r="r" t="t"/>
              <a:pathLst>
                <a:path extrusionOk="0" h="17458" w="14177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7755062" y="4055370"/>
              <a:ext cx="79157" cy="80117"/>
            </a:xfrm>
            <a:custGeom>
              <a:rect b="b" l="l" r="r" t="t"/>
              <a:pathLst>
                <a:path extrusionOk="0" h="2421" w="2392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7839084" y="4060731"/>
              <a:ext cx="47157" cy="77403"/>
            </a:xfrm>
            <a:custGeom>
              <a:rect b="b" l="l" r="r" t="t"/>
              <a:pathLst>
                <a:path extrusionOk="0" h="2339" w="1425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21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31" name="Google Shape;531;p21"/>
            <p:cNvSpPr/>
            <p:nvPr/>
          </p:nvSpPr>
          <p:spPr>
            <a:xfrm>
              <a:off x="7485292" y="4430739"/>
              <a:ext cx="1375953" cy="924075"/>
            </a:xfrm>
            <a:custGeom>
              <a:rect b="b" l="l" r="r" t="t"/>
              <a:pathLst>
                <a:path extrusionOk="0" h="27924" w="41579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8408507" y="4803526"/>
              <a:ext cx="134587" cy="42888"/>
            </a:xfrm>
            <a:custGeom>
              <a:rect b="b" l="l" r="r" t="t"/>
              <a:pathLst>
                <a:path extrusionOk="0" h="1296" w="4067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8480218" y="4767819"/>
              <a:ext cx="105400" cy="27963"/>
            </a:xfrm>
            <a:custGeom>
              <a:rect b="b" l="l" r="r" t="t"/>
              <a:pathLst>
                <a:path extrusionOk="0" h="845" w="3185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21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35" name="Google Shape;535;p21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36" name="Google Shape;536;p21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rect b="b" l="l" r="r" t="t"/>
                <a:pathLst>
                  <a:path extrusionOk="0" h="17414" w="16211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21"/>
            <p:cNvSpPr/>
            <p:nvPr/>
          </p:nvSpPr>
          <p:spPr>
            <a:xfrm>
              <a:off x="8597399" y="2575705"/>
              <a:ext cx="71844" cy="67674"/>
            </a:xfrm>
            <a:custGeom>
              <a:rect b="b" l="l" r="r" t="t"/>
              <a:pathLst>
                <a:path extrusionOk="0" h="2045" w="2171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8587736" y="2657444"/>
              <a:ext cx="91137" cy="39579"/>
            </a:xfrm>
            <a:custGeom>
              <a:rect b="b" l="l" r="r" t="t"/>
              <a:pathLst>
                <a:path extrusionOk="0" h="1196" w="2754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21"/>
          <p:cNvGrpSpPr/>
          <p:nvPr/>
        </p:nvGrpSpPr>
        <p:grpSpPr>
          <a:xfrm>
            <a:off x="6760865" y="2538942"/>
            <a:ext cx="1413745" cy="811560"/>
            <a:chOff x="6765365" y="2520242"/>
            <a:chExt cx="1413745" cy="811560"/>
          </a:xfrm>
        </p:grpSpPr>
        <p:sp>
          <p:nvSpPr>
            <p:cNvPr id="541" name="Google Shape;541;p21"/>
            <p:cNvSpPr/>
            <p:nvPr/>
          </p:nvSpPr>
          <p:spPr>
            <a:xfrm>
              <a:off x="6765365" y="2520242"/>
              <a:ext cx="1413745" cy="811560"/>
            </a:xfrm>
            <a:custGeom>
              <a:rect b="b" l="l" r="r" t="t"/>
              <a:pathLst>
                <a:path extrusionOk="0" h="24524" w="42721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6863484" y="3117827"/>
              <a:ext cx="66317" cy="60361"/>
            </a:xfrm>
            <a:custGeom>
              <a:rect b="b" l="l" r="r" t="t"/>
              <a:pathLst>
                <a:path extrusionOk="0" h="1824" w="2004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7444754" y="2556545"/>
              <a:ext cx="102653" cy="56588"/>
            </a:xfrm>
            <a:custGeom>
              <a:rect b="b" l="l" r="r" t="t"/>
              <a:pathLst>
                <a:path extrusionOk="0" h="1710" w="3102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7490388" y="2588082"/>
              <a:ext cx="121085" cy="54536"/>
            </a:xfrm>
            <a:custGeom>
              <a:rect b="b" l="l" r="r" t="t"/>
              <a:pathLst>
                <a:path extrusionOk="0" h="1648" w="3659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21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46" name="Google Shape;546;p21"/>
            <p:cNvSpPr/>
            <p:nvPr/>
          </p:nvSpPr>
          <p:spPr>
            <a:xfrm>
              <a:off x="8457550" y="1064636"/>
              <a:ext cx="838862" cy="594507"/>
            </a:xfrm>
            <a:custGeom>
              <a:rect b="b" l="l" r="r" t="t"/>
              <a:pathLst>
                <a:path extrusionOk="0" h="17965" w="25349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8682546" y="1188600"/>
              <a:ext cx="424312" cy="302234"/>
            </a:xfrm>
            <a:custGeom>
              <a:rect b="b" l="l" r="r" t="t"/>
              <a:pathLst>
                <a:path extrusionOk="0" h="9133" w="12822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8470754" y="1133435"/>
              <a:ext cx="70983" cy="92990"/>
            </a:xfrm>
            <a:custGeom>
              <a:rect b="b" l="l" r="r" t="t"/>
              <a:pathLst>
                <a:path extrusionOk="0" h="2810" w="2145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8454538" y="1100574"/>
              <a:ext cx="79852" cy="60625"/>
            </a:xfrm>
            <a:custGeom>
              <a:rect b="b" l="l" r="r" t="t"/>
              <a:pathLst>
                <a:path extrusionOk="0" h="1832" w="2413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21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51" name="Google Shape;551;p21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rect b="b" l="l" r="r" t="t"/>
                <a:pathLst>
                  <a:path extrusionOk="0" h="25423" w="30686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rect b="b" l="l" r="r" t="t"/>
                <a:pathLst>
                  <a:path extrusionOk="0" h="7206" w="13731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rect b="b" l="l" r="r" t="t"/>
                <a:pathLst>
                  <a:path extrusionOk="0" h="4136" w="14139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rect b="b" l="l" r="r" t="t"/>
                <a:pathLst>
                  <a:path extrusionOk="0" h="2926" w="8604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rect b="b" l="l" r="r" t="t"/>
                <a:pathLst>
                  <a:path extrusionOk="0" h="4157" w="1337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rect b="b" l="l" r="r" t="t"/>
                <a:pathLst>
                  <a:path extrusionOk="0" h="3223" w="8382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8" name="Google Shape;558;p21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59" name="Google Shape;559;p21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rect b="b" l="l" r="r" t="t"/>
                <a:pathLst>
                  <a:path extrusionOk="0" h="1047" w="314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rect b="b" l="l" r="r" t="t"/>
                <a:pathLst>
                  <a:path extrusionOk="0" h="1326" w="2929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1" name="Google Shape;561;p21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62" name="Google Shape;562;p21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63" name="Google Shape;563;p21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rect b="b" l="l" r="r" t="t"/>
                <a:pathLst>
                  <a:path extrusionOk="0" h="5788" w="5363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1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rect b="b" l="l" r="r" t="t"/>
                <a:pathLst>
                  <a:path extrusionOk="0" h="11545" w="14541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1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rect b="b" l="l" r="r" t="t"/>
                <a:pathLst>
                  <a:path extrusionOk="0" h="27513" w="2572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6" name="Google Shape;566;p21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67" name="Google Shape;567;p21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rect b="b" l="l" r="r" t="t"/>
                <a:pathLst>
                  <a:path extrusionOk="0" h="2808" w="2707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rect b="b" l="l" r="r" t="t"/>
                <a:pathLst>
                  <a:path extrusionOk="0" h="2735" w="1876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2"/>
          <p:cNvSpPr txBox="1"/>
          <p:nvPr/>
        </p:nvSpPr>
        <p:spPr>
          <a:xfrm>
            <a:off x="1269425" y="940300"/>
            <a:ext cx="76917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Learning outcome: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By the end of this section, student should be able to: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Know how to recognize when a stack is a good choice for data structures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Decide which implementation is best for your program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3"/>
          <p:cNvSpPr txBox="1"/>
          <p:nvPr/>
        </p:nvSpPr>
        <p:spPr>
          <a:xfrm>
            <a:off x="1222400" y="498925"/>
            <a:ext cx="76917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latin typeface="Comfortaa"/>
                <a:ea typeface="Comfortaa"/>
                <a:cs typeface="Comfortaa"/>
                <a:sym typeface="Comfortaa"/>
              </a:rPr>
              <a:t>What Is a Stack?</a:t>
            </a:r>
            <a:endParaRPr b="1" i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A data structure that stores items in a Last-In/First-Out manner(LIFO)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To ensure that the application works as expected.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79" name="Google Shape;5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625" y="2952575"/>
            <a:ext cx="5391150" cy="18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4"/>
          <p:cNvSpPr txBox="1"/>
          <p:nvPr/>
        </p:nvSpPr>
        <p:spPr>
          <a:xfrm>
            <a:off x="1269425" y="527150"/>
            <a:ext cx="76917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mfortaa"/>
                <a:ea typeface="Comfortaa"/>
                <a:cs typeface="Comfortaa"/>
                <a:sym typeface="Comfortaa"/>
              </a:rPr>
              <a:t>What can you use to implement a Stack in Python?</a:t>
            </a:r>
            <a:endParaRPr b="1" i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You can use the following data structures:</a:t>
            </a:r>
            <a:endParaRPr b="1" i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list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collection.deque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queue.LifoQueue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5"/>
          <p:cNvSpPr txBox="1"/>
          <p:nvPr/>
        </p:nvSpPr>
        <p:spPr>
          <a:xfrm>
            <a:off x="497550" y="171750"/>
            <a:ext cx="76917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Using list to Create a Python Stack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90" name="Google Shape;5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500" y="747375"/>
            <a:ext cx="7081651" cy="47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6"/>
          <p:cNvSpPr txBox="1"/>
          <p:nvPr/>
        </p:nvSpPr>
        <p:spPr>
          <a:xfrm>
            <a:off x="726150" y="247950"/>
            <a:ext cx="76917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Using collections.deque in Python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96" name="Google Shape;5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850" y="888600"/>
            <a:ext cx="7170999" cy="419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7"/>
          <p:cNvSpPr txBox="1"/>
          <p:nvPr/>
        </p:nvSpPr>
        <p:spPr>
          <a:xfrm>
            <a:off x="726150" y="247950"/>
            <a:ext cx="76917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Why choose deque over list?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Deques have O(1) speed for appendleft() and popleft().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List have O(n) performance for insert(0, value) and pop(0)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List append performance is hit and miss because it uses realloc() under the hood.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/>
          <p:nvPr/>
        </p:nvSpPr>
        <p:spPr>
          <a:xfrm>
            <a:off x="726150" y="247950"/>
            <a:ext cx="76917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Operations on deque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append() - This function is used to insert the value in the deque.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appendleft() - insert the value to the left end of deque.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pop() - used to delete an element from the right end of deque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popleft() - used to delete an argument from the left end of deque.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