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ermanent Marker"/>
      <p:regular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apelo Tsotetsi"/>
  <p:cmAuthor clrIdx="1" id="1" initials="" lastIdx="1" name="Godwin Dzvapats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ermanentMark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2-05T14:25:04.580">
    <p:pos x="6000" y="0"/>
    <p:text>Which important/useful modules can I cover on the slides? They are two many.</p:text>
  </p:cm>
  <p:cm authorId="1" idx="1" dt="2020-02-05T14:25:04.580">
    <p:pos x="6000" y="0"/>
    <p:text>Maybe you can list few which are commonly used and also provide a link like:
https://docs.python.org/2/library/functions.html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6e985d132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6e985d13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Demonstrate</a:t>
            </a:r>
            <a:r>
              <a:rPr lang="en">
                <a:solidFill>
                  <a:srgbClr val="434343"/>
                </a:solidFill>
              </a:rPr>
              <a:t> usage in class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e985d13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e985d13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da2a93a00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da2a93a00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767c6ec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767c6ec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e985d13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e985d13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they are the most </a:t>
            </a:r>
            <a:r>
              <a:rPr lang="en"/>
              <a:t>commonly</a:t>
            </a:r>
            <a:r>
              <a:rPr lang="en"/>
              <a:t>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Tzinfo - Is for timezones.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6ccc792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6ccc792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dir(date) to see more details regarding the module.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e985d13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e985d13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6ccc79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6ccc79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you can </a:t>
            </a:r>
            <a:r>
              <a:rPr lang="en"/>
              <a:t>demonstrate</a:t>
            </a:r>
            <a:r>
              <a:rPr lang="en"/>
              <a:t> timedelta in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date in the past using a minus.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e985d13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e985d13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6b31f8d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6b31f8d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</a:rPr>
              <a:t>import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datetime</a:t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today = datetime.datetime.today()</a:t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w 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range(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):</a:t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   day = today + datetime.timedelta(weeks=w)</a:t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   print(day.strftime(</a:t>
            </a:r>
            <a:r>
              <a:rPr lang="en">
                <a:solidFill>
                  <a:srgbClr val="6A8759"/>
                </a:solidFill>
                <a:highlight>
                  <a:srgbClr val="2B2B2B"/>
                </a:highlight>
              </a:rPr>
              <a:t>"%Y-%m-%d"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20"/>
              </a:solidFill>
              <a:highlight>
                <a:srgbClr val="EEFFCC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py-mod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standard Library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09225" y="3080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Life Choices Coding Academy 2020</a:t>
            </a:r>
            <a:endParaRPr b="1" sz="1800"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7" name="Google Shape;327;p2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0" name="Google Shape;330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3" name="Google Shape;333;p2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8071563" y="3231345"/>
            <a:ext cx="1026629" cy="1056842"/>
            <a:chOff x="8084663" y="3138245"/>
            <a:chExt cx="1026629" cy="1056842"/>
          </a:xfrm>
        </p:grpSpPr>
        <p:sp>
          <p:nvSpPr>
            <p:cNvPr id="338" name="Google Shape;338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1970545" y="1968452"/>
            <a:ext cx="690310" cy="1154730"/>
            <a:chOff x="1960499" y="1511252"/>
            <a:chExt cx="690310" cy="1154730"/>
          </a:xfrm>
        </p:grpSpPr>
        <p:sp>
          <p:nvSpPr>
            <p:cNvPr id="345" name="Google Shape;345;p2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3" name="Google Shape;353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6" name="Google Shape;356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9" name="Google Shape;359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0" name="Google Shape;360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3" name="Google Shape;373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8" name="Google Shape;378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1" name="Google Shape;381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3" name="Google Shape;393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5" name="Google Shape;405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0" name="Google Shape;410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4" name="Google Shape;414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2" name="Google Shape;422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3" name="Google Shape;423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0" name="Google Shape;430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3" name="Google Shape;433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6" name="Google Shape;436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1" name="Google Shape;441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5" name="Google Shape;445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0" name="Google Shape;460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2" name="Google Shape;472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6" name="Google Shape;476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7" name="Google Shape;477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6" name="Google Shape;486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9" name="Google Shape;489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3" name="Google Shape;493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6" name="Google Shape;496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0" name="Google Shape;500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3" name="Google Shape;503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3" name="Google Shape;533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6" name="Google Shape;536;p2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0" name="Google Shape;540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4" name="Google Shape;544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" name="Google Shape;551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760865" y="2538942"/>
            <a:ext cx="1413745" cy="811560"/>
            <a:chOff x="6765365" y="2520242"/>
            <a:chExt cx="1413745" cy="811560"/>
          </a:xfrm>
        </p:grpSpPr>
        <p:sp>
          <p:nvSpPr>
            <p:cNvPr id="554" name="Google Shape;554;p2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9" name="Google Shape;559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4" name="Google Shape;564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2" name="Google Shape;572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5" name="Google Shape;575;p2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8" name="Google Shape;578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0"/>
          <p:cNvSpPr txBox="1"/>
          <p:nvPr/>
        </p:nvSpPr>
        <p:spPr>
          <a:xfrm>
            <a:off x="446550" y="1618875"/>
            <a:ext cx="82509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Collection of mathematical functions.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Examples: pi, e,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floor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sqrt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sin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cos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928675" y="214325"/>
            <a:ext cx="6508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Comfortaa"/>
                <a:ea typeface="Comfortaa"/>
                <a:cs typeface="Comfortaa"/>
                <a:sym typeface="Comfortaa"/>
              </a:rPr>
              <a:t>Mathematical functions: math</a:t>
            </a:r>
            <a:endParaRPr b="1" sz="3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1023950" y="2828475"/>
            <a:ext cx="76320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"/>
          <p:cNvSpPr txBox="1"/>
          <p:nvPr/>
        </p:nvSpPr>
        <p:spPr>
          <a:xfrm>
            <a:off x="885850" y="1040600"/>
            <a:ext cx="82509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5" name="Google Shape;645;p31"/>
          <p:cNvSpPr txBox="1"/>
          <p:nvPr/>
        </p:nvSpPr>
        <p:spPr>
          <a:xfrm>
            <a:off x="1701400" y="1614875"/>
            <a:ext cx="5226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Comfortaa"/>
                <a:ea typeface="Comfortaa"/>
                <a:cs typeface="Comfortaa"/>
                <a:sym typeface="Comfortaa"/>
              </a:rPr>
              <a:t>More available on Python Website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:)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6" name="Google Shape;646;p31"/>
          <p:cNvSpPr txBox="1"/>
          <p:nvPr/>
        </p:nvSpPr>
        <p:spPr>
          <a:xfrm>
            <a:off x="1023950" y="2828475"/>
            <a:ext cx="76320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/>
        </p:nvSpPr>
        <p:spPr>
          <a:xfrm>
            <a:off x="1269425" y="94030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Learning outcome: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By the end of this section, student should be able to: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Know where they can find Python Standard Library.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Make use of some of the Python Standard Library modules.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"/>
          <p:cNvSpPr txBox="1"/>
          <p:nvPr/>
        </p:nvSpPr>
        <p:spPr>
          <a:xfrm>
            <a:off x="1295925" y="401825"/>
            <a:ext cx="6700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Python Built-in modules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5" name="Google Shape;595;p23"/>
          <p:cNvSpPr txBox="1"/>
          <p:nvPr/>
        </p:nvSpPr>
        <p:spPr>
          <a:xfrm>
            <a:off x="1275825" y="1783250"/>
            <a:ext cx="77856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Provide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commonly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used functionality.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They are loaded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automatically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and always available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Contain resources for certain specific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functionalities.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More information on the python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website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"/>
          <p:cNvSpPr txBox="1"/>
          <p:nvPr/>
        </p:nvSpPr>
        <p:spPr>
          <a:xfrm>
            <a:off x="1295925" y="401825"/>
            <a:ext cx="6700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Date and time: </a:t>
            </a:r>
            <a:r>
              <a:rPr b="1" i="1" lang="en" sz="3000">
                <a:latin typeface="Comfortaa"/>
                <a:ea typeface="Comfortaa"/>
                <a:cs typeface="Comfortaa"/>
                <a:sym typeface="Comfortaa"/>
              </a:rPr>
              <a:t>datetime</a:t>
            </a:r>
            <a:endParaRPr b="1" i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1" name="Google Shape;601;p24"/>
          <p:cNvSpPr txBox="1"/>
          <p:nvPr/>
        </p:nvSpPr>
        <p:spPr>
          <a:xfrm>
            <a:off x="1275825" y="1783250"/>
            <a:ext cx="77856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Supplies classes/functions for manipulating dates/Time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Key classes: Date, Time, Datetime, Timedelta, tzinfo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 txBox="1"/>
          <p:nvPr/>
        </p:nvSpPr>
        <p:spPr>
          <a:xfrm>
            <a:off x="562575" y="411875"/>
            <a:ext cx="65700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Date objects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7" name="Google Shape;6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50" y="1478325"/>
            <a:ext cx="56102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"/>
          <p:cNvSpPr txBox="1"/>
          <p:nvPr/>
        </p:nvSpPr>
        <p:spPr>
          <a:xfrm>
            <a:off x="562575" y="411875"/>
            <a:ext cx="65700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Time 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objects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3" name="Google Shape;6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25" y="1428075"/>
            <a:ext cx="52197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750" y="861450"/>
            <a:ext cx="44862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7"/>
          <p:cNvSpPr txBox="1"/>
          <p:nvPr/>
        </p:nvSpPr>
        <p:spPr>
          <a:xfrm>
            <a:off x="1137400" y="376825"/>
            <a:ext cx="5667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Manipulating dates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0" name="Google Shape;6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725" y="2852175"/>
            <a:ext cx="3468551" cy="19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 txBox="1"/>
          <p:nvPr>
            <p:ph type="ctrTitle"/>
          </p:nvPr>
        </p:nvSpPr>
        <p:spPr>
          <a:xfrm>
            <a:off x="926850" y="23753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Exercise time :)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 txBox="1"/>
          <p:nvPr/>
        </p:nvSpPr>
        <p:spPr>
          <a:xfrm>
            <a:off x="1559400" y="1896575"/>
            <a:ext cx="60252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Print ten dates, each two week apart, starting from today, in the form YYYY-MM-DD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1" name="Google Shape;631;p29"/>
          <p:cNvSpPr txBox="1"/>
          <p:nvPr/>
        </p:nvSpPr>
        <p:spPr>
          <a:xfrm>
            <a:off x="928675" y="214325"/>
            <a:ext cx="5226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Comfortaa"/>
                <a:ea typeface="Comfortaa"/>
                <a:cs typeface="Comfortaa"/>
                <a:sym typeface="Comfortaa"/>
              </a:rPr>
              <a:t>Exercise 1</a:t>
            </a:r>
            <a:endParaRPr b="1" sz="3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2" name="Google Shape;632;p29"/>
          <p:cNvSpPr txBox="1"/>
          <p:nvPr/>
        </p:nvSpPr>
        <p:spPr>
          <a:xfrm>
            <a:off x="1023950" y="2828475"/>
            <a:ext cx="76320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