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64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ur.com/a/QR7UL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 (1)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7E423E-4685-4568-AFF6-A505E374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48" y="1485105"/>
            <a:ext cx="5450991" cy="50273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3998780"/>
            <a:ext cx="3640043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4"/>
              </a:rPr>
              <a:t>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 (1)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288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FlightMap</a:t>
            </a:r>
            <a:r>
              <a:rPr lang="en-US" sz="2000" dirty="0"/>
              <a:t>() – generates a new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addMainAirport</a:t>
            </a:r>
            <a:r>
              <a:rPr lang="en-US" sz="2000" dirty="0"/>
              <a:t>(Airport&amp; airport) – adds one main airport to the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addRoute</a:t>
            </a:r>
            <a:r>
              <a:rPr lang="en-US" sz="2000" dirty="0"/>
              <a:t>(Location&amp; location1, Location&amp; location2) – given two Locations, the route between them is added to the Map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addTransitStop</a:t>
            </a:r>
            <a:r>
              <a:rPr lang="en-US" sz="2000" dirty="0"/>
              <a:t>(</a:t>
            </a:r>
            <a:r>
              <a:rPr lang="en-US" sz="2000" dirty="0" err="1"/>
              <a:t>TransitStop</a:t>
            </a:r>
            <a:r>
              <a:rPr lang="en-US" sz="2000" dirty="0"/>
              <a:t>&amp; </a:t>
            </a:r>
            <a:r>
              <a:rPr lang="en-US" sz="2000" dirty="0" err="1"/>
              <a:t>transitStop</a:t>
            </a:r>
            <a:r>
              <a:rPr lang="en-US" sz="2000" dirty="0"/>
              <a:t>) – adds one </a:t>
            </a:r>
            <a:r>
              <a:rPr lang="en-US" sz="2000" dirty="0" err="1"/>
              <a:t>transitStop</a:t>
            </a:r>
            <a:r>
              <a:rPr lang="en-US" sz="2000" dirty="0"/>
              <a:t> to the Map, personalizing the feature with the given name and type</a:t>
            </a:r>
          </a:p>
          <a:p>
            <a:pPr marL="0" indent="0">
              <a:buNone/>
            </a:pPr>
            <a:r>
              <a:rPr lang="en-US" sz="2000" dirty="0"/>
              <a:t>std::string </a:t>
            </a:r>
            <a:r>
              <a:rPr lang="en-US" sz="2000" dirty="0" err="1"/>
              <a:t>getHTML</a:t>
            </a:r>
            <a:r>
              <a:rPr lang="en-US" sz="2000" dirty="0"/>
              <a:t>()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69A7EF0-FEF2-4F13-95F9-A8CB16FA66C0}"/>
              </a:ext>
            </a:extLst>
          </p:cNvPr>
          <p:cNvSpPr txBox="1">
            <a:spLocks/>
          </p:cNvSpPr>
          <p:nvPr/>
        </p:nvSpPr>
        <p:spPr>
          <a:xfrm>
            <a:off x="516960" y="4842666"/>
            <a:ext cx="10679678" cy="188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Create </a:t>
            </a:r>
            <a:r>
              <a:rPr lang="en-US" sz="2000" dirty="0"/>
              <a:t>Implemented- you can create new objects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 </a:t>
            </a:r>
            <a:r>
              <a:rPr lang="en-US" sz="2000" dirty="0"/>
              <a:t>Implemented- in the get methods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Update </a:t>
            </a:r>
            <a:r>
              <a:rPr lang="en-US" sz="2000" dirty="0"/>
              <a:t>Implemented- you can add new methods to the Map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Delete </a:t>
            </a:r>
            <a:r>
              <a:rPr lang="en-US" sz="2000" dirty="0"/>
              <a:t>Default Destructor- no reason to specify our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5181078" cy="1315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Superclass </a:t>
            </a:r>
            <a:r>
              <a:rPr lang="en-US" sz="2000" b="1" dirty="0" err="1"/>
              <a:t>ConstTimeGen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err="1"/>
              <a:t>ConstTimeGen</a:t>
            </a:r>
            <a:r>
              <a:rPr lang="en-US" sz="2000" dirty="0"/>
              <a:t> (int left, int mid, int right)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setInvalid</a:t>
            </a:r>
            <a:r>
              <a:rPr lang="en-US" sz="2000" dirty="0"/>
              <a:t> ()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Implemented Functionalities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E5E71-00E4-4AF8-AEA4-90B8C991837F}"/>
              </a:ext>
            </a:extLst>
          </p:cNvPr>
          <p:cNvSpPr txBox="1">
            <a:spLocks/>
          </p:cNvSpPr>
          <p:nvPr/>
        </p:nvSpPr>
        <p:spPr>
          <a:xfrm>
            <a:off x="5551368" y="1812777"/>
            <a:ext cx="5394898" cy="244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/>
              <a:t>Subclass Date</a:t>
            </a: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(int hours, int min, int secs)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getHours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getMin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int </a:t>
            </a:r>
            <a:r>
              <a:rPr lang="en-US" sz="2000" dirty="0" err="1"/>
              <a:t>getSecs</a:t>
            </a:r>
            <a:r>
              <a:rPr lang="en-US" sz="2000" dirty="0"/>
              <a:t> 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Duration operator+ (Duration const &amp;right) const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C3FD6F-6EC5-4979-83C1-302C2E358C47}"/>
              </a:ext>
            </a:extLst>
          </p:cNvPr>
          <p:cNvSpPr txBox="1">
            <a:spLocks/>
          </p:cNvSpPr>
          <p:nvPr/>
        </p:nvSpPr>
        <p:spPr>
          <a:xfrm>
            <a:off x="516960" y="3033713"/>
            <a:ext cx="5181078" cy="1289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Subclass 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std::vector&lt; int &gt; </a:t>
            </a:r>
            <a:r>
              <a:rPr lang="en-US" sz="2000" dirty="0" err="1"/>
              <a:t>getCurrentDate</a:t>
            </a:r>
            <a:r>
              <a:rPr lang="en-US" sz="2000" dirty="0"/>
              <a:t> 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static bool </a:t>
            </a:r>
            <a:r>
              <a:rPr lang="en-US" sz="2000" dirty="0" err="1"/>
              <a:t>isLeapYear</a:t>
            </a:r>
            <a:r>
              <a:rPr lang="en-US" sz="2000" dirty="0"/>
              <a:t> (int year)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1D6FC2-655D-4F51-B37C-7F7EFFFE77E2}"/>
              </a:ext>
            </a:extLst>
          </p:cNvPr>
          <p:cNvSpPr txBox="1">
            <a:spLocks/>
          </p:cNvSpPr>
          <p:nvPr/>
        </p:nvSpPr>
        <p:spPr>
          <a:xfrm>
            <a:off x="516960" y="4842666"/>
            <a:ext cx="10679678" cy="188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Create </a:t>
            </a:r>
            <a:r>
              <a:rPr lang="en-US" sz="2000" dirty="0"/>
              <a:t>Implemented- you can create new objects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 </a:t>
            </a:r>
            <a:r>
              <a:rPr lang="en-US" sz="2000" dirty="0"/>
              <a:t>Implemented- in the get methods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Update </a:t>
            </a:r>
            <a:r>
              <a:rPr lang="en-US" sz="2000" dirty="0"/>
              <a:t>Not implemented- variables are const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Delete </a:t>
            </a:r>
            <a:r>
              <a:rPr lang="en-US" sz="2000" dirty="0"/>
              <a:t>Default Destructor- no reason to specify our 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213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</a:t>
            </a:r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 err="1"/>
              <a:t>eeeee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 err="1"/>
              <a:t>eeee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Gonçalo da Costa Sequeira Pinto</cp:lastModifiedBy>
  <cp:revision>9</cp:revision>
  <dcterms:created xsi:type="dcterms:W3CDTF">2021-12-04T07:30:26Z</dcterms:created>
  <dcterms:modified xsi:type="dcterms:W3CDTF">2021-12-20T17:09:40Z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