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F4E2D3-6938-4AA4-875E-43B41773D803}" v="10" dt="2021-12-14T05:12:01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</a:rPr>
              <a:t>Airline Information Management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First group project for the Algorithms and Data Structures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Ribeiro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Ana Rocha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Rosaldo Rosetti 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Guilherme Magalhães (202005285)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Cerejeira (202007525)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677988"/>
            <a:ext cx="4395788" cy="86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Goal </a:t>
            </a:r>
            <a:r>
              <a:rPr lang="en-US" sz="2000" dirty="0"/>
              <a:t>Create a management system to support an airline in its daily operations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Problem definition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4A7644-8773-4C02-872F-3EF01677F41A}"/>
              </a:ext>
            </a:extLst>
          </p:cNvPr>
          <p:cNvSpPr txBox="1">
            <a:spLocks/>
          </p:cNvSpPr>
          <p:nvPr/>
        </p:nvSpPr>
        <p:spPr>
          <a:xfrm>
            <a:off x="7079452" y="2476501"/>
            <a:ext cx="5098258" cy="95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Simple and intuitive to use </a:t>
            </a:r>
            <a:r>
              <a:rPr lang="en-US" sz="2000" dirty="0"/>
              <a:t>It ought to be possible to interact with the project via console/text file/CSV without too much hassle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0AA758-51B9-40D1-8CDE-6E0CBCEB17B7}"/>
              </a:ext>
            </a:extLst>
          </p:cNvPr>
          <p:cNvSpPr txBox="1">
            <a:spLocks/>
          </p:cNvSpPr>
          <p:nvPr/>
        </p:nvSpPr>
        <p:spPr>
          <a:xfrm>
            <a:off x="1019175" y="2471738"/>
            <a:ext cx="4395788" cy="390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In order to achieve this, the project should be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778655-E53A-412D-8443-F11D006050B3}"/>
              </a:ext>
            </a:extLst>
          </p:cNvPr>
          <p:cNvCxnSpPr>
            <a:cxnSpLocks/>
          </p:cNvCxnSpPr>
          <p:nvPr/>
        </p:nvCxnSpPr>
        <p:spPr>
          <a:xfrm flipH="1">
            <a:off x="1019175" y="2308220"/>
            <a:ext cx="2" cy="3454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7FFE2D-5012-4F03-9F45-AB409D8891EA}"/>
              </a:ext>
            </a:extLst>
          </p:cNvPr>
          <p:cNvCxnSpPr>
            <a:cxnSpLocks/>
          </p:cNvCxnSpPr>
          <p:nvPr/>
        </p:nvCxnSpPr>
        <p:spPr>
          <a:xfrm>
            <a:off x="1023933" y="2905124"/>
            <a:ext cx="602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44CF9C-3A7C-4920-8B97-F83D43D0A6CF}"/>
              </a:ext>
            </a:extLst>
          </p:cNvPr>
          <p:cNvSpPr txBox="1">
            <a:spLocks/>
          </p:cNvSpPr>
          <p:nvPr/>
        </p:nvSpPr>
        <p:spPr>
          <a:xfrm>
            <a:off x="1778766" y="3281356"/>
            <a:ext cx="5379271" cy="120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Readable and well documented </a:t>
            </a:r>
            <a:r>
              <a:rPr lang="en-US" sz="2000" dirty="0"/>
              <a:t>Aesthetics are to be prioritized over efficiency, so in the future other engineers have an easy time deciphering the code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0A7FDF-AEBB-412C-AA28-8036DA572413}"/>
              </a:ext>
            </a:extLst>
          </p:cNvPr>
          <p:cNvCxnSpPr>
            <a:cxnSpLocks/>
          </p:cNvCxnSpPr>
          <p:nvPr/>
        </p:nvCxnSpPr>
        <p:spPr>
          <a:xfrm>
            <a:off x="1023933" y="3852851"/>
            <a:ext cx="68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9CC6381-EBD6-4B23-A904-D068261263DC}"/>
              </a:ext>
            </a:extLst>
          </p:cNvPr>
          <p:cNvSpPr txBox="1">
            <a:spLocks/>
          </p:cNvSpPr>
          <p:nvPr/>
        </p:nvSpPr>
        <p:spPr>
          <a:xfrm>
            <a:off x="7053263" y="4381514"/>
            <a:ext cx="5098258" cy="95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Scalable and thoroughly tested </a:t>
            </a:r>
            <a:r>
              <a:rPr lang="en-US" sz="2000" dirty="0"/>
              <a:t>Data abstraction should be fanatically imposed and all classes must be exhaustively tested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ED2059-36D5-4BEF-B5B0-F84A7BB9736E}"/>
              </a:ext>
            </a:extLst>
          </p:cNvPr>
          <p:cNvCxnSpPr>
            <a:cxnSpLocks/>
          </p:cNvCxnSpPr>
          <p:nvPr/>
        </p:nvCxnSpPr>
        <p:spPr>
          <a:xfrm>
            <a:off x="997744" y="4810137"/>
            <a:ext cx="602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9D49E50-D7CF-4C3A-AFEA-FE95013B8917}"/>
              </a:ext>
            </a:extLst>
          </p:cNvPr>
          <p:cNvSpPr txBox="1">
            <a:spLocks/>
          </p:cNvSpPr>
          <p:nvPr/>
        </p:nvSpPr>
        <p:spPr>
          <a:xfrm>
            <a:off x="1778768" y="5295893"/>
            <a:ext cx="5379271" cy="957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Runnable in a normal computer </a:t>
            </a:r>
            <a:r>
              <a:rPr lang="en-US" sz="2000" dirty="0"/>
              <a:t>There’s no need to melt the airline’s CPUs, the code shouldn’t waste system resources for no reason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A1BE99-5BAC-4D76-A4A6-083C1B57598F}"/>
              </a:ext>
            </a:extLst>
          </p:cNvPr>
          <p:cNvCxnSpPr>
            <a:cxnSpLocks/>
          </p:cNvCxnSpPr>
          <p:nvPr/>
        </p:nvCxnSpPr>
        <p:spPr>
          <a:xfrm>
            <a:off x="1023935" y="5762607"/>
            <a:ext cx="68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835150"/>
            <a:ext cx="5900738" cy="86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Guilherme </a:t>
            </a:r>
            <a:r>
              <a:rPr lang="en-US" sz="2000" dirty="0"/>
              <a:t>sleep deprivation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Main difficulties</a:t>
            </a:r>
          </a:p>
        </p:txBody>
      </p:sp>
    </p:spTree>
    <p:extLst>
      <p:ext uri="{BB962C8B-B14F-4D97-AF65-F5344CB8AC3E}">
        <p14:creationId xmlns:p14="http://schemas.microsoft.com/office/powerpoint/2010/main" val="345383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E380B0-3793-4519-A034-114F335A5299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a47fcd35-67e3-4b66-9352-8d0db098ec50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Airline Information Management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Information Management</dc:title>
  <dc:creator>Guilherme António Cerqueira Magalhães</dc:creator>
  <cp:lastModifiedBy>Gonçalo da Costa Sequeira Pinto</cp:lastModifiedBy>
  <cp:revision>2</cp:revision>
  <dcterms:created xsi:type="dcterms:W3CDTF">2021-12-04T07:30:26Z</dcterms:created>
  <dcterms:modified xsi:type="dcterms:W3CDTF">2021-12-14T10:29:39Z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