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3" r:id="rId7"/>
    <p:sldId id="262" r:id="rId8"/>
    <p:sldId id="261" r:id="rId9"/>
    <p:sldId id="260" r:id="rId10"/>
    <p:sldId id="258"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F4E2D3-6938-4AA4-875E-43B41773D803}" v="10" dt="2021-12-14T05:12:01.0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7" d="100"/>
          <a:sy n="67" d="100"/>
        </p:scale>
        <p:origin x="648"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68107-B090-41FA-8E56-79BD04037B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647F18-0E5A-4CD6-9CB6-0DFA32B0E5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DF12F7-FAD1-43EB-968E-B62A3B230CA6}"/>
              </a:ext>
            </a:extLst>
          </p:cNvPr>
          <p:cNvSpPr>
            <a:spLocks noGrp="1"/>
          </p:cNvSpPr>
          <p:nvPr>
            <p:ph type="dt" sz="half" idx="10"/>
          </p:nvPr>
        </p:nvSpPr>
        <p:spPr/>
        <p:txBody>
          <a:bodyPr/>
          <a:lstStyle/>
          <a:p>
            <a:fld id="{6422C9F5-CE6F-4BEE-84C2-81E4985345AA}" type="datetimeFigureOut">
              <a:rPr lang="en-US" smtClean="0"/>
              <a:t>12/18/2021</a:t>
            </a:fld>
            <a:endParaRPr lang="en-US"/>
          </a:p>
        </p:txBody>
      </p:sp>
      <p:sp>
        <p:nvSpPr>
          <p:cNvPr id="5" name="Footer Placeholder 4">
            <a:extLst>
              <a:ext uri="{FF2B5EF4-FFF2-40B4-BE49-F238E27FC236}">
                <a16:creationId xmlns:a16="http://schemas.microsoft.com/office/drawing/2014/main" id="{1F67253B-D578-427E-BAB0-11FCC7C46A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97790F-DD08-47FB-BE7E-212091B4B10F}"/>
              </a:ext>
            </a:extLst>
          </p:cNvPr>
          <p:cNvSpPr>
            <a:spLocks noGrp="1"/>
          </p:cNvSpPr>
          <p:nvPr>
            <p:ph type="sldNum" sz="quarter" idx="12"/>
          </p:nvPr>
        </p:nvSpPr>
        <p:spPr/>
        <p:txBody>
          <a:bodyPr/>
          <a:lstStyle/>
          <a:p>
            <a:fld id="{FAC2D2C5-4798-44AE-B7EE-0DD9A8979FED}" type="slidenum">
              <a:rPr lang="en-US" smtClean="0"/>
              <a:t>‹#›</a:t>
            </a:fld>
            <a:endParaRPr lang="en-US"/>
          </a:p>
        </p:txBody>
      </p:sp>
    </p:spTree>
    <p:extLst>
      <p:ext uri="{BB962C8B-B14F-4D97-AF65-F5344CB8AC3E}">
        <p14:creationId xmlns:p14="http://schemas.microsoft.com/office/powerpoint/2010/main" val="3563247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002CF-F5DD-4691-BA5B-CB56D98BBB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B05349-8659-41B5-91FF-7E9CEA1FCB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EF7E08-2A5A-44D3-9CDD-27249BB3D12E}"/>
              </a:ext>
            </a:extLst>
          </p:cNvPr>
          <p:cNvSpPr>
            <a:spLocks noGrp="1"/>
          </p:cNvSpPr>
          <p:nvPr>
            <p:ph type="dt" sz="half" idx="10"/>
          </p:nvPr>
        </p:nvSpPr>
        <p:spPr/>
        <p:txBody>
          <a:bodyPr/>
          <a:lstStyle/>
          <a:p>
            <a:fld id="{6422C9F5-CE6F-4BEE-84C2-81E4985345AA}" type="datetimeFigureOut">
              <a:rPr lang="en-US" smtClean="0"/>
              <a:t>12/18/2021</a:t>
            </a:fld>
            <a:endParaRPr lang="en-US"/>
          </a:p>
        </p:txBody>
      </p:sp>
      <p:sp>
        <p:nvSpPr>
          <p:cNvPr id="5" name="Footer Placeholder 4">
            <a:extLst>
              <a:ext uri="{FF2B5EF4-FFF2-40B4-BE49-F238E27FC236}">
                <a16:creationId xmlns:a16="http://schemas.microsoft.com/office/drawing/2014/main" id="{C64DBD86-B690-4B90-AA1E-2A76F459C6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EF11CE-F5B2-4660-A332-D18EAE1160DB}"/>
              </a:ext>
            </a:extLst>
          </p:cNvPr>
          <p:cNvSpPr>
            <a:spLocks noGrp="1"/>
          </p:cNvSpPr>
          <p:nvPr>
            <p:ph type="sldNum" sz="quarter" idx="12"/>
          </p:nvPr>
        </p:nvSpPr>
        <p:spPr/>
        <p:txBody>
          <a:bodyPr/>
          <a:lstStyle/>
          <a:p>
            <a:fld id="{FAC2D2C5-4798-44AE-B7EE-0DD9A8979FED}" type="slidenum">
              <a:rPr lang="en-US" smtClean="0"/>
              <a:t>‹#›</a:t>
            </a:fld>
            <a:endParaRPr lang="en-US"/>
          </a:p>
        </p:txBody>
      </p:sp>
    </p:spTree>
    <p:extLst>
      <p:ext uri="{BB962C8B-B14F-4D97-AF65-F5344CB8AC3E}">
        <p14:creationId xmlns:p14="http://schemas.microsoft.com/office/powerpoint/2010/main" val="2707950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0AF681-C8AA-4CA7-B9AF-79C15F4DD3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674C53-6F24-4148-8A11-B81DA9EB99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CAC0B8-6152-4175-A48C-38229370CA50}"/>
              </a:ext>
            </a:extLst>
          </p:cNvPr>
          <p:cNvSpPr>
            <a:spLocks noGrp="1"/>
          </p:cNvSpPr>
          <p:nvPr>
            <p:ph type="dt" sz="half" idx="10"/>
          </p:nvPr>
        </p:nvSpPr>
        <p:spPr/>
        <p:txBody>
          <a:bodyPr/>
          <a:lstStyle/>
          <a:p>
            <a:fld id="{6422C9F5-CE6F-4BEE-84C2-81E4985345AA}" type="datetimeFigureOut">
              <a:rPr lang="en-US" smtClean="0"/>
              <a:t>12/18/2021</a:t>
            </a:fld>
            <a:endParaRPr lang="en-US"/>
          </a:p>
        </p:txBody>
      </p:sp>
      <p:sp>
        <p:nvSpPr>
          <p:cNvPr id="5" name="Footer Placeholder 4">
            <a:extLst>
              <a:ext uri="{FF2B5EF4-FFF2-40B4-BE49-F238E27FC236}">
                <a16:creationId xmlns:a16="http://schemas.microsoft.com/office/drawing/2014/main" id="{E25EBC9F-8D4B-4134-9179-BBA8B50F0B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44C515-4DC8-4D46-A432-2B100CBA570A}"/>
              </a:ext>
            </a:extLst>
          </p:cNvPr>
          <p:cNvSpPr>
            <a:spLocks noGrp="1"/>
          </p:cNvSpPr>
          <p:nvPr>
            <p:ph type="sldNum" sz="quarter" idx="12"/>
          </p:nvPr>
        </p:nvSpPr>
        <p:spPr/>
        <p:txBody>
          <a:bodyPr/>
          <a:lstStyle/>
          <a:p>
            <a:fld id="{FAC2D2C5-4798-44AE-B7EE-0DD9A8979FED}" type="slidenum">
              <a:rPr lang="en-US" smtClean="0"/>
              <a:t>‹#›</a:t>
            </a:fld>
            <a:endParaRPr lang="en-US"/>
          </a:p>
        </p:txBody>
      </p:sp>
    </p:spTree>
    <p:extLst>
      <p:ext uri="{BB962C8B-B14F-4D97-AF65-F5344CB8AC3E}">
        <p14:creationId xmlns:p14="http://schemas.microsoft.com/office/powerpoint/2010/main" val="4050755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61146-20BA-41CE-A538-402C8B9234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A2DB2B-F36A-40E7-91CF-524E40854F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A7D8F1-4B54-4DD6-A5E4-A3198F804938}"/>
              </a:ext>
            </a:extLst>
          </p:cNvPr>
          <p:cNvSpPr>
            <a:spLocks noGrp="1"/>
          </p:cNvSpPr>
          <p:nvPr>
            <p:ph type="dt" sz="half" idx="10"/>
          </p:nvPr>
        </p:nvSpPr>
        <p:spPr/>
        <p:txBody>
          <a:bodyPr/>
          <a:lstStyle/>
          <a:p>
            <a:fld id="{6422C9F5-CE6F-4BEE-84C2-81E4985345AA}" type="datetimeFigureOut">
              <a:rPr lang="en-US" smtClean="0"/>
              <a:t>12/18/2021</a:t>
            </a:fld>
            <a:endParaRPr lang="en-US"/>
          </a:p>
        </p:txBody>
      </p:sp>
      <p:sp>
        <p:nvSpPr>
          <p:cNvPr id="5" name="Footer Placeholder 4">
            <a:extLst>
              <a:ext uri="{FF2B5EF4-FFF2-40B4-BE49-F238E27FC236}">
                <a16:creationId xmlns:a16="http://schemas.microsoft.com/office/drawing/2014/main" id="{B982B3E6-C0A2-4819-977F-2E41360D13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1E9E17-3F64-4981-8411-B0422193A51B}"/>
              </a:ext>
            </a:extLst>
          </p:cNvPr>
          <p:cNvSpPr>
            <a:spLocks noGrp="1"/>
          </p:cNvSpPr>
          <p:nvPr>
            <p:ph type="sldNum" sz="quarter" idx="12"/>
          </p:nvPr>
        </p:nvSpPr>
        <p:spPr/>
        <p:txBody>
          <a:bodyPr/>
          <a:lstStyle/>
          <a:p>
            <a:fld id="{FAC2D2C5-4798-44AE-B7EE-0DD9A8979FED}" type="slidenum">
              <a:rPr lang="en-US" smtClean="0"/>
              <a:t>‹#›</a:t>
            </a:fld>
            <a:endParaRPr lang="en-US"/>
          </a:p>
        </p:txBody>
      </p:sp>
    </p:spTree>
    <p:extLst>
      <p:ext uri="{BB962C8B-B14F-4D97-AF65-F5344CB8AC3E}">
        <p14:creationId xmlns:p14="http://schemas.microsoft.com/office/powerpoint/2010/main" val="3572293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0C0F9-4C7D-4DF6-B8DA-A6D78A5207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670CA2-C2DA-41E7-967D-2AEC5621F2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AFBDB3-BA2E-4F02-93E8-BCEC20ADB2AA}"/>
              </a:ext>
            </a:extLst>
          </p:cNvPr>
          <p:cNvSpPr>
            <a:spLocks noGrp="1"/>
          </p:cNvSpPr>
          <p:nvPr>
            <p:ph type="dt" sz="half" idx="10"/>
          </p:nvPr>
        </p:nvSpPr>
        <p:spPr/>
        <p:txBody>
          <a:bodyPr/>
          <a:lstStyle/>
          <a:p>
            <a:fld id="{6422C9F5-CE6F-4BEE-84C2-81E4985345AA}" type="datetimeFigureOut">
              <a:rPr lang="en-US" smtClean="0"/>
              <a:t>12/18/2021</a:t>
            </a:fld>
            <a:endParaRPr lang="en-US"/>
          </a:p>
        </p:txBody>
      </p:sp>
      <p:sp>
        <p:nvSpPr>
          <p:cNvPr id="5" name="Footer Placeholder 4">
            <a:extLst>
              <a:ext uri="{FF2B5EF4-FFF2-40B4-BE49-F238E27FC236}">
                <a16:creationId xmlns:a16="http://schemas.microsoft.com/office/drawing/2014/main" id="{9EAF9819-B562-4A77-8CD5-14E02E7C37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2906B4-766D-4CB2-9B0E-7A8F4A7583C8}"/>
              </a:ext>
            </a:extLst>
          </p:cNvPr>
          <p:cNvSpPr>
            <a:spLocks noGrp="1"/>
          </p:cNvSpPr>
          <p:nvPr>
            <p:ph type="sldNum" sz="quarter" idx="12"/>
          </p:nvPr>
        </p:nvSpPr>
        <p:spPr/>
        <p:txBody>
          <a:bodyPr/>
          <a:lstStyle/>
          <a:p>
            <a:fld id="{FAC2D2C5-4798-44AE-B7EE-0DD9A8979FED}" type="slidenum">
              <a:rPr lang="en-US" smtClean="0"/>
              <a:t>‹#›</a:t>
            </a:fld>
            <a:endParaRPr lang="en-US"/>
          </a:p>
        </p:txBody>
      </p:sp>
    </p:spTree>
    <p:extLst>
      <p:ext uri="{BB962C8B-B14F-4D97-AF65-F5344CB8AC3E}">
        <p14:creationId xmlns:p14="http://schemas.microsoft.com/office/powerpoint/2010/main" val="3301943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02EC0-C4E7-4645-AEC9-B2F9941019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BE3802-8EEA-4550-9DA0-1934021A21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16F00F-90D5-4156-813B-07BB3AA146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B00273-D529-4008-ADEF-155731FE592E}"/>
              </a:ext>
            </a:extLst>
          </p:cNvPr>
          <p:cNvSpPr>
            <a:spLocks noGrp="1"/>
          </p:cNvSpPr>
          <p:nvPr>
            <p:ph type="dt" sz="half" idx="10"/>
          </p:nvPr>
        </p:nvSpPr>
        <p:spPr/>
        <p:txBody>
          <a:bodyPr/>
          <a:lstStyle/>
          <a:p>
            <a:fld id="{6422C9F5-CE6F-4BEE-84C2-81E4985345AA}" type="datetimeFigureOut">
              <a:rPr lang="en-US" smtClean="0"/>
              <a:t>12/18/2021</a:t>
            </a:fld>
            <a:endParaRPr lang="en-US"/>
          </a:p>
        </p:txBody>
      </p:sp>
      <p:sp>
        <p:nvSpPr>
          <p:cNvPr id="6" name="Footer Placeholder 5">
            <a:extLst>
              <a:ext uri="{FF2B5EF4-FFF2-40B4-BE49-F238E27FC236}">
                <a16:creationId xmlns:a16="http://schemas.microsoft.com/office/drawing/2014/main" id="{18A1BCFF-4A7A-43C4-93E3-126951C584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A4F87C-1E8F-444C-9AD2-D2D78C6FA45F}"/>
              </a:ext>
            </a:extLst>
          </p:cNvPr>
          <p:cNvSpPr>
            <a:spLocks noGrp="1"/>
          </p:cNvSpPr>
          <p:nvPr>
            <p:ph type="sldNum" sz="quarter" idx="12"/>
          </p:nvPr>
        </p:nvSpPr>
        <p:spPr/>
        <p:txBody>
          <a:bodyPr/>
          <a:lstStyle/>
          <a:p>
            <a:fld id="{FAC2D2C5-4798-44AE-B7EE-0DD9A8979FED}" type="slidenum">
              <a:rPr lang="en-US" smtClean="0"/>
              <a:t>‹#›</a:t>
            </a:fld>
            <a:endParaRPr lang="en-US"/>
          </a:p>
        </p:txBody>
      </p:sp>
    </p:spTree>
    <p:extLst>
      <p:ext uri="{BB962C8B-B14F-4D97-AF65-F5344CB8AC3E}">
        <p14:creationId xmlns:p14="http://schemas.microsoft.com/office/powerpoint/2010/main" val="1783274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176F8-DAB2-4115-9D25-3725A30046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43666B-BDEC-4365-9EEE-2BFD55534B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23DAAD-742D-45C0-A228-C1F5121093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D6D6D4-1982-4C1A-B34F-70CA701CE2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169AAE-CC83-403A-AB0F-FCA3B7EEDE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BFC016-86D6-4D90-A5BE-68161C1F341B}"/>
              </a:ext>
            </a:extLst>
          </p:cNvPr>
          <p:cNvSpPr>
            <a:spLocks noGrp="1"/>
          </p:cNvSpPr>
          <p:nvPr>
            <p:ph type="dt" sz="half" idx="10"/>
          </p:nvPr>
        </p:nvSpPr>
        <p:spPr/>
        <p:txBody>
          <a:bodyPr/>
          <a:lstStyle/>
          <a:p>
            <a:fld id="{6422C9F5-CE6F-4BEE-84C2-81E4985345AA}" type="datetimeFigureOut">
              <a:rPr lang="en-US" smtClean="0"/>
              <a:t>12/18/2021</a:t>
            </a:fld>
            <a:endParaRPr lang="en-US"/>
          </a:p>
        </p:txBody>
      </p:sp>
      <p:sp>
        <p:nvSpPr>
          <p:cNvPr id="8" name="Footer Placeholder 7">
            <a:extLst>
              <a:ext uri="{FF2B5EF4-FFF2-40B4-BE49-F238E27FC236}">
                <a16:creationId xmlns:a16="http://schemas.microsoft.com/office/drawing/2014/main" id="{B68DF0A0-7D8D-4461-B957-42FB42B319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90B28D-94C8-47D8-8CB1-4A5014B30D8D}"/>
              </a:ext>
            </a:extLst>
          </p:cNvPr>
          <p:cNvSpPr>
            <a:spLocks noGrp="1"/>
          </p:cNvSpPr>
          <p:nvPr>
            <p:ph type="sldNum" sz="quarter" idx="12"/>
          </p:nvPr>
        </p:nvSpPr>
        <p:spPr/>
        <p:txBody>
          <a:bodyPr/>
          <a:lstStyle/>
          <a:p>
            <a:fld id="{FAC2D2C5-4798-44AE-B7EE-0DD9A8979FED}" type="slidenum">
              <a:rPr lang="en-US" smtClean="0"/>
              <a:t>‹#›</a:t>
            </a:fld>
            <a:endParaRPr lang="en-US"/>
          </a:p>
        </p:txBody>
      </p:sp>
    </p:spTree>
    <p:extLst>
      <p:ext uri="{BB962C8B-B14F-4D97-AF65-F5344CB8AC3E}">
        <p14:creationId xmlns:p14="http://schemas.microsoft.com/office/powerpoint/2010/main" val="2435793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2C90F-78BA-4CA1-A22E-14A41064DA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611F83-8645-4171-88E6-72B0543D9AA4}"/>
              </a:ext>
            </a:extLst>
          </p:cNvPr>
          <p:cNvSpPr>
            <a:spLocks noGrp="1"/>
          </p:cNvSpPr>
          <p:nvPr>
            <p:ph type="dt" sz="half" idx="10"/>
          </p:nvPr>
        </p:nvSpPr>
        <p:spPr/>
        <p:txBody>
          <a:bodyPr/>
          <a:lstStyle/>
          <a:p>
            <a:fld id="{6422C9F5-CE6F-4BEE-84C2-81E4985345AA}" type="datetimeFigureOut">
              <a:rPr lang="en-US" smtClean="0"/>
              <a:t>12/18/2021</a:t>
            </a:fld>
            <a:endParaRPr lang="en-US"/>
          </a:p>
        </p:txBody>
      </p:sp>
      <p:sp>
        <p:nvSpPr>
          <p:cNvPr id="4" name="Footer Placeholder 3">
            <a:extLst>
              <a:ext uri="{FF2B5EF4-FFF2-40B4-BE49-F238E27FC236}">
                <a16:creationId xmlns:a16="http://schemas.microsoft.com/office/drawing/2014/main" id="{0EE3E00E-6B03-4E91-9973-B1B8E67839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9E6027-D8B3-4FCD-93D6-BD5080B7ED7E}"/>
              </a:ext>
            </a:extLst>
          </p:cNvPr>
          <p:cNvSpPr>
            <a:spLocks noGrp="1"/>
          </p:cNvSpPr>
          <p:nvPr>
            <p:ph type="sldNum" sz="quarter" idx="12"/>
          </p:nvPr>
        </p:nvSpPr>
        <p:spPr/>
        <p:txBody>
          <a:bodyPr/>
          <a:lstStyle/>
          <a:p>
            <a:fld id="{FAC2D2C5-4798-44AE-B7EE-0DD9A8979FED}" type="slidenum">
              <a:rPr lang="en-US" smtClean="0"/>
              <a:t>‹#›</a:t>
            </a:fld>
            <a:endParaRPr lang="en-US"/>
          </a:p>
        </p:txBody>
      </p:sp>
    </p:spTree>
    <p:extLst>
      <p:ext uri="{BB962C8B-B14F-4D97-AF65-F5344CB8AC3E}">
        <p14:creationId xmlns:p14="http://schemas.microsoft.com/office/powerpoint/2010/main" val="3835013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B57399-04C1-4B9A-A96C-8A6226B36930}"/>
              </a:ext>
            </a:extLst>
          </p:cNvPr>
          <p:cNvSpPr>
            <a:spLocks noGrp="1"/>
          </p:cNvSpPr>
          <p:nvPr>
            <p:ph type="dt" sz="half" idx="10"/>
          </p:nvPr>
        </p:nvSpPr>
        <p:spPr/>
        <p:txBody>
          <a:bodyPr/>
          <a:lstStyle/>
          <a:p>
            <a:fld id="{6422C9F5-CE6F-4BEE-84C2-81E4985345AA}" type="datetimeFigureOut">
              <a:rPr lang="en-US" smtClean="0"/>
              <a:t>12/18/2021</a:t>
            </a:fld>
            <a:endParaRPr lang="en-US"/>
          </a:p>
        </p:txBody>
      </p:sp>
      <p:sp>
        <p:nvSpPr>
          <p:cNvPr id="3" name="Footer Placeholder 2">
            <a:extLst>
              <a:ext uri="{FF2B5EF4-FFF2-40B4-BE49-F238E27FC236}">
                <a16:creationId xmlns:a16="http://schemas.microsoft.com/office/drawing/2014/main" id="{96818835-9E75-4880-A183-37534BBDB3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98A23C-E771-4DD8-98ED-F297AB7CA683}"/>
              </a:ext>
            </a:extLst>
          </p:cNvPr>
          <p:cNvSpPr>
            <a:spLocks noGrp="1"/>
          </p:cNvSpPr>
          <p:nvPr>
            <p:ph type="sldNum" sz="quarter" idx="12"/>
          </p:nvPr>
        </p:nvSpPr>
        <p:spPr/>
        <p:txBody>
          <a:bodyPr/>
          <a:lstStyle/>
          <a:p>
            <a:fld id="{FAC2D2C5-4798-44AE-B7EE-0DD9A8979FED}" type="slidenum">
              <a:rPr lang="en-US" smtClean="0"/>
              <a:t>‹#›</a:t>
            </a:fld>
            <a:endParaRPr lang="en-US"/>
          </a:p>
        </p:txBody>
      </p:sp>
    </p:spTree>
    <p:extLst>
      <p:ext uri="{BB962C8B-B14F-4D97-AF65-F5344CB8AC3E}">
        <p14:creationId xmlns:p14="http://schemas.microsoft.com/office/powerpoint/2010/main" val="3187948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1AC47-6AA0-48CA-B86B-DC1D34FD42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7B3807-1114-4179-B56B-0AEC51253F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EAE0C2-79F5-41E5-86AC-DEF4A0708C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F626D2-E5D8-4718-B8DA-33E2532263F1}"/>
              </a:ext>
            </a:extLst>
          </p:cNvPr>
          <p:cNvSpPr>
            <a:spLocks noGrp="1"/>
          </p:cNvSpPr>
          <p:nvPr>
            <p:ph type="dt" sz="half" idx="10"/>
          </p:nvPr>
        </p:nvSpPr>
        <p:spPr/>
        <p:txBody>
          <a:bodyPr/>
          <a:lstStyle/>
          <a:p>
            <a:fld id="{6422C9F5-CE6F-4BEE-84C2-81E4985345AA}" type="datetimeFigureOut">
              <a:rPr lang="en-US" smtClean="0"/>
              <a:t>12/18/2021</a:t>
            </a:fld>
            <a:endParaRPr lang="en-US"/>
          </a:p>
        </p:txBody>
      </p:sp>
      <p:sp>
        <p:nvSpPr>
          <p:cNvPr id="6" name="Footer Placeholder 5">
            <a:extLst>
              <a:ext uri="{FF2B5EF4-FFF2-40B4-BE49-F238E27FC236}">
                <a16:creationId xmlns:a16="http://schemas.microsoft.com/office/drawing/2014/main" id="{AEE3F823-49EA-46E9-9F4C-5058DAC3A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505EB4-E4A0-4179-8ABD-EE53374F232D}"/>
              </a:ext>
            </a:extLst>
          </p:cNvPr>
          <p:cNvSpPr>
            <a:spLocks noGrp="1"/>
          </p:cNvSpPr>
          <p:nvPr>
            <p:ph type="sldNum" sz="quarter" idx="12"/>
          </p:nvPr>
        </p:nvSpPr>
        <p:spPr/>
        <p:txBody>
          <a:bodyPr/>
          <a:lstStyle/>
          <a:p>
            <a:fld id="{FAC2D2C5-4798-44AE-B7EE-0DD9A8979FED}" type="slidenum">
              <a:rPr lang="en-US" smtClean="0"/>
              <a:t>‹#›</a:t>
            </a:fld>
            <a:endParaRPr lang="en-US"/>
          </a:p>
        </p:txBody>
      </p:sp>
    </p:spTree>
    <p:extLst>
      <p:ext uri="{BB962C8B-B14F-4D97-AF65-F5344CB8AC3E}">
        <p14:creationId xmlns:p14="http://schemas.microsoft.com/office/powerpoint/2010/main" val="631874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DFEF6-3D56-4C06-B381-F29F3EA303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EB44E0-B80C-468E-91FB-3C24DAF290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675EB4-8DC5-4338-8A61-421005CE27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3E24BA-7062-4691-BF26-310E150348BE}"/>
              </a:ext>
            </a:extLst>
          </p:cNvPr>
          <p:cNvSpPr>
            <a:spLocks noGrp="1"/>
          </p:cNvSpPr>
          <p:nvPr>
            <p:ph type="dt" sz="half" idx="10"/>
          </p:nvPr>
        </p:nvSpPr>
        <p:spPr/>
        <p:txBody>
          <a:bodyPr/>
          <a:lstStyle/>
          <a:p>
            <a:fld id="{6422C9F5-CE6F-4BEE-84C2-81E4985345AA}" type="datetimeFigureOut">
              <a:rPr lang="en-US" smtClean="0"/>
              <a:t>12/18/2021</a:t>
            </a:fld>
            <a:endParaRPr lang="en-US"/>
          </a:p>
        </p:txBody>
      </p:sp>
      <p:sp>
        <p:nvSpPr>
          <p:cNvPr id="6" name="Footer Placeholder 5">
            <a:extLst>
              <a:ext uri="{FF2B5EF4-FFF2-40B4-BE49-F238E27FC236}">
                <a16:creationId xmlns:a16="http://schemas.microsoft.com/office/drawing/2014/main" id="{89FBD59A-86DE-4472-8860-5C5CEEDC5B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DB2E99-4BD1-4DF2-9F5A-99F9F9F75AF2}"/>
              </a:ext>
            </a:extLst>
          </p:cNvPr>
          <p:cNvSpPr>
            <a:spLocks noGrp="1"/>
          </p:cNvSpPr>
          <p:nvPr>
            <p:ph type="sldNum" sz="quarter" idx="12"/>
          </p:nvPr>
        </p:nvSpPr>
        <p:spPr/>
        <p:txBody>
          <a:bodyPr/>
          <a:lstStyle/>
          <a:p>
            <a:fld id="{FAC2D2C5-4798-44AE-B7EE-0DD9A8979FED}" type="slidenum">
              <a:rPr lang="en-US" smtClean="0"/>
              <a:t>‹#›</a:t>
            </a:fld>
            <a:endParaRPr lang="en-US"/>
          </a:p>
        </p:txBody>
      </p:sp>
    </p:spTree>
    <p:extLst>
      <p:ext uri="{BB962C8B-B14F-4D97-AF65-F5344CB8AC3E}">
        <p14:creationId xmlns:p14="http://schemas.microsoft.com/office/powerpoint/2010/main" val="1189034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334E05-EBBC-4B1D-9B44-F6F35CB886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9A5E4F-81E9-4362-9C23-B0392529CA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61B214-32F3-4809-B7BD-6D764D0FC3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22C9F5-CE6F-4BEE-84C2-81E4985345AA}" type="datetimeFigureOut">
              <a:rPr lang="en-US" smtClean="0"/>
              <a:t>12/18/2021</a:t>
            </a:fld>
            <a:endParaRPr lang="en-US"/>
          </a:p>
        </p:txBody>
      </p:sp>
      <p:sp>
        <p:nvSpPr>
          <p:cNvPr id="5" name="Footer Placeholder 4">
            <a:extLst>
              <a:ext uri="{FF2B5EF4-FFF2-40B4-BE49-F238E27FC236}">
                <a16:creationId xmlns:a16="http://schemas.microsoft.com/office/drawing/2014/main" id="{713FECE3-206F-4E00-9EDC-7BE043508D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F615C9-2DC2-4030-BA7E-6D04DC16A9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2D2C5-4798-44AE-B7EE-0DD9A8979FED}" type="slidenum">
              <a:rPr lang="en-US" smtClean="0"/>
              <a:t>‹#›</a:t>
            </a:fld>
            <a:endParaRPr lang="en-US"/>
          </a:p>
        </p:txBody>
      </p:sp>
    </p:spTree>
    <p:extLst>
      <p:ext uri="{BB962C8B-B14F-4D97-AF65-F5344CB8AC3E}">
        <p14:creationId xmlns:p14="http://schemas.microsoft.com/office/powerpoint/2010/main" val="3338230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44CF2-C6EB-4C43-9864-6807B8792AE6}"/>
              </a:ext>
            </a:extLst>
          </p:cNvPr>
          <p:cNvSpPr>
            <a:spLocks noGrp="1"/>
          </p:cNvSpPr>
          <p:nvPr>
            <p:ph type="ctrTitle"/>
          </p:nvPr>
        </p:nvSpPr>
        <p:spPr>
          <a:xfrm>
            <a:off x="762001" y="803325"/>
            <a:ext cx="5314536" cy="1325563"/>
          </a:xfrm>
        </p:spPr>
        <p:txBody>
          <a:bodyPr vert="horz" lIns="91440" tIns="45720" rIns="91440" bIns="45720" rtlCol="0" anchor="ctr">
            <a:normAutofit/>
          </a:bodyPr>
          <a:lstStyle/>
          <a:p>
            <a:pPr algn="l"/>
            <a:r>
              <a:rPr lang="en-US" sz="4400" b="1" kern="1200" dirty="0">
                <a:solidFill>
                  <a:schemeClr val="tx1"/>
                </a:solidFill>
              </a:rPr>
              <a:t>Airline Information Management</a:t>
            </a:r>
          </a:p>
        </p:txBody>
      </p:sp>
      <p:sp>
        <p:nvSpPr>
          <p:cNvPr id="6" name="Title 1">
            <a:extLst>
              <a:ext uri="{FF2B5EF4-FFF2-40B4-BE49-F238E27FC236}">
                <a16:creationId xmlns:a16="http://schemas.microsoft.com/office/drawing/2014/main" id="{911D6DB8-A0E5-45E1-86D0-833BF1B62BC7}"/>
              </a:ext>
            </a:extLst>
          </p:cNvPr>
          <p:cNvSpPr txBox="1">
            <a:spLocks/>
          </p:cNvSpPr>
          <p:nvPr/>
        </p:nvSpPr>
        <p:spPr>
          <a:xfrm>
            <a:off x="762000" y="2279018"/>
            <a:ext cx="5314543" cy="3375920"/>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1800" dirty="0">
                <a:latin typeface="+mn-lt"/>
                <a:ea typeface="+mn-ea"/>
                <a:cs typeface="+mn-cs"/>
              </a:rPr>
              <a:t>First group project for the Algorithms and Data Structures class</a:t>
            </a:r>
          </a:p>
          <a:p>
            <a:pPr algn="l">
              <a:spcAft>
                <a:spcPts val="600"/>
              </a:spcAft>
            </a:pPr>
            <a:r>
              <a:rPr lang="en-US" sz="1800" b="1" dirty="0">
                <a:latin typeface="+mn-lt"/>
                <a:ea typeface="+mn-ea"/>
                <a:cs typeface="+mn-cs"/>
              </a:rPr>
              <a:t>Faculty</a:t>
            </a:r>
          </a:p>
          <a:p>
            <a:pPr indent="-228600" algn="l">
              <a:spcAft>
                <a:spcPts val="600"/>
              </a:spcAft>
              <a:buFont typeface="Arial" panose="020B0604020202020204" pitchFamily="34" charset="0"/>
              <a:buChar char="•"/>
            </a:pPr>
            <a:r>
              <a:rPr lang="en-US" sz="1800" dirty="0">
                <a:latin typeface="+mn-lt"/>
                <a:ea typeface="+mn-ea"/>
                <a:cs typeface="+mn-cs"/>
              </a:rPr>
              <a:t>Pedro Ribeiro (lectures)</a:t>
            </a:r>
          </a:p>
          <a:p>
            <a:pPr indent="-228600" algn="l">
              <a:spcAft>
                <a:spcPts val="600"/>
              </a:spcAft>
              <a:buFont typeface="Arial" panose="020B0604020202020204" pitchFamily="34" charset="0"/>
              <a:buChar char="•"/>
            </a:pPr>
            <a:r>
              <a:rPr lang="en-US" sz="1800" dirty="0">
                <a:latin typeface="+mn-lt"/>
                <a:ea typeface="+mn-ea"/>
                <a:cs typeface="+mn-cs"/>
              </a:rPr>
              <a:t>Ana Rocha (lectures)</a:t>
            </a:r>
          </a:p>
          <a:p>
            <a:pPr indent="-228600" algn="l">
              <a:spcAft>
                <a:spcPts val="600"/>
              </a:spcAft>
              <a:buFont typeface="Arial" panose="020B0604020202020204" pitchFamily="34" charset="0"/>
              <a:buChar char="•"/>
            </a:pPr>
            <a:r>
              <a:rPr lang="en-US" sz="1800" dirty="0">
                <a:latin typeface="+mn-lt"/>
                <a:ea typeface="+mn-ea"/>
                <a:cs typeface="+mn-cs"/>
              </a:rPr>
              <a:t>Rosaldo Rosetti (recitations)</a:t>
            </a:r>
          </a:p>
          <a:p>
            <a:pPr algn="l">
              <a:spcAft>
                <a:spcPts val="600"/>
              </a:spcAft>
            </a:pPr>
            <a:r>
              <a:rPr lang="en-US" sz="1800" b="1" dirty="0">
                <a:latin typeface="+mn-lt"/>
                <a:ea typeface="+mn-ea"/>
                <a:cs typeface="+mn-cs"/>
              </a:rPr>
              <a:t>Students</a:t>
            </a:r>
          </a:p>
          <a:p>
            <a:pPr indent="-228600" algn="l">
              <a:spcAft>
                <a:spcPts val="600"/>
              </a:spcAft>
              <a:buFont typeface="Arial" panose="020B0604020202020204" pitchFamily="34" charset="0"/>
              <a:buChar char="•"/>
            </a:pPr>
            <a:r>
              <a:rPr lang="en-US" sz="1800" dirty="0">
                <a:latin typeface="+mn-lt"/>
                <a:ea typeface="+mn-ea"/>
                <a:cs typeface="+mn-cs"/>
              </a:rPr>
              <a:t>Gonçalo Pinto (202004907)</a:t>
            </a:r>
          </a:p>
          <a:p>
            <a:pPr indent="-228600" algn="l">
              <a:spcAft>
                <a:spcPts val="600"/>
              </a:spcAft>
              <a:buFont typeface="Arial" panose="020B0604020202020204" pitchFamily="34" charset="0"/>
              <a:buChar char="•"/>
            </a:pPr>
            <a:r>
              <a:rPr lang="en-US" sz="1800" dirty="0">
                <a:latin typeface="+mn-lt"/>
                <a:ea typeface="+mn-ea"/>
                <a:cs typeface="+mn-cs"/>
              </a:rPr>
              <a:t>Guilherme Magalhães (202005285)</a:t>
            </a:r>
          </a:p>
          <a:p>
            <a:pPr indent="-228600" algn="l">
              <a:spcAft>
                <a:spcPts val="600"/>
              </a:spcAft>
              <a:buFont typeface="Arial" panose="020B0604020202020204" pitchFamily="34" charset="0"/>
              <a:buChar char="•"/>
            </a:pPr>
            <a:r>
              <a:rPr lang="en-US" sz="1800" dirty="0">
                <a:latin typeface="+mn-lt"/>
                <a:ea typeface="+mn-ea"/>
                <a:cs typeface="+mn-cs"/>
              </a:rPr>
              <a:t>Pedro Cerejeira (202007525)</a:t>
            </a:r>
            <a:endParaRPr lang="en-US" sz="1800" b="1" dirty="0">
              <a:latin typeface="+mn-lt"/>
              <a:ea typeface="+mn-ea"/>
              <a:cs typeface="+mn-cs"/>
            </a:endParaRPr>
          </a:p>
        </p:txBody>
      </p:sp>
      <p:sp>
        <p:nvSpPr>
          <p:cNvPr id="11" name="Freeform: Shape 10">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picture containing text, clipart&#10;&#10;Description automatically generated">
            <a:extLst>
              <a:ext uri="{FF2B5EF4-FFF2-40B4-BE49-F238E27FC236}">
                <a16:creationId xmlns:a16="http://schemas.microsoft.com/office/drawing/2014/main" id="{AE9D2B19-5F73-4840-AABD-D3B3137721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4057" y="1810515"/>
            <a:ext cx="3796790" cy="1461764"/>
          </a:xfrm>
          <a:prstGeom prst="rect">
            <a:avLst/>
          </a:prstGeom>
        </p:spPr>
      </p:pic>
    </p:spTree>
    <p:extLst>
      <p:ext uri="{BB962C8B-B14F-4D97-AF65-F5344CB8AC3E}">
        <p14:creationId xmlns:p14="http://schemas.microsoft.com/office/powerpoint/2010/main" val="420120822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F8C973-E34A-4BB1-B4F7-B731E0A66CEF}"/>
              </a:ext>
            </a:extLst>
          </p:cNvPr>
          <p:cNvSpPr>
            <a:spLocks noGrp="1"/>
          </p:cNvSpPr>
          <p:nvPr>
            <p:ph idx="1"/>
          </p:nvPr>
        </p:nvSpPr>
        <p:spPr>
          <a:xfrm>
            <a:off x="781050" y="1677988"/>
            <a:ext cx="4395788" cy="865188"/>
          </a:xfrm>
        </p:spPr>
        <p:txBody>
          <a:bodyPr>
            <a:normAutofit/>
          </a:bodyPr>
          <a:lstStyle/>
          <a:p>
            <a:pPr marL="0" indent="0">
              <a:buNone/>
            </a:pPr>
            <a:r>
              <a:rPr lang="en-US" sz="2000" b="1" dirty="0"/>
              <a:t>Goal </a:t>
            </a:r>
            <a:r>
              <a:rPr lang="en-US" sz="2000" dirty="0"/>
              <a:t>Create a management system to support an airline in its daily operations</a:t>
            </a:r>
          </a:p>
        </p:txBody>
      </p:sp>
      <p:pic>
        <p:nvPicPr>
          <p:cNvPr id="5" name="Picture 4" descr="A picture containing text, clipart&#10;&#10;Description automatically generated">
            <a:extLst>
              <a:ext uri="{FF2B5EF4-FFF2-40B4-BE49-F238E27FC236}">
                <a16:creationId xmlns:a16="http://schemas.microsoft.com/office/drawing/2014/main" id="{AEEF4F80-6182-437F-8FB9-E546318E1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8817" y="327168"/>
            <a:ext cx="3640043" cy="1401476"/>
          </a:xfrm>
          <a:prstGeom prst="rect">
            <a:avLst/>
          </a:prstGeom>
        </p:spPr>
      </p:pic>
      <p:sp>
        <p:nvSpPr>
          <p:cNvPr id="6" name="Title 1">
            <a:extLst>
              <a:ext uri="{FF2B5EF4-FFF2-40B4-BE49-F238E27FC236}">
                <a16:creationId xmlns:a16="http://schemas.microsoft.com/office/drawing/2014/main" id="{67EAB101-CB65-4E80-9086-38AF17265C5D}"/>
              </a:ext>
            </a:extLst>
          </p:cNvPr>
          <p:cNvSpPr txBox="1">
            <a:spLocks/>
          </p:cNvSpPr>
          <p:nvPr/>
        </p:nvSpPr>
        <p:spPr>
          <a:xfrm>
            <a:off x="704851" y="570706"/>
            <a:ext cx="7219949" cy="9143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Problem definition</a:t>
            </a:r>
          </a:p>
        </p:txBody>
      </p:sp>
      <p:sp>
        <p:nvSpPr>
          <p:cNvPr id="7" name="Content Placeholder 2">
            <a:extLst>
              <a:ext uri="{FF2B5EF4-FFF2-40B4-BE49-F238E27FC236}">
                <a16:creationId xmlns:a16="http://schemas.microsoft.com/office/drawing/2014/main" id="{8E4A7644-8773-4C02-872F-3EF01677F41A}"/>
              </a:ext>
            </a:extLst>
          </p:cNvPr>
          <p:cNvSpPr txBox="1">
            <a:spLocks/>
          </p:cNvSpPr>
          <p:nvPr/>
        </p:nvSpPr>
        <p:spPr>
          <a:xfrm>
            <a:off x="7079452" y="2476501"/>
            <a:ext cx="5098258" cy="9572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Simple and intuitive to use </a:t>
            </a:r>
            <a:r>
              <a:rPr lang="en-US" sz="2000" dirty="0"/>
              <a:t>It ought to be possible to interact with the project via console/text file/CSV without too much hassle</a:t>
            </a:r>
          </a:p>
        </p:txBody>
      </p:sp>
      <p:sp>
        <p:nvSpPr>
          <p:cNvPr id="8" name="Content Placeholder 2">
            <a:extLst>
              <a:ext uri="{FF2B5EF4-FFF2-40B4-BE49-F238E27FC236}">
                <a16:creationId xmlns:a16="http://schemas.microsoft.com/office/drawing/2014/main" id="{6E0AA758-51B9-40D1-8CDE-6E0CBCEB17B7}"/>
              </a:ext>
            </a:extLst>
          </p:cNvPr>
          <p:cNvSpPr txBox="1">
            <a:spLocks/>
          </p:cNvSpPr>
          <p:nvPr/>
        </p:nvSpPr>
        <p:spPr>
          <a:xfrm>
            <a:off x="1019175" y="2471738"/>
            <a:ext cx="4395788" cy="390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t>In order to achieve this, the project should be</a:t>
            </a:r>
          </a:p>
        </p:txBody>
      </p:sp>
      <p:cxnSp>
        <p:nvCxnSpPr>
          <p:cNvPr id="4" name="Straight Connector 3">
            <a:extLst>
              <a:ext uri="{FF2B5EF4-FFF2-40B4-BE49-F238E27FC236}">
                <a16:creationId xmlns:a16="http://schemas.microsoft.com/office/drawing/2014/main" id="{60778655-E53A-412D-8443-F11D006050B3}"/>
              </a:ext>
            </a:extLst>
          </p:cNvPr>
          <p:cNvCxnSpPr>
            <a:cxnSpLocks/>
          </p:cNvCxnSpPr>
          <p:nvPr/>
        </p:nvCxnSpPr>
        <p:spPr>
          <a:xfrm flipH="1">
            <a:off x="1019175" y="2308220"/>
            <a:ext cx="2" cy="345438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157FFE2D-5012-4F03-9F45-AB409D8891EA}"/>
              </a:ext>
            </a:extLst>
          </p:cNvPr>
          <p:cNvCxnSpPr>
            <a:cxnSpLocks/>
          </p:cNvCxnSpPr>
          <p:nvPr/>
        </p:nvCxnSpPr>
        <p:spPr>
          <a:xfrm>
            <a:off x="1023933" y="2905124"/>
            <a:ext cx="60293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Content Placeholder 2">
            <a:extLst>
              <a:ext uri="{FF2B5EF4-FFF2-40B4-BE49-F238E27FC236}">
                <a16:creationId xmlns:a16="http://schemas.microsoft.com/office/drawing/2014/main" id="{9E44CF9C-3A7C-4920-8B97-F83D43D0A6CF}"/>
              </a:ext>
            </a:extLst>
          </p:cNvPr>
          <p:cNvSpPr txBox="1">
            <a:spLocks/>
          </p:cNvSpPr>
          <p:nvPr/>
        </p:nvSpPr>
        <p:spPr>
          <a:xfrm>
            <a:off x="1778766" y="3281356"/>
            <a:ext cx="5379271" cy="1205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Readable and well documented </a:t>
            </a:r>
            <a:r>
              <a:rPr lang="en-US" sz="2000" dirty="0"/>
              <a:t>Aesthetics are to be prioritized over efficiency, so in the future other engineers have an easy time deciphering the code</a:t>
            </a:r>
          </a:p>
        </p:txBody>
      </p:sp>
      <p:cxnSp>
        <p:nvCxnSpPr>
          <p:cNvPr id="15" name="Straight Arrow Connector 14">
            <a:extLst>
              <a:ext uri="{FF2B5EF4-FFF2-40B4-BE49-F238E27FC236}">
                <a16:creationId xmlns:a16="http://schemas.microsoft.com/office/drawing/2014/main" id="{F00A7FDF-AEBB-412C-AA28-8036DA572413}"/>
              </a:ext>
            </a:extLst>
          </p:cNvPr>
          <p:cNvCxnSpPr>
            <a:cxnSpLocks/>
          </p:cNvCxnSpPr>
          <p:nvPr/>
        </p:nvCxnSpPr>
        <p:spPr>
          <a:xfrm>
            <a:off x="1023933" y="3852851"/>
            <a:ext cx="685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Content Placeholder 2">
            <a:extLst>
              <a:ext uri="{FF2B5EF4-FFF2-40B4-BE49-F238E27FC236}">
                <a16:creationId xmlns:a16="http://schemas.microsoft.com/office/drawing/2014/main" id="{59CC6381-EBD6-4B23-A904-D068261263DC}"/>
              </a:ext>
            </a:extLst>
          </p:cNvPr>
          <p:cNvSpPr txBox="1">
            <a:spLocks/>
          </p:cNvSpPr>
          <p:nvPr/>
        </p:nvSpPr>
        <p:spPr>
          <a:xfrm>
            <a:off x="7053263" y="4381514"/>
            <a:ext cx="5098258" cy="9572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Scalable and thoroughly tested </a:t>
            </a:r>
            <a:r>
              <a:rPr lang="en-US" sz="2000" dirty="0"/>
              <a:t>Data abstraction should be fanatically imposed and all classes must be exhaustively tested</a:t>
            </a:r>
          </a:p>
        </p:txBody>
      </p:sp>
      <p:cxnSp>
        <p:nvCxnSpPr>
          <p:cNvPr id="18" name="Straight Arrow Connector 17">
            <a:extLst>
              <a:ext uri="{FF2B5EF4-FFF2-40B4-BE49-F238E27FC236}">
                <a16:creationId xmlns:a16="http://schemas.microsoft.com/office/drawing/2014/main" id="{F7ED2059-36D5-4BEF-B5B0-F84A7BB9736E}"/>
              </a:ext>
            </a:extLst>
          </p:cNvPr>
          <p:cNvCxnSpPr>
            <a:cxnSpLocks/>
          </p:cNvCxnSpPr>
          <p:nvPr/>
        </p:nvCxnSpPr>
        <p:spPr>
          <a:xfrm>
            <a:off x="997744" y="4810137"/>
            <a:ext cx="60293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Content Placeholder 2">
            <a:extLst>
              <a:ext uri="{FF2B5EF4-FFF2-40B4-BE49-F238E27FC236}">
                <a16:creationId xmlns:a16="http://schemas.microsoft.com/office/drawing/2014/main" id="{E9D49E50-D7CF-4C3A-AFEA-FE95013B8917}"/>
              </a:ext>
            </a:extLst>
          </p:cNvPr>
          <p:cNvSpPr txBox="1">
            <a:spLocks/>
          </p:cNvSpPr>
          <p:nvPr/>
        </p:nvSpPr>
        <p:spPr>
          <a:xfrm>
            <a:off x="1778768" y="5295893"/>
            <a:ext cx="5379271" cy="9572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Runnable in a normal computer </a:t>
            </a:r>
            <a:r>
              <a:rPr lang="en-US" sz="2000" dirty="0"/>
              <a:t>There’s no need to melt the airline’s CPUs, the code shouldn’t waste system resources for no reason</a:t>
            </a:r>
          </a:p>
        </p:txBody>
      </p:sp>
      <p:cxnSp>
        <p:nvCxnSpPr>
          <p:cNvPr id="21" name="Straight Arrow Connector 20">
            <a:extLst>
              <a:ext uri="{FF2B5EF4-FFF2-40B4-BE49-F238E27FC236}">
                <a16:creationId xmlns:a16="http://schemas.microsoft.com/office/drawing/2014/main" id="{B1A1BE99-5BAC-4D76-A4A6-083C1B57598F}"/>
              </a:ext>
            </a:extLst>
          </p:cNvPr>
          <p:cNvCxnSpPr>
            <a:cxnSpLocks/>
          </p:cNvCxnSpPr>
          <p:nvPr/>
        </p:nvCxnSpPr>
        <p:spPr>
          <a:xfrm>
            <a:off x="1023935" y="5762607"/>
            <a:ext cx="685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49032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F8C973-E34A-4BB1-B4F7-B731E0A66CEF}"/>
              </a:ext>
            </a:extLst>
          </p:cNvPr>
          <p:cNvSpPr>
            <a:spLocks noGrp="1"/>
          </p:cNvSpPr>
          <p:nvPr>
            <p:ph idx="1"/>
          </p:nvPr>
        </p:nvSpPr>
        <p:spPr>
          <a:xfrm>
            <a:off x="704850" y="1835151"/>
            <a:ext cx="11184009" cy="1401476"/>
          </a:xfrm>
        </p:spPr>
        <p:txBody>
          <a:bodyPr>
            <a:normAutofit/>
          </a:bodyPr>
          <a:lstStyle/>
          <a:p>
            <a:pPr marL="0" indent="0">
              <a:buNone/>
            </a:pPr>
            <a:r>
              <a:rPr lang="en-US" sz="2000" b="1" dirty="0"/>
              <a:t>Input-Output</a:t>
            </a:r>
          </a:p>
          <a:p>
            <a:pPr marL="0" indent="0">
              <a:buNone/>
            </a:pPr>
            <a:r>
              <a:rPr lang="en-US" sz="2000" dirty="0"/>
              <a:t>Command line used for instructions and small amounts of information by airline clients, CSVs used to transfer bigger amounts. Persistent information is also stored in CSVs. Some data can be visualized via a map in HTML.</a:t>
            </a:r>
          </a:p>
          <a:p>
            <a:pPr marL="0" indent="0">
              <a:buNone/>
            </a:pPr>
            <a:endParaRPr lang="en-US" sz="2000" b="1" dirty="0"/>
          </a:p>
        </p:txBody>
      </p:sp>
      <p:pic>
        <p:nvPicPr>
          <p:cNvPr id="5" name="Picture 4" descr="A picture containing text, clipart&#10;&#10;Description automatically generated">
            <a:extLst>
              <a:ext uri="{FF2B5EF4-FFF2-40B4-BE49-F238E27FC236}">
                <a16:creationId xmlns:a16="http://schemas.microsoft.com/office/drawing/2014/main" id="{AEEF4F80-6182-437F-8FB9-E546318E1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8817" y="327168"/>
            <a:ext cx="3640043" cy="1401476"/>
          </a:xfrm>
          <a:prstGeom prst="rect">
            <a:avLst/>
          </a:prstGeom>
        </p:spPr>
      </p:pic>
      <p:sp>
        <p:nvSpPr>
          <p:cNvPr id="6" name="Title 1">
            <a:extLst>
              <a:ext uri="{FF2B5EF4-FFF2-40B4-BE49-F238E27FC236}">
                <a16:creationId xmlns:a16="http://schemas.microsoft.com/office/drawing/2014/main" id="{67EAB101-CB65-4E80-9086-38AF17265C5D}"/>
              </a:ext>
            </a:extLst>
          </p:cNvPr>
          <p:cNvSpPr txBox="1">
            <a:spLocks/>
          </p:cNvSpPr>
          <p:nvPr/>
        </p:nvSpPr>
        <p:spPr>
          <a:xfrm>
            <a:off x="704851" y="570706"/>
            <a:ext cx="7219949" cy="9143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Solution description (1)</a:t>
            </a:r>
          </a:p>
        </p:txBody>
      </p:sp>
      <p:sp>
        <p:nvSpPr>
          <p:cNvPr id="7" name="Content Placeholder 2">
            <a:extLst>
              <a:ext uri="{FF2B5EF4-FFF2-40B4-BE49-F238E27FC236}">
                <a16:creationId xmlns:a16="http://schemas.microsoft.com/office/drawing/2014/main" id="{09139F55-83E8-4400-AA3E-12DA3E127DBC}"/>
              </a:ext>
            </a:extLst>
          </p:cNvPr>
          <p:cNvSpPr txBox="1">
            <a:spLocks/>
          </p:cNvSpPr>
          <p:nvPr/>
        </p:nvSpPr>
        <p:spPr>
          <a:xfrm>
            <a:off x="704851" y="3306775"/>
            <a:ext cx="5562600" cy="3098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Luggage Organization</a:t>
            </a:r>
          </a:p>
          <a:p>
            <a:pPr marL="0" indent="0">
              <a:buFont typeface="Arial" panose="020B0604020202020204" pitchFamily="34" charset="0"/>
              <a:buNone/>
            </a:pPr>
            <a:r>
              <a:rPr lang="en-US" sz="2000" dirty="0" err="1"/>
              <a:t>eeeeeeee</a:t>
            </a:r>
            <a:endParaRPr lang="en-US" sz="2000" dirty="0"/>
          </a:p>
          <a:p>
            <a:pPr marL="0" indent="0">
              <a:buFont typeface="Arial" panose="020B0604020202020204" pitchFamily="34" charset="0"/>
              <a:buNone/>
            </a:pPr>
            <a:endParaRPr lang="en-US" sz="2000" b="1" dirty="0"/>
          </a:p>
        </p:txBody>
      </p:sp>
      <p:sp>
        <p:nvSpPr>
          <p:cNvPr id="8" name="Content Placeholder 2">
            <a:extLst>
              <a:ext uri="{FF2B5EF4-FFF2-40B4-BE49-F238E27FC236}">
                <a16:creationId xmlns:a16="http://schemas.microsoft.com/office/drawing/2014/main" id="{B7B31DDE-D88A-404A-8582-183F993E98E8}"/>
              </a:ext>
            </a:extLst>
          </p:cNvPr>
          <p:cNvSpPr txBox="1">
            <a:spLocks/>
          </p:cNvSpPr>
          <p:nvPr/>
        </p:nvSpPr>
        <p:spPr>
          <a:xfrm>
            <a:off x="6001587" y="3306775"/>
            <a:ext cx="5562600" cy="3098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Full CRUD Implementation</a:t>
            </a:r>
          </a:p>
          <a:p>
            <a:pPr marL="0" indent="0">
              <a:buFont typeface="Arial" panose="020B0604020202020204" pitchFamily="34" charset="0"/>
              <a:buNone/>
            </a:pPr>
            <a:r>
              <a:rPr lang="en-US" sz="2000" dirty="0" err="1"/>
              <a:t>ereeeeeee</a:t>
            </a:r>
            <a:endParaRPr lang="en-US" sz="2000" dirty="0"/>
          </a:p>
          <a:p>
            <a:pPr marL="0" indent="0">
              <a:buFont typeface="Arial" panose="020B0604020202020204" pitchFamily="34" charset="0"/>
              <a:buNone/>
            </a:pPr>
            <a:endParaRPr lang="en-US" sz="2000" b="1" dirty="0"/>
          </a:p>
        </p:txBody>
      </p:sp>
      <p:sp>
        <p:nvSpPr>
          <p:cNvPr id="9" name="Content Placeholder 2">
            <a:extLst>
              <a:ext uri="{FF2B5EF4-FFF2-40B4-BE49-F238E27FC236}">
                <a16:creationId xmlns:a16="http://schemas.microsoft.com/office/drawing/2014/main" id="{0766D40B-D383-4370-BDFE-B6E5140C4C9E}"/>
              </a:ext>
            </a:extLst>
          </p:cNvPr>
          <p:cNvSpPr txBox="1">
            <a:spLocks/>
          </p:cNvSpPr>
          <p:nvPr/>
        </p:nvSpPr>
        <p:spPr>
          <a:xfrm>
            <a:off x="704850" y="4549787"/>
            <a:ext cx="5562600" cy="3098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Objects with constant attributes-use of pointers</a:t>
            </a:r>
          </a:p>
          <a:p>
            <a:pPr marL="0" indent="0">
              <a:buFont typeface="Arial" panose="020B0604020202020204" pitchFamily="34" charset="0"/>
              <a:buNone/>
            </a:pPr>
            <a:r>
              <a:rPr lang="en-US" sz="2000" dirty="0" err="1"/>
              <a:t>eeeeeeee</a:t>
            </a:r>
            <a:endParaRPr lang="en-US" sz="2000" dirty="0"/>
          </a:p>
          <a:p>
            <a:pPr marL="0" indent="0">
              <a:buFont typeface="Arial" panose="020B0604020202020204" pitchFamily="34" charset="0"/>
              <a:buNone/>
            </a:pPr>
            <a:endParaRPr lang="en-US" sz="2000" b="1" dirty="0"/>
          </a:p>
        </p:txBody>
      </p:sp>
      <p:sp>
        <p:nvSpPr>
          <p:cNvPr id="10" name="Content Placeholder 2">
            <a:extLst>
              <a:ext uri="{FF2B5EF4-FFF2-40B4-BE49-F238E27FC236}">
                <a16:creationId xmlns:a16="http://schemas.microsoft.com/office/drawing/2014/main" id="{1CAADADA-F0B5-4998-A666-A78C9D9C5B9A}"/>
              </a:ext>
            </a:extLst>
          </p:cNvPr>
          <p:cNvSpPr txBox="1">
            <a:spLocks/>
          </p:cNvSpPr>
          <p:nvPr/>
        </p:nvSpPr>
        <p:spPr>
          <a:xfrm>
            <a:off x="6001587" y="4440254"/>
            <a:ext cx="5562600" cy="3098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Abstraction and use of Inheritance for several classes</a:t>
            </a:r>
          </a:p>
          <a:p>
            <a:pPr marL="0" indent="0">
              <a:buFont typeface="Arial" panose="020B0604020202020204" pitchFamily="34" charset="0"/>
              <a:buNone/>
            </a:pPr>
            <a:r>
              <a:rPr lang="en-US" sz="2000" dirty="0" err="1"/>
              <a:t>ereeeeeee</a:t>
            </a:r>
            <a:endParaRPr lang="en-US" sz="2000" dirty="0"/>
          </a:p>
          <a:p>
            <a:pPr marL="0" indent="0">
              <a:buFont typeface="Arial" panose="020B0604020202020204" pitchFamily="34" charset="0"/>
              <a:buNone/>
            </a:pPr>
            <a:endParaRPr lang="en-US" sz="2000" b="1" dirty="0"/>
          </a:p>
        </p:txBody>
      </p:sp>
      <p:sp>
        <p:nvSpPr>
          <p:cNvPr id="11" name="Content Placeholder 2">
            <a:extLst>
              <a:ext uri="{FF2B5EF4-FFF2-40B4-BE49-F238E27FC236}">
                <a16:creationId xmlns:a16="http://schemas.microsoft.com/office/drawing/2014/main" id="{1800F801-E579-491E-A39B-9BE6710D613F}"/>
              </a:ext>
            </a:extLst>
          </p:cNvPr>
          <p:cNvSpPr txBox="1">
            <a:spLocks/>
          </p:cNvSpPr>
          <p:nvPr/>
        </p:nvSpPr>
        <p:spPr>
          <a:xfrm>
            <a:off x="734254" y="5623731"/>
            <a:ext cx="5562600" cy="3098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Container choices</a:t>
            </a:r>
          </a:p>
          <a:p>
            <a:pPr marL="0" indent="0">
              <a:buFont typeface="Arial" panose="020B0604020202020204" pitchFamily="34" charset="0"/>
              <a:buNone/>
            </a:pPr>
            <a:r>
              <a:rPr lang="en-US" sz="2000" dirty="0" err="1"/>
              <a:t>ereeeeeee</a:t>
            </a:r>
            <a:endParaRPr lang="en-US" sz="2000" dirty="0"/>
          </a:p>
          <a:p>
            <a:pPr marL="0" indent="0">
              <a:buFont typeface="Arial" panose="020B0604020202020204" pitchFamily="34" charset="0"/>
              <a:buNone/>
            </a:pPr>
            <a:endParaRPr lang="en-US" sz="2000" b="1" dirty="0"/>
          </a:p>
        </p:txBody>
      </p:sp>
    </p:spTree>
    <p:extLst>
      <p:ext uri="{BB962C8B-B14F-4D97-AF65-F5344CB8AC3E}">
        <p14:creationId xmlns:p14="http://schemas.microsoft.com/office/powerpoint/2010/main" val="2583786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F8C973-E34A-4BB1-B4F7-B731E0A66CEF}"/>
              </a:ext>
            </a:extLst>
          </p:cNvPr>
          <p:cNvSpPr>
            <a:spLocks noGrp="1"/>
          </p:cNvSpPr>
          <p:nvPr>
            <p:ph idx="1"/>
          </p:nvPr>
        </p:nvSpPr>
        <p:spPr>
          <a:xfrm>
            <a:off x="704850" y="1835150"/>
            <a:ext cx="11184009" cy="1544637"/>
          </a:xfrm>
        </p:spPr>
        <p:txBody>
          <a:bodyPr>
            <a:normAutofit/>
          </a:bodyPr>
          <a:lstStyle/>
          <a:p>
            <a:pPr marL="0" indent="0">
              <a:buNone/>
            </a:pPr>
            <a:r>
              <a:rPr lang="en-US" sz="2000" b="1" dirty="0"/>
              <a:t>Gonçalo</a:t>
            </a:r>
          </a:p>
          <a:p>
            <a:pPr marL="0" indent="0">
              <a:buNone/>
            </a:pPr>
            <a:r>
              <a:rPr lang="en-US" sz="2000" b="1" dirty="0"/>
              <a:t>Difficulties: </a:t>
            </a:r>
            <a:r>
              <a:rPr lang="en-US" sz="2000" dirty="0" err="1"/>
              <a:t>eeeee</a:t>
            </a:r>
            <a:endParaRPr lang="en-US" sz="2000" dirty="0"/>
          </a:p>
          <a:p>
            <a:pPr marL="0" indent="0">
              <a:buNone/>
            </a:pPr>
            <a:r>
              <a:rPr lang="en-US" sz="2000" b="1" dirty="0"/>
              <a:t>Solution: </a:t>
            </a:r>
            <a:r>
              <a:rPr lang="en-US" sz="2000" dirty="0" err="1"/>
              <a:t>eee</a:t>
            </a:r>
            <a:endParaRPr lang="en-US" sz="2000" b="1" dirty="0"/>
          </a:p>
        </p:txBody>
      </p:sp>
      <p:pic>
        <p:nvPicPr>
          <p:cNvPr id="5" name="Picture 4" descr="A picture containing text, clipart&#10;&#10;Description automatically generated">
            <a:extLst>
              <a:ext uri="{FF2B5EF4-FFF2-40B4-BE49-F238E27FC236}">
                <a16:creationId xmlns:a16="http://schemas.microsoft.com/office/drawing/2014/main" id="{AEEF4F80-6182-437F-8FB9-E546318E1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8817" y="327168"/>
            <a:ext cx="3640043" cy="1401476"/>
          </a:xfrm>
          <a:prstGeom prst="rect">
            <a:avLst/>
          </a:prstGeom>
        </p:spPr>
      </p:pic>
      <p:sp>
        <p:nvSpPr>
          <p:cNvPr id="6" name="Title 1">
            <a:extLst>
              <a:ext uri="{FF2B5EF4-FFF2-40B4-BE49-F238E27FC236}">
                <a16:creationId xmlns:a16="http://schemas.microsoft.com/office/drawing/2014/main" id="{67EAB101-CB65-4E80-9086-38AF17265C5D}"/>
              </a:ext>
            </a:extLst>
          </p:cNvPr>
          <p:cNvSpPr txBox="1">
            <a:spLocks/>
          </p:cNvSpPr>
          <p:nvPr/>
        </p:nvSpPr>
        <p:spPr>
          <a:xfrm>
            <a:off x="704851" y="570706"/>
            <a:ext cx="7219949" cy="9143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Class Diagram</a:t>
            </a:r>
          </a:p>
        </p:txBody>
      </p:sp>
    </p:spTree>
    <p:extLst>
      <p:ext uri="{BB962C8B-B14F-4D97-AF65-F5344CB8AC3E}">
        <p14:creationId xmlns:p14="http://schemas.microsoft.com/office/powerpoint/2010/main" val="3883518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F8C973-E34A-4BB1-B4F7-B731E0A66CEF}"/>
              </a:ext>
            </a:extLst>
          </p:cNvPr>
          <p:cNvSpPr>
            <a:spLocks noGrp="1"/>
          </p:cNvSpPr>
          <p:nvPr>
            <p:ph idx="1"/>
          </p:nvPr>
        </p:nvSpPr>
        <p:spPr>
          <a:xfrm>
            <a:off x="704850" y="1835150"/>
            <a:ext cx="11184009" cy="1544637"/>
          </a:xfrm>
        </p:spPr>
        <p:txBody>
          <a:bodyPr>
            <a:normAutofit/>
          </a:bodyPr>
          <a:lstStyle/>
          <a:p>
            <a:pPr marL="0" indent="0">
              <a:buNone/>
            </a:pPr>
            <a:r>
              <a:rPr lang="en-US" sz="2000" b="1" dirty="0"/>
              <a:t>Gonçalo</a:t>
            </a:r>
          </a:p>
          <a:p>
            <a:pPr marL="0" indent="0">
              <a:buNone/>
            </a:pPr>
            <a:r>
              <a:rPr lang="en-US" sz="2000" b="1" dirty="0"/>
              <a:t>Difficulties: </a:t>
            </a:r>
            <a:r>
              <a:rPr lang="en-US" sz="2000" dirty="0" err="1"/>
              <a:t>eeeee</a:t>
            </a:r>
            <a:endParaRPr lang="en-US" sz="2000" dirty="0"/>
          </a:p>
          <a:p>
            <a:pPr marL="0" indent="0">
              <a:buNone/>
            </a:pPr>
            <a:r>
              <a:rPr lang="en-US" sz="2000" b="1" dirty="0"/>
              <a:t>Solution: </a:t>
            </a:r>
            <a:r>
              <a:rPr lang="en-US" sz="2000" dirty="0" err="1"/>
              <a:t>eee</a:t>
            </a:r>
            <a:endParaRPr lang="en-US" sz="2000" b="1" dirty="0"/>
          </a:p>
        </p:txBody>
      </p:sp>
      <p:pic>
        <p:nvPicPr>
          <p:cNvPr id="5" name="Picture 4" descr="A picture containing text, clipart&#10;&#10;Description automatically generated">
            <a:extLst>
              <a:ext uri="{FF2B5EF4-FFF2-40B4-BE49-F238E27FC236}">
                <a16:creationId xmlns:a16="http://schemas.microsoft.com/office/drawing/2014/main" id="{AEEF4F80-6182-437F-8FB9-E546318E1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8817" y="327168"/>
            <a:ext cx="3640043" cy="1401476"/>
          </a:xfrm>
          <a:prstGeom prst="rect">
            <a:avLst/>
          </a:prstGeom>
        </p:spPr>
      </p:pic>
      <p:sp>
        <p:nvSpPr>
          <p:cNvPr id="6" name="Title 1">
            <a:extLst>
              <a:ext uri="{FF2B5EF4-FFF2-40B4-BE49-F238E27FC236}">
                <a16:creationId xmlns:a16="http://schemas.microsoft.com/office/drawing/2014/main" id="{67EAB101-CB65-4E80-9086-38AF17265C5D}"/>
              </a:ext>
            </a:extLst>
          </p:cNvPr>
          <p:cNvSpPr txBox="1">
            <a:spLocks/>
          </p:cNvSpPr>
          <p:nvPr/>
        </p:nvSpPr>
        <p:spPr>
          <a:xfrm>
            <a:off x="704851" y="570706"/>
            <a:ext cx="7219949" cy="9143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File Structure</a:t>
            </a:r>
          </a:p>
        </p:txBody>
      </p:sp>
    </p:spTree>
    <p:extLst>
      <p:ext uri="{BB962C8B-B14F-4D97-AF65-F5344CB8AC3E}">
        <p14:creationId xmlns:p14="http://schemas.microsoft.com/office/powerpoint/2010/main" val="3463693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F8C973-E34A-4BB1-B4F7-B731E0A66CEF}"/>
              </a:ext>
            </a:extLst>
          </p:cNvPr>
          <p:cNvSpPr>
            <a:spLocks noGrp="1"/>
          </p:cNvSpPr>
          <p:nvPr>
            <p:ph idx="1"/>
          </p:nvPr>
        </p:nvSpPr>
        <p:spPr>
          <a:xfrm>
            <a:off x="704850" y="1835150"/>
            <a:ext cx="11184009" cy="1544637"/>
          </a:xfrm>
        </p:spPr>
        <p:txBody>
          <a:bodyPr>
            <a:normAutofit/>
          </a:bodyPr>
          <a:lstStyle/>
          <a:p>
            <a:pPr marL="0" indent="0">
              <a:buNone/>
            </a:pPr>
            <a:r>
              <a:rPr lang="en-US" sz="2000" b="1" dirty="0"/>
              <a:t>Gonçalo</a:t>
            </a:r>
          </a:p>
          <a:p>
            <a:pPr marL="0" indent="0">
              <a:buNone/>
            </a:pPr>
            <a:r>
              <a:rPr lang="en-US" sz="2000" b="1" dirty="0"/>
              <a:t>Difficulties: </a:t>
            </a:r>
            <a:r>
              <a:rPr lang="en-US" sz="2000" dirty="0" err="1"/>
              <a:t>eeeee</a:t>
            </a:r>
            <a:endParaRPr lang="en-US" sz="2000" dirty="0"/>
          </a:p>
          <a:p>
            <a:pPr marL="0" indent="0">
              <a:buNone/>
            </a:pPr>
            <a:r>
              <a:rPr lang="en-US" sz="2000" b="1" dirty="0"/>
              <a:t>Solution: </a:t>
            </a:r>
            <a:r>
              <a:rPr lang="en-US" sz="2000" dirty="0" err="1"/>
              <a:t>eee</a:t>
            </a:r>
            <a:endParaRPr lang="en-US" sz="2000" b="1" dirty="0"/>
          </a:p>
        </p:txBody>
      </p:sp>
      <p:pic>
        <p:nvPicPr>
          <p:cNvPr id="5" name="Picture 4" descr="A picture containing text, clipart&#10;&#10;Description automatically generated">
            <a:extLst>
              <a:ext uri="{FF2B5EF4-FFF2-40B4-BE49-F238E27FC236}">
                <a16:creationId xmlns:a16="http://schemas.microsoft.com/office/drawing/2014/main" id="{AEEF4F80-6182-437F-8FB9-E546318E1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8817" y="327168"/>
            <a:ext cx="3640043" cy="1401476"/>
          </a:xfrm>
          <a:prstGeom prst="rect">
            <a:avLst/>
          </a:prstGeom>
        </p:spPr>
      </p:pic>
      <p:sp>
        <p:nvSpPr>
          <p:cNvPr id="6" name="Title 1">
            <a:extLst>
              <a:ext uri="{FF2B5EF4-FFF2-40B4-BE49-F238E27FC236}">
                <a16:creationId xmlns:a16="http://schemas.microsoft.com/office/drawing/2014/main" id="{67EAB101-CB65-4E80-9086-38AF17265C5D}"/>
              </a:ext>
            </a:extLst>
          </p:cNvPr>
          <p:cNvSpPr txBox="1">
            <a:spLocks/>
          </p:cNvSpPr>
          <p:nvPr/>
        </p:nvSpPr>
        <p:spPr>
          <a:xfrm>
            <a:off x="704851" y="570706"/>
            <a:ext cx="7219949" cy="9143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Implemented Functionalities (1)</a:t>
            </a:r>
          </a:p>
        </p:txBody>
      </p:sp>
    </p:spTree>
    <p:extLst>
      <p:ext uri="{BB962C8B-B14F-4D97-AF65-F5344CB8AC3E}">
        <p14:creationId xmlns:p14="http://schemas.microsoft.com/office/powerpoint/2010/main" val="2050742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F8C973-E34A-4BB1-B4F7-B731E0A66CEF}"/>
              </a:ext>
            </a:extLst>
          </p:cNvPr>
          <p:cNvSpPr>
            <a:spLocks noGrp="1"/>
          </p:cNvSpPr>
          <p:nvPr>
            <p:ph idx="1"/>
          </p:nvPr>
        </p:nvSpPr>
        <p:spPr>
          <a:xfrm>
            <a:off x="704850" y="1835150"/>
            <a:ext cx="11184009" cy="1544637"/>
          </a:xfrm>
        </p:spPr>
        <p:txBody>
          <a:bodyPr>
            <a:normAutofit/>
          </a:bodyPr>
          <a:lstStyle/>
          <a:p>
            <a:pPr marL="0" indent="0">
              <a:buNone/>
            </a:pPr>
            <a:r>
              <a:rPr lang="en-US" sz="2000" b="1" dirty="0"/>
              <a:t>Gonçalo</a:t>
            </a:r>
          </a:p>
          <a:p>
            <a:pPr marL="0" indent="0">
              <a:buNone/>
            </a:pPr>
            <a:r>
              <a:rPr lang="en-US" sz="2000" b="1" dirty="0"/>
              <a:t>Difficulties: </a:t>
            </a:r>
            <a:r>
              <a:rPr lang="en-US" sz="2000" dirty="0" err="1"/>
              <a:t>eeeee</a:t>
            </a:r>
            <a:endParaRPr lang="en-US" sz="2000" dirty="0"/>
          </a:p>
          <a:p>
            <a:pPr marL="0" indent="0">
              <a:buNone/>
            </a:pPr>
            <a:r>
              <a:rPr lang="en-US" sz="2000" b="1" dirty="0"/>
              <a:t>Solution: </a:t>
            </a:r>
            <a:r>
              <a:rPr lang="en-US" sz="2000" dirty="0" err="1"/>
              <a:t>eee</a:t>
            </a:r>
            <a:endParaRPr lang="en-US" sz="2000" b="1" dirty="0"/>
          </a:p>
        </p:txBody>
      </p:sp>
      <p:pic>
        <p:nvPicPr>
          <p:cNvPr id="5" name="Picture 4" descr="A picture containing text, clipart&#10;&#10;Description automatically generated">
            <a:extLst>
              <a:ext uri="{FF2B5EF4-FFF2-40B4-BE49-F238E27FC236}">
                <a16:creationId xmlns:a16="http://schemas.microsoft.com/office/drawing/2014/main" id="{AEEF4F80-6182-437F-8FB9-E546318E1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8817" y="327168"/>
            <a:ext cx="3640043" cy="1401476"/>
          </a:xfrm>
          <a:prstGeom prst="rect">
            <a:avLst/>
          </a:prstGeom>
        </p:spPr>
      </p:pic>
      <p:sp>
        <p:nvSpPr>
          <p:cNvPr id="6" name="Title 1">
            <a:extLst>
              <a:ext uri="{FF2B5EF4-FFF2-40B4-BE49-F238E27FC236}">
                <a16:creationId xmlns:a16="http://schemas.microsoft.com/office/drawing/2014/main" id="{67EAB101-CB65-4E80-9086-38AF17265C5D}"/>
              </a:ext>
            </a:extLst>
          </p:cNvPr>
          <p:cNvSpPr txBox="1">
            <a:spLocks/>
          </p:cNvSpPr>
          <p:nvPr/>
        </p:nvSpPr>
        <p:spPr>
          <a:xfrm>
            <a:off x="704851" y="570706"/>
            <a:ext cx="7219949" cy="9143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Fun Luggage Problem</a:t>
            </a:r>
          </a:p>
        </p:txBody>
      </p:sp>
    </p:spTree>
    <p:extLst>
      <p:ext uri="{BB962C8B-B14F-4D97-AF65-F5344CB8AC3E}">
        <p14:creationId xmlns:p14="http://schemas.microsoft.com/office/powerpoint/2010/main" val="3453836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F8C973-E34A-4BB1-B4F7-B731E0A66CEF}"/>
              </a:ext>
            </a:extLst>
          </p:cNvPr>
          <p:cNvSpPr>
            <a:spLocks noGrp="1"/>
          </p:cNvSpPr>
          <p:nvPr>
            <p:ph idx="1"/>
          </p:nvPr>
        </p:nvSpPr>
        <p:spPr>
          <a:xfrm>
            <a:off x="704850" y="1835150"/>
            <a:ext cx="11184009" cy="1544637"/>
          </a:xfrm>
        </p:spPr>
        <p:txBody>
          <a:bodyPr>
            <a:normAutofit/>
          </a:bodyPr>
          <a:lstStyle/>
          <a:p>
            <a:pPr marL="0" indent="0">
              <a:buNone/>
            </a:pPr>
            <a:r>
              <a:rPr lang="en-US" sz="2000" b="1" dirty="0"/>
              <a:t>Gonçalo</a:t>
            </a:r>
          </a:p>
          <a:p>
            <a:pPr marL="0" indent="0">
              <a:buNone/>
            </a:pPr>
            <a:r>
              <a:rPr lang="en-US" sz="2000" b="1" dirty="0"/>
              <a:t>Difficulties: </a:t>
            </a:r>
            <a:r>
              <a:rPr lang="en-US" sz="2000" dirty="0" err="1"/>
              <a:t>eeeee</a:t>
            </a:r>
            <a:endParaRPr lang="en-US" sz="2000" dirty="0"/>
          </a:p>
          <a:p>
            <a:pPr marL="0" indent="0">
              <a:buNone/>
            </a:pPr>
            <a:r>
              <a:rPr lang="en-US" sz="2000" b="1" dirty="0"/>
              <a:t>Solution: </a:t>
            </a:r>
            <a:r>
              <a:rPr lang="en-US" sz="2000" dirty="0" err="1"/>
              <a:t>eee</a:t>
            </a:r>
            <a:endParaRPr lang="en-US" sz="2000" b="1" dirty="0"/>
          </a:p>
        </p:txBody>
      </p:sp>
      <p:pic>
        <p:nvPicPr>
          <p:cNvPr id="5" name="Picture 4" descr="A picture containing text, clipart&#10;&#10;Description automatically generated">
            <a:extLst>
              <a:ext uri="{FF2B5EF4-FFF2-40B4-BE49-F238E27FC236}">
                <a16:creationId xmlns:a16="http://schemas.microsoft.com/office/drawing/2014/main" id="{AEEF4F80-6182-437F-8FB9-E546318E1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8817" y="327168"/>
            <a:ext cx="3640043" cy="1401476"/>
          </a:xfrm>
          <a:prstGeom prst="rect">
            <a:avLst/>
          </a:prstGeom>
        </p:spPr>
      </p:pic>
      <p:sp>
        <p:nvSpPr>
          <p:cNvPr id="6" name="Title 1">
            <a:extLst>
              <a:ext uri="{FF2B5EF4-FFF2-40B4-BE49-F238E27FC236}">
                <a16:creationId xmlns:a16="http://schemas.microsoft.com/office/drawing/2014/main" id="{67EAB101-CB65-4E80-9086-38AF17265C5D}"/>
              </a:ext>
            </a:extLst>
          </p:cNvPr>
          <p:cNvSpPr txBox="1">
            <a:spLocks/>
          </p:cNvSpPr>
          <p:nvPr/>
        </p:nvSpPr>
        <p:spPr>
          <a:xfrm>
            <a:off x="704851" y="570706"/>
            <a:ext cx="7219949" cy="9143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Main difficulties</a:t>
            </a:r>
          </a:p>
        </p:txBody>
      </p:sp>
      <p:sp>
        <p:nvSpPr>
          <p:cNvPr id="7" name="Content Placeholder 2">
            <a:extLst>
              <a:ext uri="{FF2B5EF4-FFF2-40B4-BE49-F238E27FC236}">
                <a16:creationId xmlns:a16="http://schemas.microsoft.com/office/drawing/2014/main" id="{39310F98-7E92-4CEE-BF07-75237C52E08A}"/>
              </a:ext>
            </a:extLst>
          </p:cNvPr>
          <p:cNvSpPr txBox="1">
            <a:spLocks/>
          </p:cNvSpPr>
          <p:nvPr/>
        </p:nvSpPr>
        <p:spPr>
          <a:xfrm>
            <a:off x="704851" y="3478214"/>
            <a:ext cx="11184008" cy="16652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Guilherme</a:t>
            </a:r>
          </a:p>
          <a:p>
            <a:pPr marL="0" indent="0">
              <a:buFont typeface="Arial" panose="020B0604020202020204" pitchFamily="34" charset="0"/>
              <a:buNone/>
            </a:pPr>
            <a:r>
              <a:rPr lang="en-US" sz="2000" b="1" dirty="0"/>
              <a:t>Difficulties: </a:t>
            </a:r>
            <a:r>
              <a:rPr lang="en-US" sz="2000" dirty="0"/>
              <a:t>Getting used to and understanding better the use of pointers and references.</a:t>
            </a:r>
          </a:p>
          <a:p>
            <a:pPr marL="0" indent="0">
              <a:buFont typeface="Arial" panose="020B0604020202020204" pitchFamily="34" charset="0"/>
              <a:buNone/>
            </a:pPr>
            <a:r>
              <a:rPr lang="en-US" sz="2000" b="1" dirty="0"/>
              <a:t>Solution: </a:t>
            </a:r>
            <a:r>
              <a:rPr lang="en-US" sz="2000" dirty="0"/>
              <a:t>Experience solving problems that would arise.</a:t>
            </a:r>
            <a:endParaRPr lang="en-US" sz="2000" b="1" dirty="0"/>
          </a:p>
        </p:txBody>
      </p:sp>
      <p:sp>
        <p:nvSpPr>
          <p:cNvPr id="8" name="Content Placeholder 2">
            <a:extLst>
              <a:ext uri="{FF2B5EF4-FFF2-40B4-BE49-F238E27FC236}">
                <a16:creationId xmlns:a16="http://schemas.microsoft.com/office/drawing/2014/main" id="{68BFCEB8-3807-4C47-B9C8-3FE24DB718D8}"/>
              </a:ext>
            </a:extLst>
          </p:cNvPr>
          <p:cNvSpPr txBox="1">
            <a:spLocks/>
          </p:cNvSpPr>
          <p:nvPr/>
        </p:nvSpPr>
        <p:spPr>
          <a:xfrm>
            <a:off x="704850" y="5100644"/>
            <a:ext cx="11184008" cy="16652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Pedro</a:t>
            </a:r>
          </a:p>
          <a:p>
            <a:pPr marL="0" indent="0">
              <a:buFont typeface="Arial" panose="020B0604020202020204" pitchFamily="34" charset="0"/>
              <a:buNone/>
            </a:pPr>
            <a:r>
              <a:rPr lang="en-US" sz="2000" b="1" dirty="0"/>
              <a:t>Difficulties: </a:t>
            </a:r>
            <a:r>
              <a:rPr lang="en-US" sz="2000" dirty="0" err="1"/>
              <a:t>eeeee</a:t>
            </a:r>
            <a:endParaRPr lang="en-US" sz="2000" dirty="0"/>
          </a:p>
          <a:p>
            <a:pPr marL="0" indent="0">
              <a:buFont typeface="Arial" panose="020B0604020202020204" pitchFamily="34" charset="0"/>
              <a:buNone/>
            </a:pPr>
            <a:r>
              <a:rPr lang="en-US" sz="2000" b="1" dirty="0"/>
              <a:t>Solution: </a:t>
            </a:r>
            <a:r>
              <a:rPr lang="en-US" sz="2000" dirty="0" err="1"/>
              <a:t>eeee</a:t>
            </a:r>
            <a:endParaRPr lang="en-US" sz="2000" b="1" dirty="0"/>
          </a:p>
        </p:txBody>
      </p:sp>
    </p:spTree>
    <p:extLst>
      <p:ext uri="{BB962C8B-B14F-4D97-AF65-F5344CB8AC3E}">
        <p14:creationId xmlns:p14="http://schemas.microsoft.com/office/powerpoint/2010/main" val="13592525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14BC32AFF3718747B5A2CE47A88F3C6A" ma:contentTypeVersion="2" ma:contentTypeDescription="Criar um novo documento." ma:contentTypeScope="" ma:versionID="fee3d826901bcb9451dce0bbc19dadc3">
  <xsd:schema xmlns:xsd="http://www.w3.org/2001/XMLSchema" xmlns:xs="http://www.w3.org/2001/XMLSchema" xmlns:p="http://schemas.microsoft.com/office/2006/metadata/properties" xmlns:ns3="a47fcd35-67e3-4b66-9352-8d0db098ec50" targetNamespace="http://schemas.microsoft.com/office/2006/metadata/properties" ma:root="true" ma:fieldsID="deb6b73c7f47f6e6612a6af669b62c39" ns3:_="">
    <xsd:import namespace="a47fcd35-67e3-4b66-9352-8d0db098ec50"/>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7fcd35-67e3-4b66-9352-8d0db098ec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E380B0-3793-4519-A034-114F335A5299}">
  <ds:schemaRefs>
    <ds:schemaRef ds:uri="http://purl.org/dc/dcmitype/"/>
    <ds:schemaRef ds:uri="http://purl.org/dc/terms/"/>
    <ds:schemaRef ds:uri="http://schemas.microsoft.com/office/2006/metadata/properties"/>
    <ds:schemaRef ds:uri="http://schemas.microsoft.com/office/2006/documentManagement/types"/>
    <ds:schemaRef ds:uri="a47fcd35-67e3-4b66-9352-8d0db098ec50"/>
    <ds:schemaRef ds:uri="http://schemas.openxmlformats.org/package/2006/metadata/core-properties"/>
    <ds:schemaRef ds:uri="http://purl.org/dc/elements/1.1/"/>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76EE102A-C587-47D4-980D-6EF803504572}">
  <ds:schemaRefs>
    <ds:schemaRef ds:uri="http://schemas.microsoft.com/sharepoint/v3/contenttype/forms"/>
  </ds:schemaRefs>
</ds:datastoreItem>
</file>

<file path=customXml/itemProps3.xml><?xml version="1.0" encoding="utf-8"?>
<ds:datastoreItem xmlns:ds="http://schemas.openxmlformats.org/officeDocument/2006/customXml" ds:itemID="{9697E427-2E56-4B40-B661-233DAE44C3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7fcd35-67e3-4b66-9352-8d0db098ec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289</TotalTime>
  <Words>314</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Airline Information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Information Management</dc:title>
  <dc:creator>Guilherme António Cerqueira Magalhães</dc:creator>
  <cp:lastModifiedBy>Guilherme António Cerqueira Magalhães</cp:lastModifiedBy>
  <cp:revision>5</cp:revision>
  <dcterms:created xsi:type="dcterms:W3CDTF">2021-12-04T07:30:26Z</dcterms:created>
  <dcterms:modified xsi:type="dcterms:W3CDTF">2021-12-18T19:58:40Z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0x01010014BC32AFF3718747B5A2CE47A88F3C6A</vt:lpwstr>
  </property>
</Properties>
</file>