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68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4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55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2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0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74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F3826-F6C6-4C6A-93F1-345025D0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6000" dirty="0" err="1">
                <a:latin typeface="Lexend" pitchFamily="2" charset="0"/>
              </a:rPr>
              <a:t>Companhia</a:t>
            </a:r>
            <a:r>
              <a:rPr lang="en-US" sz="6000" dirty="0">
                <a:latin typeface="Lexend" pitchFamily="2" charset="0"/>
              </a:rPr>
              <a:t> </a:t>
            </a:r>
            <a:r>
              <a:rPr lang="en-US" sz="6000" dirty="0" err="1">
                <a:latin typeface="Lexend" pitchFamily="2" charset="0"/>
              </a:rPr>
              <a:t>Aérea</a:t>
            </a:r>
            <a:endParaRPr lang="en-US" sz="6000" dirty="0">
              <a:latin typeface="Lexen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AB3EC-3471-4576-8387-F61C832B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770217" cy="157618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 err="1">
                <a:latin typeface="Lexend" pitchFamily="2" charset="0"/>
              </a:rPr>
              <a:t>Algoritmos</a:t>
            </a:r>
            <a:r>
              <a:rPr lang="en-US" sz="1700" dirty="0">
                <a:latin typeface="Lexend" pitchFamily="2" charset="0"/>
              </a:rPr>
              <a:t> e </a:t>
            </a:r>
            <a:r>
              <a:rPr lang="en-US" sz="1700" dirty="0" err="1">
                <a:latin typeface="Lexend" pitchFamily="2" charset="0"/>
              </a:rPr>
              <a:t>Estruturas</a:t>
            </a:r>
            <a:r>
              <a:rPr lang="en-US" sz="1700" dirty="0">
                <a:latin typeface="Lexend" pitchFamily="2" charset="0"/>
              </a:rPr>
              <a:t> de Dados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latin typeface="Lexend" pitchFamily="2" charset="0"/>
              </a:rPr>
              <a:t>LEIC – 2021/22</a:t>
            </a:r>
          </a:p>
          <a:p>
            <a:pPr>
              <a:lnSpc>
                <a:spcPct val="120000"/>
              </a:lnSpc>
            </a:pPr>
            <a:r>
              <a:rPr lang="en-US" sz="1700" dirty="0" err="1">
                <a:latin typeface="Lexend" pitchFamily="2" charset="0"/>
              </a:rPr>
              <a:t>Turma</a:t>
            </a:r>
            <a:r>
              <a:rPr lang="en-US" sz="1700" dirty="0">
                <a:latin typeface="Lexend" pitchFamily="2" charset="0"/>
              </a:rPr>
              <a:t> 7 - Grupo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301E1-A06D-46BB-BAEF-8D9508C7E1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3677" y="2897655"/>
            <a:ext cx="3220279" cy="10626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F563C-792D-4EA5-B68D-E25ACFC573AE}"/>
              </a:ext>
            </a:extLst>
          </p:cNvPr>
          <p:cNvSpPr txBox="1"/>
          <p:nvPr/>
        </p:nvSpPr>
        <p:spPr>
          <a:xfrm>
            <a:off x="7187854" y="5431457"/>
            <a:ext cx="4884317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Lexen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Estudantes: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Lexen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Gonçalo Pinto (up202004907)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Lexen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Guilherme Magalhães (up202005285)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Lexen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Pedro Cerejeira (up202007525)</a:t>
            </a:r>
          </a:p>
          <a:p>
            <a:pPr algn="r"/>
            <a:endParaRPr lang="pt-PT" dirty="0"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1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FCD3-B2D8-43BA-882C-AEFAE1B6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8D08-7577-4F55-869F-A2220191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9401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Meiryo</vt:lpstr>
      <vt:lpstr>Corbel</vt:lpstr>
      <vt:lpstr>Lexend</vt:lpstr>
      <vt:lpstr>SketchLinesVTI</vt:lpstr>
      <vt:lpstr>Companhia Aérea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Companhia Aérea</dc:title>
  <dc:creator>Gonçalo da Costa Sequeira Pinto</dc:creator>
  <cp:lastModifiedBy>Gonçalo da Costa Sequeira Pinto</cp:lastModifiedBy>
  <cp:revision>2</cp:revision>
  <dcterms:created xsi:type="dcterms:W3CDTF">2021-12-13T14:47:19Z</dcterms:created>
  <dcterms:modified xsi:type="dcterms:W3CDTF">2021-12-13T15:19:06Z</dcterms:modified>
</cp:coreProperties>
</file>