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a/zXMal2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(G77)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14" y="3182394"/>
            <a:ext cx="3675797" cy="1058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Interface</a:t>
            </a:r>
          </a:p>
          <a:p>
            <a:pPr marL="0" indent="0">
              <a:buNone/>
            </a:pPr>
            <a:r>
              <a:rPr lang="en-US" sz="2000" dirty="0"/>
              <a:t>Connects all classes and allows user to interact with them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9AF4D-8AA4-4E96-AC7E-370F3720FB78}"/>
              </a:ext>
            </a:extLst>
          </p:cNvPr>
          <p:cNvSpPr txBox="1">
            <a:spLocks/>
          </p:cNvSpPr>
          <p:nvPr/>
        </p:nvSpPr>
        <p:spPr>
          <a:xfrm>
            <a:off x="426968" y="1733407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Fun luggage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Assigns luggage to carriages in a car, maximizing the capacity usage (luggage weight/carriage capacity) of carriages in front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405F06-430C-4450-B13A-320AA06D4A2B}"/>
              </a:ext>
            </a:extLst>
          </p:cNvPr>
          <p:cNvSpPr txBox="1">
            <a:spLocks/>
          </p:cNvSpPr>
          <p:nvPr/>
        </p:nvSpPr>
        <p:spPr>
          <a:xfrm>
            <a:off x="350768" y="4470800"/>
            <a:ext cx="5335658" cy="181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HTML Map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 original html map file (exported from Python) is altered by simple string manipulation. Distances to the airport are calculated from coordinates.</a:t>
            </a:r>
            <a:endParaRPr lang="en-US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A07F23-CCA3-4DA5-89F3-F0F45998B793}"/>
              </a:ext>
            </a:extLst>
          </p:cNvPr>
          <p:cNvSpPr txBox="1">
            <a:spLocks/>
          </p:cNvSpPr>
          <p:nvPr/>
        </p:nvSpPr>
        <p:spPr>
          <a:xfrm>
            <a:off x="5999103" y="1728644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luggage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is issued an ID so passengers can later find it</a:t>
            </a:r>
            <a:endParaRPr lang="en-US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D23AA4-A594-48EB-815A-4EDBF1897B08}"/>
              </a:ext>
            </a:extLst>
          </p:cNvPr>
          <p:cNvSpPr txBox="1">
            <a:spLocks/>
          </p:cNvSpPr>
          <p:nvPr/>
        </p:nvSpPr>
        <p:spPr>
          <a:xfrm>
            <a:off x="6096000" y="4470801"/>
            <a:ext cx="5335658" cy="154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Inheritance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Inheritance was widely used to save time, reduce the possibility of errors and, specifically, allow for airports to be included as transit stops seamlessly 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3"/>
              </a:rPr>
              <a:t>here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D58235-EDDD-4763-B793-D44FC684F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" y="1485105"/>
            <a:ext cx="5244872" cy="50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2" y="2898443"/>
            <a:ext cx="6048375" cy="1061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We only use .csv files.</a:t>
            </a:r>
          </a:p>
          <a:p>
            <a:pPr marL="0" indent="0" algn="ctr">
              <a:buNone/>
            </a:pPr>
            <a:r>
              <a:rPr lang="en-US" sz="2000" dirty="0"/>
              <a:t>Their structure is self explanatory, since columns are named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435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It is possible to, via the interface:</a:t>
            </a:r>
          </a:p>
          <a:p>
            <a:r>
              <a:rPr lang="pt-BR" sz="2000" dirty="0"/>
              <a:t>simulate flights, from the creation of planes to buying tickets</a:t>
            </a:r>
          </a:p>
          <a:p>
            <a:r>
              <a:rPr lang="pt-BR" sz="2000" dirty="0"/>
              <a:t>posibility of exporting a map with marked fligths </a:t>
            </a:r>
            <a:r>
              <a:rPr lang="en-GB" sz="2000" dirty="0"/>
              <a:t>and</a:t>
            </a:r>
            <a:r>
              <a:rPr lang="pt-BR" sz="2000" dirty="0"/>
              <a:t> the surroudings of an airport</a:t>
            </a:r>
          </a:p>
          <a:p>
            <a:r>
              <a:rPr lang="pt-BR" sz="2000" dirty="0"/>
              <a:t>run tests implemented for several parts of the program</a:t>
            </a:r>
          </a:p>
          <a:p>
            <a:r>
              <a:rPr lang="pt-BR" sz="2000" dirty="0"/>
              <a:t>import data (in .csv files) of airoports, planes, flights and transit stops</a:t>
            </a:r>
          </a:p>
          <a:p>
            <a:r>
              <a:rPr lang="pt-BR" sz="2000" dirty="0"/>
              <a:t>find a specific passenger’s luggage</a:t>
            </a:r>
          </a:p>
          <a:p>
            <a:pPr marL="0" indent="0">
              <a:buNone/>
            </a:pPr>
            <a:r>
              <a:rPr lang="en-US" sz="2000" dirty="0"/>
              <a:t>It’s also possible to get into the fun luggage problem´s wild ride (explained next slide).</a:t>
            </a:r>
          </a:p>
          <a:p>
            <a:pPr marL="0" indent="0">
              <a:buNone/>
            </a:pPr>
            <a:r>
              <a:rPr lang="en-US" sz="2000" dirty="0"/>
              <a:t>CRUD was implemented according to what seemed intuitive, for example:</a:t>
            </a:r>
          </a:p>
          <a:p>
            <a:r>
              <a:rPr lang="en-US" sz="2000" dirty="0"/>
              <a:t>Destructors weren’t implemented, because in the cases it made sense destructors would enter in conflict with pointers</a:t>
            </a:r>
          </a:p>
          <a:p>
            <a:r>
              <a:rPr lang="en-US" sz="2000" dirty="0"/>
              <a:t>Time classes have constant attributes, so they can’t be updated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81" y="1515657"/>
            <a:ext cx="1157287" cy="45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Context</a:t>
            </a:r>
            <a:endParaRPr lang="en-US" sz="2000" dirty="0">
              <a:solidFill>
                <a:srgbClr val="993300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 (Feature)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0EF48-283C-4645-9E2D-F85D6F8BABAD}"/>
              </a:ext>
            </a:extLst>
          </p:cNvPr>
          <p:cNvGrpSpPr/>
          <p:nvPr/>
        </p:nvGrpSpPr>
        <p:grpSpPr>
          <a:xfrm>
            <a:off x="704851" y="1740686"/>
            <a:ext cx="895350" cy="4852990"/>
            <a:chOff x="704851" y="1740686"/>
            <a:chExt cx="895350" cy="48529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777172-E34A-4C55-8B6E-029C71DA839E}"/>
                </a:ext>
              </a:extLst>
            </p:cNvPr>
            <p:cNvSpPr/>
            <p:nvPr/>
          </p:nvSpPr>
          <p:spPr>
            <a:xfrm>
              <a:off x="704851" y="1740686"/>
              <a:ext cx="895350" cy="895350"/>
            </a:xfrm>
            <a:prstGeom prst="roundRect">
              <a:avLst/>
            </a:prstGeom>
            <a:solidFill>
              <a:srgbClr val="993300"/>
            </a:solidFill>
            <a:ln>
              <a:solidFill>
                <a:srgbClr val="9933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2ABC5-5EF0-4ED2-82B7-3D08296E5D9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152526" y="263603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83A74B-2B2A-484A-A882-AD403AFAA5E4}"/>
                </a:ext>
              </a:extLst>
            </p:cNvPr>
            <p:cNvSpPr/>
            <p:nvPr/>
          </p:nvSpPr>
          <p:spPr>
            <a:xfrm>
              <a:off x="747714" y="322420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BCC148-8413-4938-BC49-929560261469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6" y="461485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11B007-E8F2-4DC9-91AA-DF877ABDC0D8}"/>
                </a:ext>
              </a:extLst>
            </p:cNvPr>
            <p:cNvSpPr/>
            <p:nvPr/>
          </p:nvSpPr>
          <p:spPr>
            <a:xfrm>
              <a:off x="747714" y="520302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29D4F5-3B94-477C-83DF-1B66BE7A675A}"/>
              </a:ext>
            </a:extLst>
          </p:cNvPr>
          <p:cNvSpPr/>
          <p:nvPr/>
        </p:nvSpPr>
        <p:spPr>
          <a:xfrm>
            <a:off x="1716882" y="5684830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2911F-5421-44C2-92C7-941765785051}"/>
              </a:ext>
            </a:extLst>
          </p:cNvPr>
          <p:cNvSpPr txBox="1">
            <a:spLocks/>
          </p:cNvSpPr>
          <p:nvPr/>
        </p:nvSpPr>
        <p:spPr>
          <a:xfrm>
            <a:off x="2683668" y="5740392"/>
            <a:ext cx="3881438" cy="450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Carriages are added or remove through the back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CFA209-2A9E-4478-B08A-AD625D057D34}"/>
              </a:ext>
            </a:extLst>
          </p:cNvPr>
          <p:cNvSpPr txBox="1">
            <a:spLocks/>
          </p:cNvSpPr>
          <p:nvPr/>
        </p:nvSpPr>
        <p:spPr>
          <a:xfrm>
            <a:off x="3039665" y="4054169"/>
            <a:ext cx="3169444" cy="7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Used capacity of carriages in the front must be prioritized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73CE3-BA40-4374-BC65-604B65916E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14862" y="4652956"/>
            <a:ext cx="9525" cy="10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F763FC-7EC5-4A6D-B80A-C404C6991FDA}"/>
              </a:ext>
            </a:extLst>
          </p:cNvPr>
          <p:cNvSpPr txBox="1">
            <a:spLocks/>
          </p:cNvSpPr>
          <p:nvPr/>
        </p:nvSpPr>
        <p:spPr>
          <a:xfrm>
            <a:off x="3490912" y="5039314"/>
            <a:ext cx="1266824" cy="327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therefore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01DBD4-1071-48F5-BC82-A6BE77D9D52D}"/>
              </a:ext>
            </a:extLst>
          </p:cNvPr>
          <p:cNvSpPr txBox="1">
            <a:spLocks/>
          </p:cNvSpPr>
          <p:nvPr/>
        </p:nvSpPr>
        <p:spPr>
          <a:xfrm>
            <a:off x="1947863" y="2096287"/>
            <a:ext cx="4838700" cy="1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has weight, carriages have capacity: so </a:t>
            </a:r>
            <a:r>
              <a:rPr lang="en-US" sz="2000" b="1" dirty="0"/>
              <a:t>how do we distribute the weight throw the carriages in an efficient way</a:t>
            </a:r>
            <a:r>
              <a:rPr lang="en-US" sz="2000" dirty="0"/>
              <a:t>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86F45F-0C3F-4312-88F4-9FA3F774D648}"/>
              </a:ext>
            </a:extLst>
          </p:cNvPr>
          <p:cNvSpPr txBox="1">
            <a:spLocks/>
          </p:cNvSpPr>
          <p:nvPr/>
        </p:nvSpPr>
        <p:spPr>
          <a:xfrm>
            <a:off x="9086850" y="1965715"/>
            <a:ext cx="1157287" cy="4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Solution</a:t>
            </a:r>
            <a:endParaRPr lang="en-US" sz="2000" dirty="0">
              <a:solidFill>
                <a:srgbClr val="9933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B6A359-4027-4598-9713-F1E1C00F2828}"/>
              </a:ext>
            </a:extLst>
          </p:cNvPr>
          <p:cNvSpPr txBox="1">
            <a:spLocks/>
          </p:cNvSpPr>
          <p:nvPr/>
        </p:nvSpPr>
        <p:spPr>
          <a:xfrm>
            <a:off x="7249714" y="2362194"/>
            <a:ext cx="4689873" cy="430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Inputs: luggage list, carriage list, max carriage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Every possible layout of luggage is analyzed iteratively and the one with the most efficient carriage capacity use is chosen and added to the car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and carriage is removed and iteration is repeated until the car is built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it is impossible to solve the problem (for example: not enough carriages), an empty car is returned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algorithm has one drawback: </a:t>
            </a:r>
            <a:r>
              <a:rPr lang="en-US" sz="2000" b="1" dirty="0"/>
              <a:t>there is a situation where it can’t find a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Adequate container’s choice (specially in fun luggage problem)</a:t>
            </a:r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/>
              <a:t>Test different containers for their efficiency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Exception handling in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Expected equal of error message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632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15</cp:revision>
  <dcterms:created xsi:type="dcterms:W3CDTF">2021-12-04T07:30:26Z</dcterms:created>
  <dcterms:modified xsi:type="dcterms:W3CDTF">2021-12-21T16:45:08Z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