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4E2D3-6938-4AA4-875E-43B41773D803}" v="10" dt="2021-12-14T05:12:0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835150"/>
            <a:ext cx="590073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Guilherme </a:t>
            </a:r>
            <a:r>
              <a:rPr lang="en-US" sz="2000" dirty="0"/>
              <a:t>sleep deprivation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2</cp:revision>
  <dcterms:created xsi:type="dcterms:W3CDTF">2021-12-04T07:30:26Z</dcterms:created>
  <dcterms:modified xsi:type="dcterms:W3CDTF">2021-12-14T05:16:14Z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