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2" r:id="rId8"/>
    <p:sldId id="261" r:id="rId9"/>
    <p:sldId id="260" r:id="rId10"/>
    <p:sldId id="264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3D839D-9B0E-4C57-8469-5E6853D88720}" v="42" dt="2021-12-19T18:55:44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Cerejeira" userId="8d3edef7dd0b8dc3" providerId="LiveId" clId="{4C3D839D-9B0E-4C57-8469-5E6853D88720}"/>
    <pc:docChg chg="undo custSel modSld">
      <pc:chgData name="Pedro Cerejeira" userId="8d3edef7dd0b8dc3" providerId="LiveId" clId="{4C3D839D-9B0E-4C57-8469-5E6853D88720}" dt="2021-12-19T18:55:47.332" v="426" actId="1076"/>
      <pc:docMkLst>
        <pc:docMk/>
      </pc:docMkLst>
      <pc:sldChg chg="addSp delSp modSp mod">
        <pc:chgData name="Pedro Cerejeira" userId="8d3edef7dd0b8dc3" providerId="LiveId" clId="{4C3D839D-9B0E-4C57-8469-5E6853D88720}" dt="2021-12-19T18:55:28.640" v="424" actId="20577"/>
        <pc:sldMkLst>
          <pc:docMk/>
          <pc:sldMk cId="2050742745" sldId="260"/>
        </pc:sldMkLst>
        <pc:spChg chg="mod">
          <ac:chgData name="Pedro Cerejeira" userId="8d3edef7dd0b8dc3" providerId="LiveId" clId="{4C3D839D-9B0E-4C57-8469-5E6853D88720}" dt="2021-12-19T18:55:28.640" v="424" actId="20577"/>
          <ac:spMkLst>
            <pc:docMk/>
            <pc:sldMk cId="2050742745" sldId="260"/>
            <ac:spMk id="3" creationId="{85F8C973-E34A-4BB1-B4F7-B731E0A66CEF}"/>
          </ac:spMkLst>
        </pc:spChg>
        <pc:spChg chg="add mod">
          <ac:chgData name="Pedro Cerejeira" userId="8d3edef7dd0b8dc3" providerId="LiveId" clId="{4C3D839D-9B0E-4C57-8469-5E6853D88720}" dt="2021-12-19T18:55:24.859" v="423" actId="20577"/>
          <ac:spMkLst>
            <pc:docMk/>
            <pc:sldMk cId="2050742745" sldId="260"/>
            <ac:spMk id="9" creationId="{FAEE5E71-00E4-4AF8-AEA4-90B8C991837F}"/>
          </ac:spMkLst>
        </pc:spChg>
        <pc:spChg chg="add del">
          <ac:chgData name="Pedro Cerejeira" userId="8d3edef7dd0b8dc3" providerId="LiveId" clId="{4C3D839D-9B0E-4C57-8469-5E6853D88720}" dt="2021-12-19T18:44:53.979" v="175" actId="22"/>
          <ac:spMkLst>
            <pc:docMk/>
            <pc:sldMk cId="2050742745" sldId="260"/>
            <ac:spMk id="11" creationId="{3CDD7E9D-EF9E-4A3A-BB76-16565197C829}"/>
          </ac:spMkLst>
        </pc:spChg>
        <pc:graphicFrameChg chg="add del mod">
          <ac:chgData name="Pedro Cerejeira" userId="8d3edef7dd0b8dc3" providerId="LiveId" clId="{4C3D839D-9B0E-4C57-8469-5E6853D88720}" dt="2021-12-19T18:33:25.848" v="10"/>
          <ac:graphicFrameMkLst>
            <pc:docMk/>
            <pc:sldMk cId="2050742745" sldId="260"/>
            <ac:graphicFrameMk id="2" creationId="{28D87099-3F19-4B52-8522-909D15F49FEE}"/>
          </ac:graphicFrameMkLst>
        </pc:graphicFrameChg>
        <pc:graphicFrameChg chg="add del mod">
          <ac:chgData name="Pedro Cerejeira" userId="8d3edef7dd0b8dc3" providerId="LiveId" clId="{4C3D839D-9B0E-4C57-8469-5E6853D88720}" dt="2021-12-19T18:33:41.654" v="15"/>
          <ac:graphicFrameMkLst>
            <pc:docMk/>
            <pc:sldMk cId="2050742745" sldId="260"/>
            <ac:graphicFrameMk id="4" creationId="{08ADE454-0665-4BC8-82CA-877A65D376EB}"/>
          </ac:graphicFrameMkLst>
        </pc:graphicFrameChg>
        <pc:graphicFrameChg chg="add del mod">
          <ac:chgData name="Pedro Cerejeira" userId="8d3edef7dd0b8dc3" providerId="LiveId" clId="{4C3D839D-9B0E-4C57-8469-5E6853D88720}" dt="2021-12-19T18:35:02.623" v="34"/>
          <ac:graphicFrameMkLst>
            <pc:docMk/>
            <pc:sldMk cId="2050742745" sldId="260"/>
            <ac:graphicFrameMk id="7" creationId="{D7D03204-1733-4B2D-B49E-5840CE9592C6}"/>
          </ac:graphicFrameMkLst>
        </pc:graphicFrameChg>
        <pc:graphicFrameChg chg="add del mod">
          <ac:chgData name="Pedro Cerejeira" userId="8d3edef7dd0b8dc3" providerId="LiveId" clId="{4C3D839D-9B0E-4C57-8469-5E6853D88720}" dt="2021-12-19T18:35:31.763" v="49"/>
          <ac:graphicFrameMkLst>
            <pc:docMk/>
            <pc:sldMk cId="2050742745" sldId="260"/>
            <ac:graphicFrameMk id="8" creationId="{90BD25D0-AAE3-412C-8FE4-ECBA005473A0}"/>
          </ac:graphicFrameMkLst>
        </pc:graphicFrameChg>
      </pc:sldChg>
      <pc:sldChg chg="addSp modSp mod">
        <pc:chgData name="Pedro Cerejeira" userId="8d3edef7dd0b8dc3" providerId="LiveId" clId="{4C3D839D-9B0E-4C57-8469-5E6853D88720}" dt="2021-12-19T18:55:47.332" v="426" actId="1076"/>
        <pc:sldMkLst>
          <pc:docMk/>
          <pc:sldMk cId="3792130228" sldId="264"/>
        </pc:sldMkLst>
        <pc:spChg chg="mod">
          <ac:chgData name="Pedro Cerejeira" userId="8d3edef7dd0b8dc3" providerId="LiveId" clId="{4C3D839D-9B0E-4C57-8469-5E6853D88720}" dt="2021-12-19T18:48:46.828" v="261" actId="14100"/>
          <ac:spMkLst>
            <pc:docMk/>
            <pc:sldMk cId="3792130228" sldId="264"/>
            <ac:spMk id="3" creationId="{85F8C973-E34A-4BB1-B4F7-B731E0A66CEF}"/>
          </ac:spMkLst>
        </pc:spChg>
        <pc:spChg chg="add mod">
          <ac:chgData name="Pedro Cerejeira" userId="8d3edef7dd0b8dc3" providerId="LiveId" clId="{4C3D839D-9B0E-4C57-8469-5E6853D88720}" dt="2021-12-19T18:50:13.804" v="283" actId="20577"/>
          <ac:spMkLst>
            <pc:docMk/>
            <pc:sldMk cId="3792130228" sldId="264"/>
            <ac:spMk id="7" creationId="{79C3FD6F-6EC5-4979-83C1-302C2E358C47}"/>
          </ac:spMkLst>
        </pc:spChg>
        <pc:spChg chg="add mod">
          <ac:chgData name="Pedro Cerejeira" userId="8d3edef7dd0b8dc3" providerId="LiveId" clId="{4C3D839D-9B0E-4C57-8469-5E6853D88720}" dt="2021-12-19T18:55:47.332" v="426" actId="1076"/>
          <ac:spMkLst>
            <pc:docMk/>
            <pc:sldMk cId="3792130228" sldId="264"/>
            <ac:spMk id="8" creationId="{3CBEF040-64AE-48BF-994F-0BC093C94A59}"/>
          </ac:spMkLst>
        </pc:spChg>
        <pc:spChg chg="mod">
          <ac:chgData name="Pedro Cerejeira" userId="8d3edef7dd0b8dc3" providerId="LiveId" clId="{4C3D839D-9B0E-4C57-8469-5E6853D88720}" dt="2021-12-19T18:54:56.103" v="422" actId="20577"/>
          <ac:spMkLst>
            <pc:docMk/>
            <pc:sldMk cId="3792130228" sldId="264"/>
            <ac:spMk id="9" creationId="{FAEE5E71-00E4-4AF8-AEA4-90B8C99183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107-B090-41FA-8E56-79BD0403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7F18-0E5A-4CD6-9CB6-0DFA32B0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12F7-FAD1-43EB-968E-B62A3B23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253B-D578-427E-BAB0-11FCC7C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790F-DD08-47FB-BE7E-212091B4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02CF-F5DD-4691-BA5B-CB56D98B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5349-8659-41B5-91FF-7E9CEA1F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7E08-2A5A-44D3-9CDD-27249BB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BD86-B690-4B90-AA1E-2A76F459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11CE-F5B2-4660-A332-D18EAE11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AF681-C8AA-4CA7-B9AF-79C15F4DD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4C53-6F24-4148-8A11-B81DA9EB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C0B8-6152-4175-A48C-38229370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BC9F-8D4B-4134-9179-BBA8B50F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C515-4DC8-4D46-A432-2B100CBA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1146-20BA-41CE-A538-402C8B92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DB2B-F36A-40E7-91CF-524E4085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D8F1-4B54-4DD6-A5E4-A3198F80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B3E6-C0A2-4819-977F-2E41360D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9E17-3F64-4981-8411-B0422193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C0F9-4C7D-4DF6-B8DA-A6D78A52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CA2-C2DA-41E7-967D-2AEC5621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BDB3-BA2E-4F02-93E8-BCEC20AD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9819-B562-4A77-8CD5-14E02E7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06B4-766D-4CB2-9B0E-7A8F4A75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2EC0-C4E7-4645-AEC9-B2F9941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3802-8EEA-4550-9DA0-1934021A2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6F00F-90D5-4156-813B-07BB3AA14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0273-D529-4008-ADEF-155731FE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BCFF-4A7A-43C4-93E3-126951C5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F87C-1E8F-444C-9AD2-D2D78C6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76F8-DAB2-4115-9D25-3725A300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3666B-BDEC-4365-9EEE-2BFD5553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3DAAD-742D-45C0-A228-C1F512109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6D6D4-1982-4C1A-B34F-70CA701CE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69AAE-CC83-403A-AB0F-FCA3B7EE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FC016-86D6-4D90-A5BE-68161C1F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DF0A0-7D8D-4461-B957-42FB42B3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0B28D-94C8-47D8-8CB1-4A5014B3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90F-78BA-4CA1-A22E-14A4106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11F83-8645-4171-88E6-72B0543D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3E00E-6B03-4E91-9973-B1B8E678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E6027-D8B3-4FCD-93D6-BD5080B7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57399-04C1-4B9A-A96C-8A6226B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18835-9E75-4880-A183-37534BB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8A23C-E771-4DD8-98ED-F297AB7C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C47-6AA0-48CA-B86B-DC1D34F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3807-1114-4179-B56B-0AEC5125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AE0C2-79F5-41E5-86AC-DEF4A070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26D2-E5D8-4718-B8DA-33E25322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F823-49EA-46E9-9F4C-5058DAC3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05EB4-E4A0-4179-8ABD-EE53374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FEF6-3D56-4C06-B381-F29F3EA3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B44E0-B80C-468E-91FB-3C24DAF2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5EB4-8DC5-4338-8A61-421005CE2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E24BA-7062-4691-BF26-310E1503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BD59A-86DE-4472-8860-5C5CEEDC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B2E99-4BD1-4DF2-9F5A-99F9F9F7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4E05-EBBC-4B1D-9B44-F6F35CB8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A5E4F-81E9-4362-9C23-B0392529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B214-32F3-4809-B7BD-6D764D0F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C9F5-CE6F-4BEE-84C2-81E4985345A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ECE3-206F-4E00-9EDC-7BE043508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15C9-2DC2-4030-BA7E-6D04DC16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4CF2-C6EB-4C43-9864-6807B879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</a:rPr>
              <a:t>Airline Information Management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1D6DB8-A0E5-45E1-86D0-833BF1B62BC7}"/>
              </a:ext>
            </a:extLst>
          </p:cNvPr>
          <p:cNvSpPr txBox="1">
            <a:spLocks/>
          </p:cNvSpPr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First group project for the Algorithms and Data Structures class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Faculty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Pedro Ribeiro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Ana Rocha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Rosaldo Rosetti (recitations)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Students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Gonçalo Pinto (202004907)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Guilherme Magalhães (202005285)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Pedro Cerejeira (202007525)</a:t>
            </a:r>
            <a:endParaRPr lang="en-US" sz="1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9D2B19-5F73-4840-AABD-D3B31377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810515"/>
            <a:ext cx="3796790" cy="14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677988"/>
            <a:ext cx="4395788" cy="865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Goal </a:t>
            </a:r>
            <a:r>
              <a:rPr lang="en-US" sz="2000" dirty="0"/>
              <a:t>Create a management system to support an airline in its daily operations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Problem definition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4A7644-8773-4C02-872F-3EF01677F41A}"/>
              </a:ext>
            </a:extLst>
          </p:cNvPr>
          <p:cNvSpPr txBox="1">
            <a:spLocks/>
          </p:cNvSpPr>
          <p:nvPr/>
        </p:nvSpPr>
        <p:spPr>
          <a:xfrm>
            <a:off x="7079452" y="2476501"/>
            <a:ext cx="5098258" cy="95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Simple and intuitive to use </a:t>
            </a:r>
            <a:r>
              <a:rPr lang="en-US" sz="2000" dirty="0"/>
              <a:t>It ought to be possible to interact with the project via console/text file/CSV without too much hassle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0AA758-51B9-40D1-8CDE-6E0CBCEB17B7}"/>
              </a:ext>
            </a:extLst>
          </p:cNvPr>
          <p:cNvSpPr txBox="1">
            <a:spLocks/>
          </p:cNvSpPr>
          <p:nvPr/>
        </p:nvSpPr>
        <p:spPr>
          <a:xfrm>
            <a:off x="1019175" y="2471738"/>
            <a:ext cx="4395788" cy="390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In order to achieve this, the project should be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778655-E53A-412D-8443-F11D006050B3}"/>
              </a:ext>
            </a:extLst>
          </p:cNvPr>
          <p:cNvCxnSpPr>
            <a:cxnSpLocks/>
          </p:cNvCxnSpPr>
          <p:nvPr/>
        </p:nvCxnSpPr>
        <p:spPr>
          <a:xfrm flipH="1">
            <a:off x="1019175" y="2308220"/>
            <a:ext cx="2" cy="3454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7FFE2D-5012-4F03-9F45-AB409D8891EA}"/>
              </a:ext>
            </a:extLst>
          </p:cNvPr>
          <p:cNvCxnSpPr>
            <a:cxnSpLocks/>
          </p:cNvCxnSpPr>
          <p:nvPr/>
        </p:nvCxnSpPr>
        <p:spPr>
          <a:xfrm>
            <a:off x="1023933" y="2905124"/>
            <a:ext cx="6029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44CF9C-3A7C-4920-8B97-F83D43D0A6CF}"/>
              </a:ext>
            </a:extLst>
          </p:cNvPr>
          <p:cNvSpPr txBox="1">
            <a:spLocks/>
          </p:cNvSpPr>
          <p:nvPr/>
        </p:nvSpPr>
        <p:spPr>
          <a:xfrm>
            <a:off x="1778766" y="3281356"/>
            <a:ext cx="5379271" cy="120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Readable and well documented </a:t>
            </a:r>
            <a:r>
              <a:rPr lang="en-US" sz="2000" dirty="0"/>
              <a:t>Aesthetics are to be prioritized over efficiency, so in the future other engineers have an easy time deciphering the code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0A7FDF-AEBB-412C-AA28-8036DA572413}"/>
              </a:ext>
            </a:extLst>
          </p:cNvPr>
          <p:cNvCxnSpPr>
            <a:cxnSpLocks/>
          </p:cNvCxnSpPr>
          <p:nvPr/>
        </p:nvCxnSpPr>
        <p:spPr>
          <a:xfrm>
            <a:off x="1023933" y="3852851"/>
            <a:ext cx="68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9CC6381-EBD6-4B23-A904-D068261263DC}"/>
              </a:ext>
            </a:extLst>
          </p:cNvPr>
          <p:cNvSpPr txBox="1">
            <a:spLocks/>
          </p:cNvSpPr>
          <p:nvPr/>
        </p:nvSpPr>
        <p:spPr>
          <a:xfrm>
            <a:off x="7053263" y="4381514"/>
            <a:ext cx="5098258" cy="95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Scalable and thoroughly tested </a:t>
            </a:r>
            <a:r>
              <a:rPr lang="en-US" sz="2000" dirty="0"/>
              <a:t>Data abstraction should be fanatically imposed and all classes must be exhaustively tested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ED2059-36D5-4BEF-B5B0-F84A7BB9736E}"/>
              </a:ext>
            </a:extLst>
          </p:cNvPr>
          <p:cNvCxnSpPr>
            <a:cxnSpLocks/>
          </p:cNvCxnSpPr>
          <p:nvPr/>
        </p:nvCxnSpPr>
        <p:spPr>
          <a:xfrm>
            <a:off x="997744" y="4810137"/>
            <a:ext cx="6029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9D49E50-D7CF-4C3A-AFEA-FE95013B8917}"/>
              </a:ext>
            </a:extLst>
          </p:cNvPr>
          <p:cNvSpPr txBox="1">
            <a:spLocks/>
          </p:cNvSpPr>
          <p:nvPr/>
        </p:nvSpPr>
        <p:spPr>
          <a:xfrm>
            <a:off x="1778768" y="5295893"/>
            <a:ext cx="5379271" cy="957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Runnable in a normal computer </a:t>
            </a:r>
            <a:r>
              <a:rPr lang="en-US" sz="2000" dirty="0"/>
              <a:t>There’s no need to melt the airline’s CPUs, the code shouldn’t waste system resources for no reason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A1BE99-5BAC-4D76-A4A6-083C1B57598F}"/>
              </a:ext>
            </a:extLst>
          </p:cNvPr>
          <p:cNvCxnSpPr>
            <a:cxnSpLocks/>
          </p:cNvCxnSpPr>
          <p:nvPr/>
        </p:nvCxnSpPr>
        <p:spPr>
          <a:xfrm>
            <a:off x="1023935" y="5762607"/>
            <a:ext cx="68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35150"/>
            <a:ext cx="11184009" cy="154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Gonçalo</a:t>
            </a:r>
          </a:p>
          <a:p>
            <a:pPr marL="0" indent="0">
              <a:buNone/>
            </a:pPr>
            <a:r>
              <a:rPr lang="en-US" sz="2000" b="1" dirty="0"/>
              <a:t>Difficulties: </a:t>
            </a:r>
            <a:r>
              <a:rPr lang="en-US" sz="2000" dirty="0" err="1"/>
              <a:t>eeeee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Solution: </a:t>
            </a:r>
            <a:r>
              <a:rPr lang="en-US" sz="2000" dirty="0" err="1"/>
              <a:t>eee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Solution description (1)</a:t>
            </a:r>
          </a:p>
        </p:txBody>
      </p:sp>
    </p:spTree>
    <p:extLst>
      <p:ext uri="{BB962C8B-B14F-4D97-AF65-F5344CB8AC3E}">
        <p14:creationId xmlns:p14="http://schemas.microsoft.com/office/powerpoint/2010/main" val="258378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35150"/>
            <a:ext cx="11184009" cy="154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Gonçalo</a:t>
            </a:r>
          </a:p>
          <a:p>
            <a:pPr marL="0" indent="0">
              <a:buNone/>
            </a:pPr>
            <a:r>
              <a:rPr lang="en-US" sz="2000" b="1" dirty="0"/>
              <a:t>Difficulties: </a:t>
            </a:r>
            <a:r>
              <a:rPr lang="en-US" sz="2000" dirty="0" err="1"/>
              <a:t>eeeee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Solution: </a:t>
            </a:r>
            <a:r>
              <a:rPr lang="en-US" sz="2000" dirty="0" err="1"/>
              <a:t>eee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88351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35150"/>
            <a:ext cx="11184009" cy="154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Gonçalo</a:t>
            </a:r>
          </a:p>
          <a:p>
            <a:pPr marL="0" indent="0">
              <a:buNone/>
            </a:pPr>
            <a:r>
              <a:rPr lang="en-US" sz="2000" b="1" dirty="0"/>
              <a:t>Difficulties: </a:t>
            </a:r>
            <a:r>
              <a:rPr lang="en-US" sz="2000" dirty="0" err="1"/>
              <a:t>eeeee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Solution: </a:t>
            </a:r>
            <a:r>
              <a:rPr lang="en-US" sz="2000" dirty="0" err="1"/>
              <a:t>eee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File Structure</a:t>
            </a:r>
          </a:p>
        </p:txBody>
      </p:sp>
    </p:spTree>
    <p:extLst>
      <p:ext uri="{BB962C8B-B14F-4D97-AF65-F5344CB8AC3E}">
        <p14:creationId xmlns:p14="http://schemas.microsoft.com/office/powerpoint/2010/main" val="346369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60" y="1853904"/>
            <a:ext cx="5181078" cy="4695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i="0" u="none" strike="noStrike" dirty="0">
                <a:effectLst/>
              </a:rPr>
              <a:t>A</a:t>
            </a:r>
            <a:endParaRPr lang="en-US" sz="1400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Implemented Functionalities (1)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EE5E71-00E4-4AF8-AEA4-90B8C991837F}"/>
              </a:ext>
            </a:extLst>
          </p:cNvPr>
          <p:cNvSpPr txBox="1">
            <a:spLocks/>
          </p:cNvSpPr>
          <p:nvPr/>
        </p:nvSpPr>
        <p:spPr>
          <a:xfrm>
            <a:off x="6096000" y="1853904"/>
            <a:ext cx="5394898" cy="4695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074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60" y="1718467"/>
            <a:ext cx="5181078" cy="1315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Superclass </a:t>
            </a:r>
            <a:r>
              <a:rPr lang="en-US" sz="2000" b="1" dirty="0" err="1"/>
              <a:t>ConstTimeGen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err="1"/>
              <a:t>ConstTimeGen</a:t>
            </a:r>
            <a:r>
              <a:rPr lang="en-US" sz="2000" dirty="0"/>
              <a:t> (int left, int mid, int right)</a:t>
            </a:r>
          </a:p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 err="1"/>
              <a:t>setInvalid</a:t>
            </a:r>
            <a:r>
              <a:rPr lang="en-US" sz="2000" dirty="0"/>
              <a:t> ()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Implemented Functionalities (2)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EE5E71-00E4-4AF8-AEA4-90B8C991837F}"/>
              </a:ext>
            </a:extLst>
          </p:cNvPr>
          <p:cNvSpPr txBox="1">
            <a:spLocks/>
          </p:cNvSpPr>
          <p:nvPr/>
        </p:nvSpPr>
        <p:spPr>
          <a:xfrm>
            <a:off x="5551368" y="1812777"/>
            <a:ext cx="5394898" cy="244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000" b="1" dirty="0"/>
              <a:t>Subclass Date</a:t>
            </a:r>
            <a:endParaRPr lang="en-US" sz="20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Duration (int hours, int min, int secs)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int </a:t>
            </a:r>
            <a:r>
              <a:rPr lang="en-US" sz="2000" dirty="0" err="1"/>
              <a:t>getHours</a:t>
            </a:r>
            <a:r>
              <a:rPr lang="en-US" sz="2000" dirty="0"/>
              <a:t> ()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int </a:t>
            </a:r>
            <a:r>
              <a:rPr lang="en-US" sz="2000" dirty="0" err="1"/>
              <a:t>getMin</a:t>
            </a:r>
            <a:r>
              <a:rPr lang="en-US" sz="2000" dirty="0"/>
              <a:t> ()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int </a:t>
            </a:r>
            <a:r>
              <a:rPr lang="en-US" sz="2000" dirty="0" err="1"/>
              <a:t>getSecs</a:t>
            </a:r>
            <a:r>
              <a:rPr lang="en-US" sz="2000" dirty="0"/>
              <a:t> ()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Duration operator+ (Duration const &amp;right) const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C3FD6F-6EC5-4979-83C1-302C2E358C47}"/>
              </a:ext>
            </a:extLst>
          </p:cNvPr>
          <p:cNvSpPr txBox="1">
            <a:spLocks/>
          </p:cNvSpPr>
          <p:nvPr/>
        </p:nvSpPr>
        <p:spPr>
          <a:xfrm>
            <a:off x="516960" y="3033713"/>
            <a:ext cx="5181078" cy="1289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Subclass Date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static std::vector&lt; int &gt; </a:t>
            </a:r>
            <a:r>
              <a:rPr lang="en-US" sz="2000" dirty="0" err="1"/>
              <a:t>getCurrentDate</a:t>
            </a:r>
            <a:r>
              <a:rPr lang="en-US" sz="2000" dirty="0"/>
              <a:t> 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static bool </a:t>
            </a:r>
            <a:r>
              <a:rPr lang="en-US" sz="2000" dirty="0" err="1"/>
              <a:t>isLeapYear</a:t>
            </a:r>
            <a:r>
              <a:rPr lang="en-US" sz="2000" dirty="0"/>
              <a:t> (int year)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1D6FC2-655D-4F51-B37C-7F7EFFFE77E2}"/>
              </a:ext>
            </a:extLst>
          </p:cNvPr>
          <p:cNvSpPr txBox="1">
            <a:spLocks/>
          </p:cNvSpPr>
          <p:nvPr/>
        </p:nvSpPr>
        <p:spPr>
          <a:xfrm>
            <a:off x="516960" y="4842666"/>
            <a:ext cx="10679678" cy="1886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Create </a:t>
            </a:r>
            <a:r>
              <a:rPr lang="en-US" sz="2000" dirty="0"/>
              <a:t>Implemented- you can create new objects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Read </a:t>
            </a:r>
            <a:r>
              <a:rPr lang="en-US" sz="2000" dirty="0"/>
              <a:t>Implemented- in the get methods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Update </a:t>
            </a:r>
            <a:r>
              <a:rPr lang="en-US" sz="2000" dirty="0"/>
              <a:t>Not implemented- variables are const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Delete </a:t>
            </a:r>
            <a:r>
              <a:rPr lang="en-US" sz="2000" dirty="0"/>
              <a:t>Default Destructor- no reason to specify our own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213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35150"/>
            <a:ext cx="11184009" cy="154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Gonçalo</a:t>
            </a:r>
          </a:p>
          <a:p>
            <a:pPr marL="0" indent="0">
              <a:buNone/>
            </a:pPr>
            <a:r>
              <a:rPr lang="en-US" sz="2000" b="1" dirty="0"/>
              <a:t>Difficulties: </a:t>
            </a:r>
            <a:r>
              <a:rPr lang="en-US" sz="2000" dirty="0" err="1"/>
              <a:t>eeeee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Solution: </a:t>
            </a:r>
            <a:r>
              <a:rPr lang="en-US" sz="2000" dirty="0" err="1"/>
              <a:t>eee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Fun Luggage Problem</a:t>
            </a:r>
          </a:p>
        </p:txBody>
      </p:sp>
    </p:spTree>
    <p:extLst>
      <p:ext uri="{BB962C8B-B14F-4D97-AF65-F5344CB8AC3E}">
        <p14:creationId xmlns:p14="http://schemas.microsoft.com/office/powerpoint/2010/main" val="345383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35150"/>
            <a:ext cx="11184009" cy="154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Gonçalo</a:t>
            </a:r>
          </a:p>
          <a:p>
            <a:pPr marL="0" indent="0">
              <a:buNone/>
            </a:pPr>
            <a:r>
              <a:rPr lang="en-US" sz="2000" b="1" dirty="0"/>
              <a:t>Difficulties: </a:t>
            </a:r>
            <a:r>
              <a:rPr lang="en-US" sz="2000" dirty="0" err="1"/>
              <a:t>eeeee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Solution: </a:t>
            </a:r>
            <a:r>
              <a:rPr lang="en-US" sz="2000" dirty="0" err="1"/>
              <a:t>eee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Main difficulties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310F98-7E92-4CEE-BF07-75237C52E08A}"/>
              </a:ext>
            </a:extLst>
          </p:cNvPr>
          <p:cNvSpPr txBox="1">
            <a:spLocks/>
          </p:cNvSpPr>
          <p:nvPr/>
        </p:nvSpPr>
        <p:spPr>
          <a:xfrm>
            <a:off x="704851" y="3478214"/>
            <a:ext cx="11184008" cy="166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Guilherme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Difficulties: </a:t>
            </a:r>
            <a:r>
              <a:rPr lang="en-US" sz="2000" dirty="0"/>
              <a:t>Getting used to and understanding better the use of pointers and references.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Solution: </a:t>
            </a:r>
            <a:r>
              <a:rPr lang="en-US" sz="2000" dirty="0"/>
              <a:t>Experience solving problems that would arise.</a:t>
            </a:r>
            <a:endParaRPr lang="en-US" sz="20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BFCEB8-3807-4C47-B9C8-3FE24DB718D8}"/>
              </a:ext>
            </a:extLst>
          </p:cNvPr>
          <p:cNvSpPr txBox="1">
            <a:spLocks/>
          </p:cNvSpPr>
          <p:nvPr/>
        </p:nvSpPr>
        <p:spPr>
          <a:xfrm>
            <a:off x="704850" y="5100644"/>
            <a:ext cx="11184008" cy="166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Pedro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Difficulties: </a:t>
            </a:r>
            <a:r>
              <a:rPr lang="en-US" sz="2000" dirty="0" err="1"/>
              <a:t>eeeee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Solution: </a:t>
            </a:r>
            <a:r>
              <a:rPr lang="en-US" sz="2000" dirty="0" err="1"/>
              <a:t>eeee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5925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BC32AFF3718747B5A2CE47A88F3C6A" ma:contentTypeVersion="2" ma:contentTypeDescription="Criar um novo documento." ma:contentTypeScope="" ma:versionID="fee3d826901bcb9451dce0bbc19dadc3">
  <xsd:schema xmlns:xsd="http://www.w3.org/2001/XMLSchema" xmlns:xs="http://www.w3.org/2001/XMLSchema" xmlns:p="http://schemas.microsoft.com/office/2006/metadata/properties" xmlns:ns3="a47fcd35-67e3-4b66-9352-8d0db098ec50" targetNamespace="http://schemas.microsoft.com/office/2006/metadata/properties" ma:root="true" ma:fieldsID="deb6b73c7f47f6e6612a6af669b62c39" ns3:_="">
    <xsd:import namespace="a47fcd35-67e3-4b66-9352-8d0db098ec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cd35-67e3-4b66-9352-8d0db098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EE102A-C587-47D4-980D-6EF8035045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E380B0-3793-4519-A034-114F335A5299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a47fcd35-67e3-4b66-9352-8d0db098ec50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97E427-2E56-4B40-B661-233DAE44C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7fcd35-67e3-4b66-9352-8d0db098e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347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Airline Information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Information Management</dc:title>
  <dc:creator>Guilherme António Cerqueira Magalhães</dc:creator>
  <cp:lastModifiedBy>Guilherme António Cerqueira Magalhães</cp:lastModifiedBy>
  <cp:revision>5</cp:revision>
  <dcterms:created xsi:type="dcterms:W3CDTF">2021-12-04T07:30:26Z</dcterms:created>
  <dcterms:modified xsi:type="dcterms:W3CDTF">2021-12-19T19:02:02Z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0x01010014BC32AFF3718747B5A2CE47A88F3C6A</vt:lpwstr>
  </property>
</Properties>
</file>