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5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7FD83-4700-4841-89D1-47C60DA080E4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19387-051C-46B3-8CAA-DC1536CF313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52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8A50-A8CD-4DA5-8FA1-576F53C6550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452-9AA4-4B65-8019-CE3BA384EA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9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8A50-A8CD-4DA5-8FA1-576F53C6550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452-9AA4-4B65-8019-CE3BA384EA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09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8A50-A8CD-4DA5-8FA1-576F53C6550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452-9AA4-4B65-8019-CE3BA384EA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737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8A50-A8CD-4DA5-8FA1-576F53C6550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452-9AA4-4B65-8019-CE3BA384EA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4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8A50-A8CD-4DA5-8FA1-576F53C6550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452-9AA4-4B65-8019-CE3BA384EA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15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8A50-A8CD-4DA5-8FA1-576F53C6550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452-9AA4-4B65-8019-CE3BA384EA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56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8A50-A8CD-4DA5-8FA1-576F53C6550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452-9AA4-4B65-8019-CE3BA384EA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91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8A50-A8CD-4DA5-8FA1-576F53C6550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452-9AA4-4B65-8019-CE3BA384EA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597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8A50-A8CD-4DA5-8FA1-576F53C6550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452-9AA4-4B65-8019-CE3BA384EA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43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8A50-A8CD-4DA5-8FA1-576F53C6550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452-9AA4-4B65-8019-CE3BA384EA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73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C8A50-A8CD-4DA5-8FA1-576F53C6550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02452-9AA4-4B65-8019-CE3BA384EA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1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C8A50-A8CD-4DA5-8FA1-576F53C6550B}" type="datetimeFigureOut">
              <a:rPr lang="it-IT" smtClean="0"/>
              <a:t>25/07/2019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02452-9AA4-4B65-8019-CE3BA384EA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15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test1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16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test1</vt:lpstr>
    </vt:vector>
  </TitlesOfParts>
  <Company>Reply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</dc:title>
  <dc:creator>Pellicone Giulia</dc:creator>
  <cp:lastModifiedBy>Pellicone Giulia</cp:lastModifiedBy>
  <cp:revision>3</cp:revision>
  <dcterms:created xsi:type="dcterms:W3CDTF">2019-07-01T14:41:20Z</dcterms:created>
  <dcterms:modified xsi:type="dcterms:W3CDTF">2019-07-25T14:08:34Z</dcterms:modified>
</cp:coreProperties>
</file>