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A06642CA-5E22-4945-B4C2-D4A78757353E}"/>
              </a:ext>
            </a:extLst>
          </p:cNvPr>
          <p:cNvGrpSpPr/>
          <p:nvPr/>
        </p:nvGrpSpPr>
        <p:grpSpPr>
          <a:xfrm>
            <a:off x="5235727" y="288925"/>
            <a:ext cx="3573780" cy="3573780"/>
            <a:chOff x="6459855" y="1144905"/>
            <a:chExt cx="3573780" cy="3573780"/>
          </a:xfrm>
        </p:grpSpPr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0C358475-62EA-428E-B9D3-905C2C4D2846}"/>
                </a:ext>
              </a:extLst>
            </p:cNvPr>
            <p:cNvSpPr/>
            <p:nvPr/>
          </p:nvSpPr>
          <p:spPr>
            <a:xfrm>
              <a:off x="6459855" y="1144905"/>
              <a:ext cx="3573780" cy="357378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93E48E0B-B5E1-4BE7-9C01-911A2AE93990}"/>
                </a:ext>
              </a:extLst>
            </p:cNvPr>
            <p:cNvSpPr/>
            <p:nvPr/>
          </p:nvSpPr>
          <p:spPr>
            <a:xfrm>
              <a:off x="6754495" y="1439545"/>
              <a:ext cx="2984500" cy="298450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5">
              <a:extLst>
                <a:ext uri="{FF2B5EF4-FFF2-40B4-BE49-F238E27FC236}">
                  <a16:creationId xmlns:a16="http://schemas.microsoft.com/office/drawing/2014/main" id="{9AF94C5D-BF03-4089-88AD-6A3F24F24A25}"/>
                </a:ext>
              </a:extLst>
            </p:cNvPr>
            <p:cNvSpPr/>
            <p:nvPr/>
          </p:nvSpPr>
          <p:spPr>
            <a:xfrm>
              <a:off x="7529830" y="2505075"/>
              <a:ext cx="1433830" cy="143383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28">
              <a:extLst>
                <a:ext uri="{FF2B5EF4-FFF2-40B4-BE49-F238E27FC236}">
                  <a16:creationId xmlns:a16="http://schemas.microsoft.com/office/drawing/2014/main" id="{6F84A256-FB7E-49A6-BEB4-93A47A2E3138}"/>
                </a:ext>
              </a:extLst>
            </p:cNvPr>
            <p:cNvGrpSpPr/>
            <p:nvPr/>
          </p:nvGrpSpPr>
          <p:grpSpPr>
            <a:xfrm>
              <a:off x="7978140" y="2973118"/>
              <a:ext cx="537210" cy="811498"/>
              <a:chOff x="4705" y="4916"/>
              <a:chExt cx="406" cy="968"/>
            </a:xfrm>
          </p:grpSpPr>
          <p:sp>
            <p:nvSpPr>
              <p:cNvPr id="40" name="Rectangle 22">
                <a:extLst>
                  <a:ext uri="{FF2B5EF4-FFF2-40B4-BE49-F238E27FC236}">
                    <a16:creationId xmlns:a16="http://schemas.microsoft.com/office/drawing/2014/main" id="{0AC05FF6-4028-4EE5-BB08-3516C92244AB}"/>
                  </a:ext>
                </a:extLst>
              </p:cNvPr>
              <p:cNvSpPr/>
              <p:nvPr/>
            </p:nvSpPr>
            <p:spPr>
              <a:xfrm>
                <a:off x="4831" y="4916"/>
                <a:ext cx="153" cy="96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23">
                <a:extLst>
                  <a:ext uri="{FF2B5EF4-FFF2-40B4-BE49-F238E27FC236}">
                    <a16:creationId xmlns:a16="http://schemas.microsoft.com/office/drawing/2014/main" id="{05D1EFE4-F0ED-43E6-A320-7BC26CB92588}"/>
                  </a:ext>
                </a:extLst>
              </p:cNvPr>
              <p:cNvSpPr/>
              <p:nvPr/>
            </p:nvSpPr>
            <p:spPr>
              <a:xfrm>
                <a:off x="4705" y="5615"/>
                <a:ext cx="154" cy="12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24">
                <a:extLst>
                  <a:ext uri="{FF2B5EF4-FFF2-40B4-BE49-F238E27FC236}">
                    <a16:creationId xmlns:a16="http://schemas.microsoft.com/office/drawing/2014/main" id="{57756414-C3E2-4B53-83F6-CD7CDC580C11}"/>
                  </a:ext>
                </a:extLst>
              </p:cNvPr>
              <p:cNvSpPr/>
              <p:nvPr/>
            </p:nvSpPr>
            <p:spPr>
              <a:xfrm>
                <a:off x="4957" y="5404"/>
                <a:ext cx="154" cy="12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8BD755D-7ADE-49BA-B2B7-2C255161F0EA}"/>
              </a:ext>
            </a:extLst>
          </p:cNvPr>
          <p:cNvGrpSpPr/>
          <p:nvPr/>
        </p:nvGrpSpPr>
        <p:grpSpPr>
          <a:xfrm>
            <a:off x="9016682" y="4445635"/>
            <a:ext cx="1433830" cy="1433830"/>
            <a:chOff x="9016682" y="4445635"/>
            <a:chExt cx="1433830" cy="1433830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4E839E90-EB7B-4B4A-9D2B-64011B3846E4}"/>
                </a:ext>
              </a:extLst>
            </p:cNvPr>
            <p:cNvSpPr/>
            <p:nvPr/>
          </p:nvSpPr>
          <p:spPr>
            <a:xfrm>
              <a:off x="9016682" y="4445635"/>
              <a:ext cx="1433830" cy="143383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2">
              <a:extLst>
                <a:ext uri="{FF2B5EF4-FFF2-40B4-BE49-F238E27FC236}">
                  <a16:creationId xmlns:a16="http://schemas.microsoft.com/office/drawing/2014/main" id="{586AD60F-60F6-4CF2-906D-B9819028CF8D}"/>
                </a:ext>
              </a:extLst>
            </p:cNvPr>
            <p:cNvSpPr/>
            <p:nvPr/>
          </p:nvSpPr>
          <p:spPr>
            <a:xfrm>
              <a:off x="9631712" y="4791075"/>
              <a:ext cx="202446" cy="9722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E6374ABC-5059-47AC-B0A5-AF6ACC207DCD}"/>
                </a:ext>
              </a:extLst>
            </p:cNvPr>
            <p:cNvSpPr/>
            <p:nvPr/>
          </p:nvSpPr>
          <p:spPr>
            <a:xfrm>
              <a:off x="9529166" y="5468620"/>
              <a:ext cx="203769" cy="1828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8FDC9DE2-D538-477D-AB1C-14011AD64FE9}"/>
                </a:ext>
              </a:extLst>
            </p:cNvPr>
            <p:cNvSpPr/>
            <p:nvPr/>
          </p:nvSpPr>
          <p:spPr>
            <a:xfrm>
              <a:off x="9732935" y="5173964"/>
              <a:ext cx="202446" cy="1828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0E12FD0-5F74-4F02-9EDB-608DCDEEF9DA}"/>
              </a:ext>
            </a:extLst>
          </p:cNvPr>
          <p:cNvGrpSpPr/>
          <p:nvPr/>
        </p:nvGrpSpPr>
        <p:grpSpPr>
          <a:xfrm>
            <a:off x="2196882" y="2770505"/>
            <a:ext cx="1789011" cy="2771005"/>
            <a:chOff x="1329055" y="1068705"/>
            <a:chExt cx="3723500" cy="5767346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4F6618E-3AEE-4399-8109-91DB9D81728E}"/>
                </a:ext>
              </a:extLst>
            </p:cNvPr>
            <p:cNvGrpSpPr/>
            <p:nvPr/>
          </p:nvGrpSpPr>
          <p:grpSpPr>
            <a:xfrm>
              <a:off x="1329055" y="1068705"/>
              <a:ext cx="3723500" cy="5767346"/>
              <a:chOff x="1329055" y="1068705"/>
              <a:chExt cx="3723500" cy="5767346"/>
            </a:xfrm>
          </p:grpSpPr>
          <p:grpSp>
            <p:nvGrpSpPr>
              <p:cNvPr id="3" name="Agrupar 2">
                <a:extLst>
                  <a:ext uri="{FF2B5EF4-FFF2-40B4-BE49-F238E27FC236}">
                    <a16:creationId xmlns:a16="http://schemas.microsoft.com/office/drawing/2014/main" id="{3D8F3470-90EB-4BB0-9EE3-87600B7DED7D}"/>
                  </a:ext>
                </a:extLst>
              </p:cNvPr>
              <p:cNvGrpSpPr/>
              <p:nvPr/>
            </p:nvGrpSpPr>
            <p:grpSpPr>
              <a:xfrm>
                <a:off x="1329055" y="1068705"/>
                <a:ext cx="3723500" cy="5767346"/>
                <a:chOff x="1329055" y="1068705"/>
                <a:chExt cx="3723500" cy="5767346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1329055" y="1068705"/>
                  <a:ext cx="3573780" cy="3573780"/>
                </a:xfrm>
                <a:prstGeom prst="ellipse">
                  <a:avLst/>
                </a:prstGeom>
                <a:gradFill>
                  <a:gsLst>
                    <a:gs pos="60000">
                      <a:schemeClr val="bg1"/>
                    </a:gs>
                    <a:gs pos="74000">
                      <a:schemeClr val="bg2">
                        <a:lumMod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tx1"/>
                  </a:solidFill>
                </a:ln>
                <a:effectLst>
                  <a:outerShdw blurRad="152400" dist="317500" dir="5400000" sx="90000" sy="-19000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623695" y="1363345"/>
                  <a:ext cx="2984500" cy="29845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399030" y="2428875"/>
                  <a:ext cx="1433830" cy="1433830"/>
                </a:xfrm>
                <a:prstGeom prst="ellipse">
                  <a:avLst/>
                </a:prstGeom>
                <a:gradFill>
                  <a:gsLst>
                    <a:gs pos="50000">
                      <a:schemeClr val="bg1"/>
                    </a:gs>
                    <a:gs pos="89000">
                      <a:schemeClr val="bg2">
                        <a:lumMod val="90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 Box 29"/>
                <p:cNvSpPr txBox="1"/>
                <p:nvPr/>
              </p:nvSpPr>
              <p:spPr>
                <a:xfrm>
                  <a:off x="3397052" y="6451702"/>
                  <a:ext cx="1655503" cy="3843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600" dirty="0"/>
                    <a:t>G. M. Penello, 2019</a:t>
                  </a:r>
                </a:p>
              </p:txBody>
            </p:sp>
            <p:grpSp>
              <p:nvGrpSpPr>
                <p:cNvPr id="27" name="Group 28">
                  <a:extLst>
                    <a:ext uri="{FF2B5EF4-FFF2-40B4-BE49-F238E27FC236}">
                      <a16:creationId xmlns:a16="http://schemas.microsoft.com/office/drawing/2014/main" id="{D0A0B3C9-B5B4-4781-A25A-62C802828CB9}"/>
                    </a:ext>
                  </a:extLst>
                </p:cNvPr>
                <p:cNvGrpSpPr/>
                <p:nvPr/>
              </p:nvGrpSpPr>
              <p:grpSpPr>
                <a:xfrm>
                  <a:off x="2945765" y="2896918"/>
                  <a:ext cx="340360" cy="811498"/>
                  <a:chOff x="4705" y="4916"/>
                  <a:chExt cx="406" cy="968"/>
                </a:xfrm>
              </p:grpSpPr>
              <p:sp>
                <p:nvSpPr>
                  <p:cNvPr id="28" name="Rectangle 22">
                    <a:extLst>
                      <a:ext uri="{FF2B5EF4-FFF2-40B4-BE49-F238E27FC236}">
                        <a16:creationId xmlns:a16="http://schemas.microsoft.com/office/drawing/2014/main" id="{C8A61324-770A-4CF2-B196-3943B51781CD}"/>
                      </a:ext>
                    </a:extLst>
                  </p:cNvPr>
                  <p:cNvSpPr/>
                  <p:nvPr/>
                </p:nvSpPr>
                <p:spPr>
                  <a:xfrm>
                    <a:off x="4831" y="4916"/>
                    <a:ext cx="153" cy="96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23">
                    <a:extLst>
                      <a:ext uri="{FF2B5EF4-FFF2-40B4-BE49-F238E27FC236}">
                        <a16:creationId xmlns:a16="http://schemas.microsoft.com/office/drawing/2014/main" id="{989FEC14-86E2-4634-B655-6C1D4FA1A784}"/>
                      </a:ext>
                    </a:extLst>
                  </p:cNvPr>
                  <p:cNvSpPr/>
                  <p:nvPr/>
                </p:nvSpPr>
                <p:spPr>
                  <a:xfrm>
                    <a:off x="4705" y="5615"/>
                    <a:ext cx="154" cy="1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24">
                    <a:extLst>
                      <a:ext uri="{FF2B5EF4-FFF2-40B4-BE49-F238E27FC236}">
                        <a16:creationId xmlns:a16="http://schemas.microsoft.com/office/drawing/2014/main" id="{7FDF7B2A-C4D6-4BF6-A7F2-FD48F895BB92}"/>
                      </a:ext>
                    </a:extLst>
                  </p:cNvPr>
                  <p:cNvSpPr/>
                  <p:nvPr/>
                </p:nvSpPr>
                <p:spPr>
                  <a:xfrm>
                    <a:off x="4957" y="5404"/>
                    <a:ext cx="154" cy="1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" name="Group 28">
                <a:extLst>
                  <a:ext uri="{FF2B5EF4-FFF2-40B4-BE49-F238E27FC236}">
                    <a16:creationId xmlns:a16="http://schemas.microsoft.com/office/drawing/2014/main" id="{75B54BC9-7130-4950-94A1-9B6A1E241E7B}"/>
                  </a:ext>
                </a:extLst>
              </p:cNvPr>
              <p:cNvGrpSpPr/>
              <p:nvPr/>
            </p:nvGrpSpPr>
            <p:grpSpPr>
              <a:xfrm>
                <a:off x="2859842" y="2901647"/>
                <a:ext cx="537210" cy="811498"/>
                <a:chOff x="4705" y="4916"/>
                <a:chExt cx="406" cy="968"/>
              </a:xfrm>
            </p:grpSpPr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2AA628EC-6CFF-4394-B28A-4F57CE9641F1}"/>
                    </a:ext>
                  </a:extLst>
                </p:cNvPr>
                <p:cNvSpPr/>
                <p:nvPr/>
              </p:nvSpPr>
              <p:spPr>
                <a:xfrm>
                  <a:off x="4831" y="4916"/>
                  <a:ext cx="153" cy="96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3">
                  <a:extLst>
                    <a:ext uri="{FF2B5EF4-FFF2-40B4-BE49-F238E27FC236}">
                      <a16:creationId xmlns:a16="http://schemas.microsoft.com/office/drawing/2014/main" id="{3A9D32CE-E33F-4134-82CF-19D7AB362DB4}"/>
                    </a:ext>
                  </a:extLst>
                </p:cNvPr>
                <p:cNvSpPr/>
                <p:nvPr/>
              </p:nvSpPr>
              <p:spPr>
                <a:xfrm>
                  <a:off x="4705" y="5615"/>
                  <a:ext cx="154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4">
                  <a:extLst>
                    <a:ext uri="{FF2B5EF4-FFF2-40B4-BE49-F238E27FC236}">
                      <a16:creationId xmlns:a16="http://schemas.microsoft.com/office/drawing/2014/main" id="{BBF09246-34EE-4A1C-B6F7-22FC34DDFBC2}"/>
                    </a:ext>
                  </a:extLst>
                </p:cNvPr>
                <p:cNvSpPr/>
                <p:nvPr/>
              </p:nvSpPr>
              <p:spPr>
                <a:xfrm>
                  <a:off x="4957" y="5404"/>
                  <a:ext cx="154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C09B49EA-BC11-48EB-B200-AFEDA4F46B3D}"/>
                </a:ext>
              </a:extLst>
            </p:cNvPr>
            <p:cNvGrpSpPr/>
            <p:nvPr/>
          </p:nvGrpSpPr>
          <p:grpSpPr>
            <a:xfrm>
              <a:off x="2924677" y="2790916"/>
              <a:ext cx="406215" cy="972201"/>
              <a:chOff x="7266496" y="4809671"/>
              <a:chExt cx="406215" cy="972201"/>
            </a:xfrm>
          </p:grpSpPr>
          <p:sp>
            <p:nvSpPr>
              <p:cNvPr id="47" name="Rectangle 22">
                <a:extLst>
                  <a:ext uri="{FF2B5EF4-FFF2-40B4-BE49-F238E27FC236}">
                    <a16:creationId xmlns:a16="http://schemas.microsoft.com/office/drawing/2014/main" id="{209B2B54-819C-44DA-B705-F5DBC1B402EB}"/>
                  </a:ext>
                </a:extLst>
              </p:cNvPr>
              <p:cNvSpPr/>
              <p:nvPr/>
            </p:nvSpPr>
            <p:spPr>
              <a:xfrm>
                <a:off x="7369042" y="4809671"/>
                <a:ext cx="202446" cy="97220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23">
                <a:extLst>
                  <a:ext uri="{FF2B5EF4-FFF2-40B4-BE49-F238E27FC236}">
                    <a16:creationId xmlns:a16="http://schemas.microsoft.com/office/drawing/2014/main" id="{DBA5A461-BA84-4618-B730-15D8DB1CCDEF}"/>
                  </a:ext>
                </a:extLst>
              </p:cNvPr>
              <p:cNvSpPr/>
              <p:nvPr/>
            </p:nvSpPr>
            <p:spPr>
              <a:xfrm>
                <a:off x="7266496" y="5487216"/>
                <a:ext cx="203769" cy="182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24">
                <a:extLst>
                  <a:ext uri="{FF2B5EF4-FFF2-40B4-BE49-F238E27FC236}">
                    <a16:creationId xmlns:a16="http://schemas.microsoft.com/office/drawing/2014/main" id="{8C046C7D-98BB-435B-B30D-70D45E9C19FE}"/>
                  </a:ext>
                </a:extLst>
              </p:cNvPr>
              <p:cNvSpPr/>
              <p:nvPr/>
            </p:nvSpPr>
            <p:spPr>
              <a:xfrm>
                <a:off x="7470265" y="5192560"/>
                <a:ext cx="202446" cy="182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germano</dc:creator>
  <cp:lastModifiedBy>L F P</cp:lastModifiedBy>
  <cp:revision>8</cp:revision>
  <dcterms:created xsi:type="dcterms:W3CDTF">2019-02-13T13:08:32Z</dcterms:created>
  <dcterms:modified xsi:type="dcterms:W3CDTF">2019-10-30T21:47:41Z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