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5242A-F561-4E20-AC38-71889702ECAC}" v="1" dt="2022-08-08T16:50:18.489"/>
    <p1510:client id="{91DE2ACF-89F6-443E-984A-3648791F656E}" v="1" dt="2022-08-08T16:54:59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o Maioli Penello" userId="09a8bdae-2f17-4416-9fca-4e906e9ab742" providerId="ADAL" clId="{16A5242A-F561-4E20-AC38-71889702ECAC}"/>
    <pc:docChg chg="addSld modSld">
      <pc:chgData name="Germano Maioli Penello" userId="09a8bdae-2f17-4416-9fca-4e906e9ab742" providerId="ADAL" clId="{16A5242A-F561-4E20-AC38-71889702ECAC}" dt="2022-08-08T16:52:31.590" v="444" actId="20577"/>
      <pc:docMkLst>
        <pc:docMk/>
      </pc:docMkLst>
      <pc:sldChg chg="addSp modSp new mod">
        <pc:chgData name="Germano Maioli Penello" userId="09a8bdae-2f17-4416-9fca-4e906e9ab742" providerId="ADAL" clId="{16A5242A-F561-4E20-AC38-71889702ECAC}" dt="2022-08-08T16:52:31.590" v="444" actId="20577"/>
        <pc:sldMkLst>
          <pc:docMk/>
          <pc:sldMk cId="2285392349" sldId="269"/>
        </pc:sldMkLst>
        <pc:spChg chg="mod">
          <ac:chgData name="Germano Maioli Penello" userId="09a8bdae-2f17-4416-9fca-4e906e9ab742" providerId="ADAL" clId="{16A5242A-F561-4E20-AC38-71889702ECAC}" dt="2022-08-08T16:50:29.757" v="30" actId="20577"/>
          <ac:spMkLst>
            <pc:docMk/>
            <pc:sldMk cId="2285392349" sldId="269"/>
            <ac:spMk id="2" creationId="{073C9BDA-82F0-CD8C-F62C-8FDA4386E5B1}"/>
          </ac:spMkLst>
        </pc:spChg>
        <pc:spChg chg="mod">
          <ac:chgData name="Germano Maioli Penello" userId="09a8bdae-2f17-4416-9fca-4e906e9ab742" providerId="ADAL" clId="{16A5242A-F561-4E20-AC38-71889702ECAC}" dt="2022-08-08T16:52:31.590" v="444" actId="20577"/>
          <ac:spMkLst>
            <pc:docMk/>
            <pc:sldMk cId="2285392349" sldId="269"/>
            <ac:spMk id="3" creationId="{48CB7490-8EB9-6097-E2D0-612B48EEA78E}"/>
          </ac:spMkLst>
        </pc:spChg>
        <pc:picChg chg="add mod">
          <ac:chgData name="Germano Maioli Penello" userId="09a8bdae-2f17-4416-9fca-4e906e9ab742" providerId="ADAL" clId="{16A5242A-F561-4E20-AC38-71889702ECAC}" dt="2022-08-08T16:50:18.489" v="1"/>
          <ac:picMkLst>
            <pc:docMk/>
            <pc:sldMk cId="2285392349" sldId="269"/>
            <ac:picMk id="4" creationId="{C528A8FF-0D6C-2B53-D9B8-EEDA4134670A}"/>
          </ac:picMkLst>
        </pc:picChg>
      </pc:sldChg>
    </pc:docChg>
  </pc:docChgLst>
  <pc:docChgLst>
    <pc:chgData name="Germano Maioli Penello" userId="09a8bdae-2f17-4416-9fca-4e906e9ab742" providerId="ADAL" clId="{91DE2ACF-89F6-443E-984A-3648791F656E}"/>
    <pc:docChg chg="custSel modSld">
      <pc:chgData name="Germano Maioli Penello" userId="09a8bdae-2f17-4416-9fca-4e906e9ab742" providerId="ADAL" clId="{91DE2ACF-89F6-443E-984A-3648791F656E}" dt="2022-08-08T16:55:09.144" v="227" actId="1076"/>
      <pc:docMkLst>
        <pc:docMk/>
      </pc:docMkLst>
      <pc:sldChg chg="addSp modSp mod">
        <pc:chgData name="Germano Maioli Penello" userId="09a8bdae-2f17-4416-9fca-4e906e9ab742" providerId="ADAL" clId="{91DE2ACF-89F6-443E-984A-3648791F656E}" dt="2022-08-08T16:55:09.144" v="227" actId="1076"/>
        <pc:sldMkLst>
          <pc:docMk/>
          <pc:sldMk cId="4255839206" sldId="256"/>
        </pc:sldMkLst>
        <pc:spChg chg="mod">
          <ac:chgData name="Germano Maioli Penello" userId="09a8bdae-2f17-4416-9fca-4e906e9ab742" providerId="ADAL" clId="{91DE2ACF-89F6-443E-984A-3648791F656E}" dt="2022-08-08T16:54:28.877" v="219" actId="208"/>
          <ac:spMkLst>
            <pc:docMk/>
            <pc:sldMk cId="4255839206" sldId="256"/>
            <ac:spMk id="3" creationId="{937A44B6-DD30-CD59-53FA-1218EE68BE78}"/>
          </ac:spMkLst>
        </pc:spChg>
        <pc:picChg chg="add mod">
          <ac:chgData name="Germano Maioli Penello" userId="09a8bdae-2f17-4416-9fca-4e906e9ab742" providerId="ADAL" clId="{91DE2ACF-89F6-443E-984A-3648791F656E}" dt="2022-08-08T16:55:09.144" v="227" actId="1076"/>
          <ac:picMkLst>
            <pc:docMk/>
            <pc:sldMk cId="4255839206" sldId="256"/>
            <ac:picMk id="5" creationId="{F66F769C-7C85-4CD3-A51C-E7E937045C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1081-4EE4-3500-BE11-E96DBB04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7BE34-C05A-D1F4-1F06-E35D03EF3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1D0FE2-B3F1-AA63-8307-398B6FC2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D3FD2B-EA34-0AEA-A1C7-40D6C0B0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D615C-4435-0036-DA7E-3FC21990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4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25FD5-155D-EF64-6F6F-A80EF593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008E1E-E31D-AD18-99A9-CBECCA60E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D2C60-A006-289C-6094-70708673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78E589-0F7F-FA7E-5A29-AF1DF9DA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6291D8-0BDD-2B42-F46B-552C5D8A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9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BB53E1-C5B5-94FE-4ADE-7A743CAD2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C9039E-39CA-1582-46C3-13F2FCA5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446B1-284F-C421-F8B3-BA21C405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D2752-47C3-EB73-0870-4C45C69F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3D364-18F8-5569-9089-940657AA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50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8BD85-9624-BB07-9475-0D21E657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8143F-69F6-8A7F-A013-B06624A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1005F-78F5-7050-94CE-CE6C946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E24E3-7DF9-FFDD-01EF-4AC08B70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4E1F70-230C-7DFE-92D0-C95113A6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4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CF5E3-81C6-78CD-2451-60828C6C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44486B-593B-7E91-0604-CCAAF9F4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51A1F-C0D3-9078-1714-FF558898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73625-8CC1-E470-01BB-D743CA5A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895CA-DADA-4001-EFC6-530A1B53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08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93432-9294-6100-9EA2-7426E600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F4FC2-EB42-E668-0857-8048F1D7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85BB07-78FA-6F5B-1454-2109E895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06C32C-CAFA-8E29-D7CA-A4342E70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E9279D-EC5E-AEC4-217E-0B68C4B7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089DCD-6C27-427A-BFFB-D162A8BF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D5D3D-C516-B822-142E-B1348E2D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692C8-A4E3-21F7-5D1A-3FE2D159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9CEE83-5532-64A0-E778-F7A3EB6B2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5F8B53-F867-F8ED-8EA4-F06C99B1C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4CAD61-9811-C751-B615-0C4E1F975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CD3966-CA55-D6A4-FF60-FFC5FF06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005469-BA0B-1091-41A2-D2ED50CD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F1B5CD-CB00-0059-BFDB-3E217BD6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51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81AD6-8B53-82A0-D38C-B57DBC8E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1D3141-3707-610A-D695-9491042E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C11EDB-7A73-845B-947F-DF7E5C21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AFD7DF-6951-35CE-4652-0DF8BC2F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9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CAC2DA-05D1-1C39-4FBC-7446AFB3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0CBDA8-5B56-9D10-C738-D1D409BD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A5BA2B-6C72-B30A-3433-1400459D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57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8F7DA-0B15-F631-A1DE-2FFEEBF9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594F7-6611-085D-DAB7-726EA8C4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7D9CC-2AA3-63E0-88D2-1E394E9D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13DBEA-ADB1-7CFF-27CE-B484973A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AC1A4D-A473-E439-A73F-16611766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0BE43-31BF-1905-7D54-B7F16AF7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48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0CB98-3177-A64A-1F25-A7CBA9F8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2E2A19-02B1-12D2-94AC-47AB42DA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93AEB4-9CAB-7DDA-EE6F-190F465FD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69FCC7-E276-504F-EE89-05BEFB47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4FA323-0C15-26E3-49F2-2F2D3F8E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F478C1-C885-31B8-45FB-617F119E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8F35BE-3347-3909-8ED2-875B570E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927EE3-B9B1-2790-3650-3FC37E86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B5BAA-A7CD-3DE4-8307-043AD5DB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E4E3-11D0-4FB1-9A3D-5867A4A2CC6D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AD19B-5B09-4D3A-E7D4-987E9B99A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F42A53-9B5C-5CB5-8852-69CA70F49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9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9427A-87BB-72F4-C693-E52D15218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 Controle de Uso de Equipamento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7A44B6-DD30-CD59-53FA-1218EE68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6950" y="3954463"/>
            <a:ext cx="7305675" cy="1655762"/>
          </a:xfrm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PROGRAMA EM FASE DE TESTES! 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Não me responsabilizo por problemas decorrentes da utilização desta versão programa.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66F769C-7C85-4CD3-A51C-E7E937045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99" y="4133743"/>
            <a:ext cx="1297201" cy="12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3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7B58A-DAE0-F979-4FD7-649685ED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964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Janela para conferir os usuários ativos e remover usuários que não utilizem mais o equipamento.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0EF735-3FC5-477B-A30A-6658254B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395" y="1690688"/>
            <a:ext cx="3829050" cy="42481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CADEA7A-63AF-90D0-32E9-07F2F3DC8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944"/>
          <a:stretch/>
        </p:blipFill>
        <p:spPr>
          <a:xfrm>
            <a:off x="6843712" y="0"/>
            <a:ext cx="5257800" cy="113855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0BB03506-5B3E-04A8-4F4C-8C29A4406F39}"/>
              </a:ext>
            </a:extLst>
          </p:cNvPr>
          <p:cNvSpPr/>
          <p:nvPr/>
        </p:nvSpPr>
        <p:spPr>
          <a:xfrm>
            <a:off x="9592945" y="148115"/>
            <a:ext cx="1323975" cy="65785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43BC55-354A-9266-45FE-B58CE47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de usuários ativos</a:t>
            </a:r>
          </a:p>
        </p:txBody>
      </p:sp>
    </p:spTree>
    <p:extLst>
      <p:ext uri="{BB962C8B-B14F-4D97-AF65-F5344CB8AC3E}">
        <p14:creationId xmlns:p14="http://schemas.microsoft.com/office/powerpoint/2010/main" val="208090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7B58A-DAE0-F979-4FD7-649685ED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255" y="2835275"/>
            <a:ext cx="473964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Janela para conferir as utilizações dos usuários ou dos grupos de  pesquisa contendo dados consolidados de utilização, informações sobre os momentos de utilizações, registros feitos pelos usuários durante o uso.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ADEA7A-63AF-90D0-32E9-07F2F3DC8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944"/>
          <a:stretch/>
        </p:blipFill>
        <p:spPr>
          <a:xfrm>
            <a:off x="6843712" y="0"/>
            <a:ext cx="5257800" cy="113855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0BB03506-5B3E-04A8-4F4C-8C29A4406F39}"/>
              </a:ext>
            </a:extLst>
          </p:cNvPr>
          <p:cNvSpPr/>
          <p:nvPr/>
        </p:nvSpPr>
        <p:spPr>
          <a:xfrm>
            <a:off x="8316595" y="148115"/>
            <a:ext cx="1323975" cy="65785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43BC55-354A-9266-45FE-B58CE479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712" y="1286670"/>
            <a:ext cx="4419600" cy="1325563"/>
          </a:xfrm>
        </p:spPr>
        <p:txBody>
          <a:bodyPr/>
          <a:lstStyle/>
          <a:p>
            <a:r>
              <a:rPr lang="pt-BR" dirty="0"/>
              <a:t>Janela de Histórico de uso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AACCAF-4837-3A16-6914-287AB471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" y="352425"/>
            <a:ext cx="57340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6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9888-31E7-E6CC-AB70-5C212D44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8B8A1-29A4-23C1-9454-80B312A9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524000"/>
            <a:ext cx="596773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Uma vez que o usuário faça login, a tela de uso poderá ser minimizada e ela controla o tempo de utilização do usuário.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Ao finalizar, é só fechar a janela ou clicar no botão “Finalizar uso do equipamento”.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B87F0B-7DC3-B70F-5FC5-B0705B0E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70" y="1138237"/>
            <a:ext cx="50673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6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1F6744-BDD4-BB6B-11BE-18480617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95425"/>
            <a:ext cx="5067300" cy="5200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A2183B-3D18-EB06-289C-2A006149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254500"/>
            <a:ext cx="4267200" cy="18669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C52108A-3CBB-98D2-F5CB-6FF856F1923C}"/>
              </a:ext>
            </a:extLst>
          </p:cNvPr>
          <p:cNvSpPr/>
          <p:nvPr/>
        </p:nvSpPr>
        <p:spPr>
          <a:xfrm>
            <a:off x="4336257" y="5287645"/>
            <a:ext cx="1557338" cy="65785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D6D122-76B4-0FA7-7F5B-4D647F374048}"/>
              </a:ext>
            </a:extLst>
          </p:cNvPr>
          <p:cNvSpPr txBox="1"/>
          <p:nvPr/>
        </p:nvSpPr>
        <p:spPr>
          <a:xfrm>
            <a:off x="6172200" y="1744722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usuário pode inserir comentários que são armazenados no banco de dados e podem ser consultados depois pelo administrador do equipamento.</a:t>
            </a:r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8899D4B-FA07-93C1-E14D-C74B8A49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Tela de uso</a:t>
            </a:r>
          </a:p>
        </p:txBody>
      </p:sp>
    </p:spTree>
    <p:extLst>
      <p:ext uri="{BB962C8B-B14F-4D97-AF65-F5344CB8AC3E}">
        <p14:creationId xmlns:p14="http://schemas.microsoft.com/office/powerpoint/2010/main" val="56586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9BDA-82F0-CD8C-F62C-8FDA4386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Botões extras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B7490-8EB9-6097-E2D0-612B48EE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botão de desligar é o único que  pode ser utilizado sem a senha de administrador (útil para os casos em que o programa roda em tela cheia).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botão de update só funcionará corretamente caso tenha </a:t>
            </a:r>
            <a:r>
              <a:rPr lang="pt-BR" dirty="0" err="1"/>
              <a:t>git</a:t>
            </a:r>
            <a:r>
              <a:rPr lang="pt-BR" dirty="0"/>
              <a:t> instalado. O programa irá baixar automaticamente a última versão disponível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28A8FF-0D6C-2B53-D9B8-EEDA41346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815975"/>
            <a:ext cx="5257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C038A-AF64-D74A-8881-A343C863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2620D-EA67-6719-B16D-FD0B2895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Utilize esse programa para criar um banco de dados contendo registro de usuários e um </a:t>
            </a:r>
            <a:r>
              <a:rPr lang="pt-BR" dirty="0" err="1"/>
              <a:t>logbook</a:t>
            </a:r>
            <a:r>
              <a:rPr lang="pt-BR" dirty="0"/>
              <a:t> do uso de equipamento.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5C5341-AA90-0064-C635-0C7D33028E9D}"/>
              </a:ext>
            </a:extLst>
          </p:cNvPr>
          <p:cNvSpPr txBox="1">
            <a:spLocks/>
          </p:cNvSpPr>
          <p:nvPr/>
        </p:nvSpPr>
        <p:spPr>
          <a:xfrm>
            <a:off x="838200" y="322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Necessário para rodar o programa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34F2380-6FE7-322E-897A-E52D74AE7A40}"/>
              </a:ext>
            </a:extLst>
          </p:cNvPr>
          <p:cNvSpPr txBox="1">
            <a:spLocks/>
          </p:cNvSpPr>
          <p:nvPr/>
        </p:nvSpPr>
        <p:spPr>
          <a:xfrm>
            <a:off x="838200" y="4816475"/>
            <a:ext cx="10515600" cy="120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 princípio, o programa deve rodar em Windows e Linux. É necessário ter Python instalado junto com a biblioteca PyQt5.</a:t>
            </a:r>
          </a:p>
        </p:txBody>
      </p:sp>
    </p:spTree>
    <p:extLst>
      <p:ext uri="{BB962C8B-B14F-4D97-AF65-F5344CB8AC3E}">
        <p14:creationId xmlns:p14="http://schemas.microsoft.com/office/powerpoint/2010/main" val="332503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84F96-24DA-9DCF-97A0-D0F0048B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pela primeira vez no Windows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62220F-A125-9C08-2973-9BF8A88D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875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Após rodar o comando  “</a:t>
            </a:r>
            <a:r>
              <a:rPr lang="pt-BR" dirty="0" err="1"/>
              <a:t>python</a:t>
            </a:r>
            <a:r>
              <a:rPr lang="pt-BR" dirty="0"/>
              <a:t> </a:t>
            </a:r>
            <a:r>
              <a:rPr lang="pt-BR" dirty="0" err="1"/>
              <a:t>RegistroDeUso.pyw</a:t>
            </a:r>
            <a:r>
              <a:rPr lang="pt-BR" dirty="0"/>
              <a:t>”,  o programa  ajeitará o arquivo “Run_RegistroDeUso.bat”. Caso deseje que  o programa seja inicializado automaticamente, esse arquivo deve ser colocado na pasta de inicialização do Windows (“C:\ProgramData\Microsoft\Windows\Start Menu\</a:t>
            </a:r>
            <a:r>
              <a:rPr lang="pt-BR" dirty="0" err="1"/>
              <a:t>Programs</a:t>
            </a:r>
            <a:r>
              <a:rPr lang="pt-BR" dirty="0"/>
              <a:t>\</a:t>
            </a:r>
            <a:r>
              <a:rPr lang="pt-BR" dirty="0" err="1"/>
              <a:t>StartUp</a:t>
            </a:r>
            <a:r>
              <a:rPr lang="pt-BR" dirty="0"/>
              <a:t>”)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DC48F7-F428-93FD-E873-0F15A102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4119563"/>
            <a:ext cx="4781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0F5B-0B5B-9A7C-B890-0F6D245E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Cadastre o administrador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1141D-EBA9-44A8-C00E-9AD19FEB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1825625"/>
            <a:ext cx="555752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Apenas o administrador poderá cadastrar novos usuários. Não esqueça a senha do administrador! Não há como </a:t>
            </a:r>
            <a:r>
              <a:rPr lang="pt-BR" dirty="0" err="1"/>
              <a:t>redefiní-la</a:t>
            </a:r>
            <a:r>
              <a:rPr lang="pt-BR" dirty="0"/>
              <a:t>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Caso deseje vincular um programa a ser aberto após o usuário </a:t>
            </a:r>
            <a:r>
              <a:rPr lang="pt-BR" dirty="0" err="1"/>
              <a:t>logar</a:t>
            </a:r>
            <a:r>
              <a:rPr lang="pt-BR" dirty="0"/>
              <a:t>, selecione o arquivo executável no campo  “Programa externo” (o botão “...” serve para auxiliar a procurar  o programa)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opção de tela cheia é para ser utilizada apenas nos casos em que o programa irá bloquear o computador! Recomendado apenas para casos muito específicos.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292BAB-E8E1-F698-064E-4414ABDD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9094"/>
            <a:ext cx="5448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9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97A1F4-CB27-9529-8831-6D319791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96" y="1925320"/>
            <a:ext cx="3629025" cy="18669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7F1B243-9A0B-2161-5A40-A82A05F8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Cadastre o administrador do programa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3A7663-4ACA-812E-E3F2-0B7872D0A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65" y="4535487"/>
            <a:ext cx="4781550" cy="1819275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CF2E77A-F31E-E108-134C-615E00FE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925" y="1925320"/>
            <a:ext cx="6438900" cy="2155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Após o cadastro, você irá receber a mensagem de ok. Este é o momento de copiar o arquivo “Run_RegistroDeUso.bat” para a inicialização automática, caso deseje.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F370E08-F4FE-4B0E-91AA-ABB042F25000}"/>
              </a:ext>
            </a:extLst>
          </p:cNvPr>
          <p:cNvSpPr txBox="1"/>
          <p:nvPr/>
        </p:nvSpPr>
        <p:spPr>
          <a:xfrm>
            <a:off x="935354" y="5149532"/>
            <a:ext cx="5312411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Reinicie o computador caso queira testar a inicialização automática.</a:t>
            </a:r>
          </a:p>
        </p:txBody>
      </p:sp>
    </p:spTree>
    <p:extLst>
      <p:ext uri="{BB962C8B-B14F-4D97-AF65-F5344CB8AC3E}">
        <p14:creationId xmlns:p14="http://schemas.microsoft.com/office/powerpoint/2010/main" val="362451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39D24-9C7C-EBD4-3A5C-B2A8F3A2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965B3-024E-82AD-4396-5B5315BB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690688"/>
            <a:ext cx="6562090" cy="50731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janela principal sempre ficará por cima das outras janelas na tentativa de forçar o usuário a fazer login antes de utilizar os programas do </a:t>
            </a:r>
            <a:r>
              <a:rPr lang="pt-BR" dirty="0" err="1"/>
              <a:t>copmutador</a:t>
            </a:r>
            <a:r>
              <a:rPr lang="pt-BR" dirty="0"/>
              <a:t>. ATENÇÃO: Caso seja selecionada a opção de tela cheia, o computador fica inutilizável a não ser que o usuário faça login no programa!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 caso de tela normal, o usuário pode arrastar a janela para os lados, evitando a completa inutilização do computador, mas criando um lembrete visual de que ele deve fazer login para usar o equipamento.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E91048-2C10-C665-3C96-B44320DD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815975"/>
            <a:ext cx="5257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6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39D24-9C7C-EBD4-3A5C-B2A8F3A2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965B3-024E-82AD-4396-5B5315BB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690688"/>
            <a:ext cx="6562090" cy="50731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Após a criação do administrador, o programa irá inicializar na tela principal (a figura mostra o exemplo de tela sem ser tela cheia).</a:t>
            </a:r>
          </a:p>
          <a:p>
            <a:pPr marL="0" indent="0">
              <a:buNone/>
            </a:pPr>
            <a:r>
              <a:rPr lang="pt-BR" dirty="0"/>
              <a:t>O administrador não é usuário! Caso deseje, crie um usuário novo para o administrador. A senha de administrador é utilizada para as funções específicas de conferência de histórico, nomes dos usuários, cadastro de usuários. A senha de usuário é utilizada apenas no campo  “</a:t>
            </a:r>
            <a:r>
              <a:rPr lang="pt-BR" dirty="0" err="1"/>
              <a:t>Password</a:t>
            </a:r>
            <a:r>
              <a:rPr lang="pt-BR" dirty="0"/>
              <a:t>” da tela principal (apesar de não ser recomendado, a senha de usuário pode ser igual à senha de administrador).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E91048-2C10-C665-3C96-B44320DD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815975"/>
            <a:ext cx="5257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3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978E0-625C-18C2-9282-7615A5CE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Cadastrando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355A-1C82-9BAB-CAFE-4EC02C68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00175"/>
            <a:ext cx="5547360" cy="52660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Ao clicar em “Novo usuário” e inserir a senha de administrador, a janela de cadastro é aberta.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Separar os usuários por grupo de pesquisa/orientador auxilia na conferência de utilização por grupo.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Após inserir dados, a senha de administrador é solicitada para o cadastro ser efetivado.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Caso o Login já exista, irá ser solicitado a confirmação de alteração de dados do usuário. Esta é uma maneira de alterar a senha de algum usuário em caso de esquecimento de senha.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1B26C4-819D-6ADB-986D-43486CCA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400175"/>
            <a:ext cx="5448300" cy="4057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1F92677-2172-9076-5F4F-BCC94FC6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32" y="4791710"/>
            <a:ext cx="2619375" cy="1866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FE6F12-918C-AB73-E1CE-3BE25F6BE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944"/>
          <a:stretch/>
        </p:blipFill>
        <p:spPr>
          <a:xfrm>
            <a:off x="6096000" y="0"/>
            <a:ext cx="5257800" cy="113855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C5E1EE57-BBEF-B71B-6058-CA694F8007B4}"/>
              </a:ext>
            </a:extLst>
          </p:cNvPr>
          <p:cNvSpPr/>
          <p:nvPr/>
        </p:nvSpPr>
        <p:spPr>
          <a:xfrm>
            <a:off x="10029825" y="199390"/>
            <a:ext cx="1323975" cy="65785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54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978E0-625C-18C2-9282-7615A5CE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Cadastrando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355A-1C82-9BAB-CAFE-4EC02C68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00175"/>
            <a:ext cx="5547360" cy="52660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Caso o Login já exista, irá ser solicitado a confirmação de alteração de dados do usuário. Esta é uma maneira de alterar a senha de algum usuário em caso de esquecimento de senha (ou qualquer outro dado, como e-mail, grupo de pesquisa, ...).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Isso só irá ocorrer caso haja confirmação pelo administrador.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3F75A8-FFF7-6DEA-CF4C-1B45EAC7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05" y="1967230"/>
            <a:ext cx="4781550" cy="18669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C53DCD-3351-8EEA-9769-1E03BC04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52" y="4526597"/>
            <a:ext cx="25431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96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812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Programa Controle de Uso de Equipamento</vt:lpstr>
      <vt:lpstr>Programa</vt:lpstr>
      <vt:lpstr>Rodando pela primeira vez no Windows</vt:lpstr>
      <vt:lpstr>Cadastre o administrador do programa</vt:lpstr>
      <vt:lpstr>Cadastre o administrador do programa</vt:lpstr>
      <vt:lpstr>Utilizando o programa</vt:lpstr>
      <vt:lpstr>Utilizando o programa</vt:lpstr>
      <vt:lpstr>Cadastrando usuário</vt:lpstr>
      <vt:lpstr>Cadastrando usuário</vt:lpstr>
      <vt:lpstr>Janela de usuários ativos</vt:lpstr>
      <vt:lpstr>Janela de Histórico de uso</vt:lpstr>
      <vt:lpstr>Tela de uso</vt:lpstr>
      <vt:lpstr>Tela de uso</vt:lpstr>
      <vt:lpstr>Botões 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Controle de Uso de Equipamento</dc:title>
  <dc:creator>Germano Maioli Penello</dc:creator>
  <cp:lastModifiedBy>Germano Maioli Penello</cp:lastModifiedBy>
  <cp:revision>2</cp:revision>
  <dcterms:created xsi:type="dcterms:W3CDTF">2022-08-08T15:55:47Z</dcterms:created>
  <dcterms:modified xsi:type="dcterms:W3CDTF">2022-08-08T16:55:10Z</dcterms:modified>
</cp:coreProperties>
</file>