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DE2ACF-89F6-443E-984A-3648791F656E}" v="261" dt="2022-08-15T11:49:02.6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mano Maioli Penello" userId="09a8bdae-2f17-4416-9fca-4e906e9ab742" providerId="ADAL" clId="{16A5242A-F561-4E20-AC38-71889702ECAC}"/>
    <pc:docChg chg="addSld modSld">
      <pc:chgData name="Germano Maioli Penello" userId="09a8bdae-2f17-4416-9fca-4e906e9ab742" providerId="ADAL" clId="{16A5242A-F561-4E20-AC38-71889702ECAC}" dt="2022-08-08T16:52:31.590" v="444" actId="20577"/>
      <pc:docMkLst>
        <pc:docMk/>
      </pc:docMkLst>
      <pc:sldChg chg="addSp modSp new mod">
        <pc:chgData name="Germano Maioli Penello" userId="09a8bdae-2f17-4416-9fca-4e906e9ab742" providerId="ADAL" clId="{16A5242A-F561-4E20-AC38-71889702ECAC}" dt="2022-08-08T16:52:31.590" v="444" actId="20577"/>
        <pc:sldMkLst>
          <pc:docMk/>
          <pc:sldMk cId="2285392349" sldId="269"/>
        </pc:sldMkLst>
        <pc:spChg chg="mod">
          <ac:chgData name="Germano Maioli Penello" userId="09a8bdae-2f17-4416-9fca-4e906e9ab742" providerId="ADAL" clId="{16A5242A-F561-4E20-AC38-71889702ECAC}" dt="2022-08-08T16:50:29.757" v="30" actId="20577"/>
          <ac:spMkLst>
            <pc:docMk/>
            <pc:sldMk cId="2285392349" sldId="269"/>
            <ac:spMk id="2" creationId="{073C9BDA-82F0-CD8C-F62C-8FDA4386E5B1}"/>
          </ac:spMkLst>
        </pc:spChg>
        <pc:spChg chg="mod">
          <ac:chgData name="Germano Maioli Penello" userId="09a8bdae-2f17-4416-9fca-4e906e9ab742" providerId="ADAL" clId="{16A5242A-F561-4E20-AC38-71889702ECAC}" dt="2022-08-08T16:52:31.590" v="444" actId="20577"/>
          <ac:spMkLst>
            <pc:docMk/>
            <pc:sldMk cId="2285392349" sldId="269"/>
            <ac:spMk id="3" creationId="{48CB7490-8EB9-6097-E2D0-612B48EEA78E}"/>
          </ac:spMkLst>
        </pc:spChg>
        <pc:picChg chg="add mod">
          <ac:chgData name="Germano Maioli Penello" userId="09a8bdae-2f17-4416-9fca-4e906e9ab742" providerId="ADAL" clId="{16A5242A-F561-4E20-AC38-71889702ECAC}" dt="2022-08-08T16:50:18.489" v="1"/>
          <ac:picMkLst>
            <pc:docMk/>
            <pc:sldMk cId="2285392349" sldId="269"/>
            <ac:picMk id="4" creationId="{C528A8FF-0D6C-2B53-D9B8-EEDA4134670A}"/>
          </ac:picMkLst>
        </pc:picChg>
      </pc:sldChg>
    </pc:docChg>
  </pc:docChgLst>
  <pc:docChgLst>
    <pc:chgData name="Germano Maioli Penello" userId="09a8bdae-2f17-4416-9fca-4e906e9ab742" providerId="ADAL" clId="{91DE2ACF-89F6-443E-984A-3648791F656E}"/>
    <pc:docChg chg="undo custSel modSld">
      <pc:chgData name="Germano Maioli Penello" userId="09a8bdae-2f17-4416-9fca-4e906e9ab742" providerId="ADAL" clId="{91DE2ACF-89F6-443E-984A-3648791F656E}" dt="2022-08-15T11:49:02.683" v="559"/>
      <pc:docMkLst>
        <pc:docMk/>
      </pc:docMkLst>
      <pc:sldChg chg="addSp modSp mod">
        <pc:chgData name="Germano Maioli Penello" userId="09a8bdae-2f17-4416-9fca-4e906e9ab742" providerId="ADAL" clId="{91DE2ACF-89F6-443E-984A-3648791F656E}" dt="2022-08-15T11:49:02.583" v="254"/>
        <pc:sldMkLst>
          <pc:docMk/>
          <pc:sldMk cId="4255839206" sldId="256"/>
        </pc:sldMkLst>
        <pc:spChg chg="mod">
          <ac:chgData name="Germano Maioli Penello" userId="09a8bdae-2f17-4416-9fca-4e906e9ab742" providerId="ADAL" clId="{91DE2ACF-89F6-443E-984A-3648791F656E}" dt="2022-08-08T16:54:28.877" v="219" actId="208"/>
          <ac:spMkLst>
            <pc:docMk/>
            <pc:sldMk cId="4255839206" sldId="256"/>
            <ac:spMk id="3" creationId="{937A44B6-DD30-CD59-53FA-1218EE68BE78}"/>
          </ac:spMkLst>
        </pc:spChg>
        <pc:spChg chg="add mod">
          <ac:chgData name="Germano Maioli Penello" userId="09a8bdae-2f17-4416-9fca-4e906e9ab742" providerId="ADAL" clId="{91DE2ACF-89F6-443E-984A-3648791F656E}" dt="2022-08-15T11:49:02.583" v="253"/>
          <ac:spMkLst>
            <pc:docMk/>
            <pc:sldMk cId="4255839206" sldId="256"/>
            <ac:spMk id="4" creationId="{DDE0E463-252A-24E2-027D-8467EFE1F2F8}"/>
          </ac:spMkLst>
        </pc:spChg>
        <pc:spChg chg="add mod">
          <ac:chgData name="Germano Maioli Penello" userId="09a8bdae-2f17-4416-9fca-4e906e9ab742" providerId="ADAL" clId="{91DE2ACF-89F6-443E-984A-3648791F656E}" dt="2022-08-15T11:49:02.583" v="253"/>
          <ac:spMkLst>
            <pc:docMk/>
            <pc:sldMk cId="4255839206" sldId="256"/>
            <ac:spMk id="6" creationId="{04BADA72-F188-CBB6-6B84-15F1D71E2512}"/>
          </ac:spMkLst>
        </pc:spChg>
        <pc:spChg chg="add mod">
          <ac:chgData name="Germano Maioli Penello" userId="09a8bdae-2f17-4416-9fca-4e906e9ab742" providerId="ADAL" clId="{91DE2ACF-89F6-443E-984A-3648791F656E}" dt="2022-08-15T11:49:02.583" v="253"/>
          <ac:spMkLst>
            <pc:docMk/>
            <pc:sldMk cId="4255839206" sldId="256"/>
            <ac:spMk id="7" creationId="{E48FFA49-8263-6CD2-47D4-770D358A1BC5}"/>
          </ac:spMkLst>
        </pc:spChg>
        <pc:spChg chg="add mod">
          <ac:chgData name="Germano Maioli Penello" userId="09a8bdae-2f17-4416-9fca-4e906e9ab742" providerId="ADAL" clId="{91DE2ACF-89F6-443E-984A-3648791F656E}" dt="2022-08-15T11:49:02.583" v="253"/>
          <ac:spMkLst>
            <pc:docMk/>
            <pc:sldMk cId="4255839206" sldId="256"/>
            <ac:spMk id="8" creationId="{75EC6AE5-692B-94D8-6AB9-EEE09F82155C}"/>
          </ac:spMkLst>
        </pc:spChg>
        <pc:grpChg chg="add mod">
          <ac:chgData name="Germano Maioli Penello" userId="09a8bdae-2f17-4416-9fca-4e906e9ab742" providerId="ADAL" clId="{91DE2ACF-89F6-443E-984A-3648791F656E}" dt="2022-08-15T11:49:02.583" v="254"/>
          <ac:grpSpMkLst>
            <pc:docMk/>
            <pc:sldMk cId="4255839206" sldId="256"/>
            <ac:grpSpMk id="9" creationId="{1440F11A-6241-C1D2-92D4-6A30BA1D57BB}"/>
          </ac:grpSpMkLst>
        </pc:grpChg>
        <pc:picChg chg="add mod">
          <ac:chgData name="Germano Maioli Penello" userId="09a8bdae-2f17-4416-9fca-4e906e9ab742" providerId="ADAL" clId="{91DE2ACF-89F6-443E-984A-3648791F656E}" dt="2022-08-08T16:55:09.144" v="227" actId="1076"/>
          <ac:picMkLst>
            <pc:docMk/>
            <pc:sldMk cId="4255839206" sldId="256"/>
            <ac:picMk id="5" creationId="{F66F769C-7C85-4CD3-A51C-E7E937045CB3}"/>
          </ac:picMkLst>
        </pc:picChg>
      </pc:sldChg>
      <pc:sldChg chg="addSp modSp mod">
        <pc:chgData name="Germano Maioli Penello" userId="09a8bdae-2f17-4416-9fca-4e906e9ab742" providerId="ADAL" clId="{91DE2ACF-89F6-443E-984A-3648791F656E}" dt="2022-08-15T11:49:02.590" v="278"/>
        <pc:sldMkLst>
          <pc:docMk/>
          <pc:sldMk cId="3325032548" sldId="257"/>
        </pc:sldMkLst>
        <pc:spChg chg="add mod">
          <ac:chgData name="Germano Maioli Penello" userId="09a8bdae-2f17-4416-9fca-4e906e9ab742" providerId="ADAL" clId="{91DE2ACF-89F6-443E-984A-3648791F656E}" dt="2022-08-15T11:49:02.590" v="277"/>
          <ac:spMkLst>
            <pc:docMk/>
            <pc:sldMk cId="3325032548" sldId="257"/>
            <ac:spMk id="6" creationId="{32B9D163-67EA-02B0-AF0A-9B5370514D54}"/>
          </ac:spMkLst>
        </pc:spChg>
        <pc:spChg chg="add mod">
          <ac:chgData name="Germano Maioli Penello" userId="09a8bdae-2f17-4416-9fca-4e906e9ab742" providerId="ADAL" clId="{91DE2ACF-89F6-443E-984A-3648791F656E}" dt="2022-08-15T11:49:02.590" v="277"/>
          <ac:spMkLst>
            <pc:docMk/>
            <pc:sldMk cId="3325032548" sldId="257"/>
            <ac:spMk id="7" creationId="{D5E3DDF9-A4AD-F3C8-C519-2D4ECC7C9200}"/>
          </ac:spMkLst>
        </pc:spChg>
        <pc:spChg chg="add mod">
          <ac:chgData name="Germano Maioli Penello" userId="09a8bdae-2f17-4416-9fca-4e906e9ab742" providerId="ADAL" clId="{91DE2ACF-89F6-443E-984A-3648791F656E}" dt="2022-08-15T11:49:02.590" v="277"/>
          <ac:spMkLst>
            <pc:docMk/>
            <pc:sldMk cId="3325032548" sldId="257"/>
            <ac:spMk id="8" creationId="{71427F50-B6A7-1FE0-3715-A10030716E58}"/>
          </ac:spMkLst>
        </pc:spChg>
        <pc:spChg chg="add mod">
          <ac:chgData name="Germano Maioli Penello" userId="09a8bdae-2f17-4416-9fca-4e906e9ab742" providerId="ADAL" clId="{91DE2ACF-89F6-443E-984A-3648791F656E}" dt="2022-08-15T11:49:02.590" v="277"/>
          <ac:spMkLst>
            <pc:docMk/>
            <pc:sldMk cId="3325032548" sldId="257"/>
            <ac:spMk id="9" creationId="{0230E4C3-0EE1-EAF9-2D40-CCD6F935FD27}"/>
          </ac:spMkLst>
        </pc:spChg>
        <pc:grpChg chg="add mod">
          <ac:chgData name="Germano Maioli Penello" userId="09a8bdae-2f17-4416-9fca-4e906e9ab742" providerId="ADAL" clId="{91DE2ACF-89F6-443E-984A-3648791F656E}" dt="2022-08-15T11:49:02.590" v="278"/>
          <ac:grpSpMkLst>
            <pc:docMk/>
            <pc:sldMk cId="3325032548" sldId="257"/>
            <ac:grpSpMk id="10" creationId="{AEC1ED39-B40F-5ABF-9E9C-45960A74ACCF}"/>
          </ac:grpSpMkLst>
        </pc:grpChg>
      </pc:sldChg>
      <pc:sldChg chg="addSp modSp mod">
        <pc:chgData name="Germano Maioli Penello" userId="09a8bdae-2f17-4416-9fca-4e906e9ab742" providerId="ADAL" clId="{91DE2ACF-89F6-443E-984A-3648791F656E}" dt="2022-08-15T11:49:02.597" v="302"/>
        <pc:sldMkLst>
          <pc:docMk/>
          <pc:sldMk cId="3103528332" sldId="258"/>
        </pc:sldMkLst>
        <pc:spChg chg="add mod">
          <ac:chgData name="Germano Maioli Penello" userId="09a8bdae-2f17-4416-9fca-4e906e9ab742" providerId="ADAL" clId="{91DE2ACF-89F6-443E-984A-3648791F656E}" dt="2022-08-15T11:49:02.597" v="301"/>
          <ac:spMkLst>
            <pc:docMk/>
            <pc:sldMk cId="3103528332" sldId="258"/>
            <ac:spMk id="4" creationId="{A5305143-3F01-67FA-0F1E-1305F27A9EE4}"/>
          </ac:spMkLst>
        </pc:spChg>
        <pc:spChg chg="add mod">
          <ac:chgData name="Germano Maioli Penello" userId="09a8bdae-2f17-4416-9fca-4e906e9ab742" providerId="ADAL" clId="{91DE2ACF-89F6-443E-984A-3648791F656E}" dt="2022-08-15T11:49:02.597" v="301"/>
          <ac:spMkLst>
            <pc:docMk/>
            <pc:sldMk cId="3103528332" sldId="258"/>
            <ac:spMk id="6" creationId="{D6290D90-6FE5-F90B-2EE5-35E89494D76F}"/>
          </ac:spMkLst>
        </pc:spChg>
        <pc:spChg chg="add mod">
          <ac:chgData name="Germano Maioli Penello" userId="09a8bdae-2f17-4416-9fca-4e906e9ab742" providerId="ADAL" clId="{91DE2ACF-89F6-443E-984A-3648791F656E}" dt="2022-08-15T11:49:02.597" v="301"/>
          <ac:spMkLst>
            <pc:docMk/>
            <pc:sldMk cId="3103528332" sldId="258"/>
            <ac:spMk id="7" creationId="{2B33E086-8BDB-3D35-5418-01B485D59B84}"/>
          </ac:spMkLst>
        </pc:spChg>
        <pc:spChg chg="add mod">
          <ac:chgData name="Germano Maioli Penello" userId="09a8bdae-2f17-4416-9fca-4e906e9ab742" providerId="ADAL" clId="{91DE2ACF-89F6-443E-984A-3648791F656E}" dt="2022-08-15T11:49:02.597" v="301"/>
          <ac:spMkLst>
            <pc:docMk/>
            <pc:sldMk cId="3103528332" sldId="258"/>
            <ac:spMk id="8" creationId="{B4238F2A-3C0A-2864-59A1-01B990B1BF53}"/>
          </ac:spMkLst>
        </pc:spChg>
        <pc:grpChg chg="add mod">
          <ac:chgData name="Germano Maioli Penello" userId="09a8bdae-2f17-4416-9fca-4e906e9ab742" providerId="ADAL" clId="{91DE2ACF-89F6-443E-984A-3648791F656E}" dt="2022-08-15T11:49:02.597" v="302"/>
          <ac:grpSpMkLst>
            <pc:docMk/>
            <pc:sldMk cId="3103528332" sldId="258"/>
            <ac:grpSpMk id="9" creationId="{4242D424-6904-325C-9D47-152BCFB03423}"/>
          </ac:grpSpMkLst>
        </pc:grpChg>
      </pc:sldChg>
      <pc:sldChg chg="addSp modSp mod">
        <pc:chgData name="Germano Maioli Penello" userId="09a8bdae-2f17-4416-9fca-4e906e9ab742" providerId="ADAL" clId="{91DE2ACF-89F6-443E-984A-3648791F656E}" dt="2022-08-15T11:49:02.604" v="326"/>
        <pc:sldMkLst>
          <pc:docMk/>
          <pc:sldMk cId="2593896598" sldId="259"/>
        </pc:sldMkLst>
        <pc:spChg chg="add mod">
          <ac:chgData name="Germano Maioli Penello" userId="09a8bdae-2f17-4416-9fca-4e906e9ab742" providerId="ADAL" clId="{91DE2ACF-89F6-443E-984A-3648791F656E}" dt="2022-08-15T11:49:02.604" v="325"/>
          <ac:spMkLst>
            <pc:docMk/>
            <pc:sldMk cId="2593896598" sldId="259"/>
            <ac:spMk id="4" creationId="{180A41E3-6A61-F7D6-E78D-16677D100C02}"/>
          </ac:spMkLst>
        </pc:spChg>
        <pc:spChg chg="add mod">
          <ac:chgData name="Germano Maioli Penello" userId="09a8bdae-2f17-4416-9fca-4e906e9ab742" providerId="ADAL" clId="{91DE2ACF-89F6-443E-984A-3648791F656E}" dt="2022-08-15T11:49:02.604" v="325"/>
          <ac:spMkLst>
            <pc:docMk/>
            <pc:sldMk cId="2593896598" sldId="259"/>
            <ac:spMk id="6" creationId="{57352977-3141-501D-877F-6787CB69BF21}"/>
          </ac:spMkLst>
        </pc:spChg>
        <pc:spChg chg="add mod">
          <ac:chgData name="Germano Maioli Penello" userId="09a8bdae-2f17-4416-9fca-4e906e9ab742" providerId="ADAL" clId="{91DE2ACF-89F6-443E-984A-3648791F656E}" dt="2022-08-15T11:49:02.604" v="325"/>
          <ac:spMkLst>
            <pc:docMk/>
            <pc:sldMk cId="2593896598" sldId="259"/>
            <ac:spMk id="7" creationId="{2D3C9B8A-2C75-C8F1-6B22-6EBDBBF266DE}"/>
          </ac:spMkLst>
        </pc:spChg>
        <pc:spChg chg="add mod">
          <ac:chgData name="Germano Maioli Penello" userId="09a8bdae-2f17-4416-9fca-4e906e9ab742" providerId="ADAL" clId="{91DE2ACF-89F6-443E-984A-3648791F656E}" dt="2022-08-15T11:49:02.604" v="325"/>
          <ac:spMkLst>
            <pc:docMk/>
            <pc:sldMk cId="2593896598" sldId="259"/>
            <ac:spMk id="8" creationId="{386D4284-C651-018E-E980-EEE4F5F5DE30}"/>
          </ac:spMkLst>
        </pc:spChg>
        <pc:grpChg chg="add mod">
          <ac:chgData name="Germano Maioli Penello" userId="09a8bdae-2f17-4416-9fca-4e906e9ab742" providerId="ADAL" clId="{91DE2ACF-89F6-443E-984A-3648791F656E}" dt="2022-08-15T11:49:02.604" v="326"/>
          <ac:grpSpMkLst>
            <pc:docMk/>
            <pc:sldMk cId="2593896598" sldId="259"/>
            <ac:grpSpMk id="9" creationId="{BA780462-4181-EE5B-E555-2DF047C9D72E}"/>
          </ac:grpSpMkLst>
        </pc:grpChg>
      </pc:sldChg>
      <pc:sldChg chg="addSp modSp mod">
        <pc:chgData name="Germano Maioli Penello" userId="09a8bdae-2f17-4416-9fca-4e906e9ab742" providerId="ADAL" clId="{91DE2ACF-89F6-443E-984A-3648791F656E}" dt="2022-08-15T11:49:02.612" v="350"/>
        <pc:sldMkLst>
          <pc:docMk/>
          <pc:sldMk cId="3624510394" sldId="260"/>
        </pc:sldMkLst>
        <pc:spChg chg="add mod">
          <ac:chgData name="Germano Maioli Penello" userId="09a8bdae-2f17-4416-9fca-4e906e9ab742" providerId="ADAL" clId="{91DE2ACF-89F6-443E-984A-3648791F656E}" dt="2022-08-15T11:49:02.612" v="349"/>
          <ac:spMkLst>
            <pc:docMk/>
            <pc:sldMk cId="3624510394" sldId="260"/>
            <ac:spMk id="2" creationId="{6B582CCD-A69F-865F-509C-506CAC1F3DE3}"/>
          </ac:spMkLst>
        </pc:spChg>
        <pc:spChg chg="add mod">
          <ac:chgData name="Germano Maioli Penello" userId="09a8bdae-2f17-4416-9fca-4e906e9ab742" providerId="ADAL" clId="{91DE2ACF-89F6-443E-984A-3648791F656E}" dt="2022-08-15T11:49:02.612" v="349"/>
          <ac:spMkLst>
            <pc:docMk/>
            <pc:sldMk cId="3624510394" sldId="260"/>
            <ac:spMk id="3" creationId="{DA414877-5642-CA32-0AAE-9572AC8EC64E}"/>
          </ac:spMkLst>
        </pc:spChg>
        <pc:spChg chg="add mod">
          <ac:chgData name="Germano Maioli Penello" userId="09a8bdae-2f17-4416-9fca-4e906e9ab742" providerId="ADAL" clId="{91DE2ACF-89F6-443E-984A-3648791F656E}" dt="2022-08-15T11:49:02.612" v="349"/>
          <ac:spMkLst>
            <pc:docMk/>
            <pc:sldMk cId="3624510394" sldId="260"/>
            <ac:spMk id="4" creationId="{D1CA15F2-2FCF-3DFE-F406-73E78C677E1D}"/>
          </ac:spMkLst>
        </pc:spChg>
        <pc:spChg chg="add mod">
          <ac:chgData name="Germano Maioli Penello" userId="09a8bdae-2f17-4416-9fca-4e906e9ab742" providerId="ADAL" clId="{91DE2ACF-89F6-443E-984A-3648791F656E}" dt="2022-08-15T11:49:02.612" v="349"/>
          <ac:spMkLst>
            <pc:docMk/>
            <pc:sldMk cId="3624510394" sldId="260"/>
            <ac:spMk id="7" creationId="{FA8610C0-1EC7-174D-E97F-7CD042BA4B5F}"/>
          </ac:spMkLst>
        </pc:spChg>
        <pc:grpChg chg="add mod">
          <ac:chgData name="Germano Maioli Penello" userId="09a8bdae-2f17-4416-9fca-4e906e9ab742" providerId="ADAL" clId="{91DE2ACF-89F6-443E-984A-3648791F656E}" dt="2022-08-15T11:49:02.612" v="350"/>
          <ac:grpSpMkLst>
            <pc:docMk/>
            <pc:sldMk cId="3624510394" sldId="260"/>
            <ac:grpSpMk id="10" creationId="{AA0F02F1-54D3-9BDE-84EF-52601580D7AB}"/>
          </ac:grpSpMkLst>
        </pc:grpChg>
      </pc:sldChg>
      <pc:sldChg chg="addSp modSp mod">
        <pc:chgData name="Germano Maioli Penello" userId="09a8bdae-2f17-4416-9fca-4e906e9ab742" providerId="ADAL" clId="{91DE2ACF-89F6-443E-984A-3648791F656E}" dt="2022-08-15T11:49:02.620" v="374"/>
        <pc:sldMkLst>
          <pc:docMk/>
          <pc:sldMk cId="2571965786" sldId="261"/>
        </pc:sldMkLst>
        <pc:spChg chg="add mod">
          <ac:chgData name="Germano Maioli Penello" userId="09a8bdae-2f17-4416-9fca-4e906e9ab742" providerId="ADAL" clId="{91DE2ACF-89F6-443E-984A-3648791F656E}" dt="2022-08-15T11:49:02.620" v="373"/>
          <ac:spMkLst>
            <pc:docMk/>
            <pc:sldMk cId="2571965786" sldId="261"/>
            <ac:spMk id="4" creationId="{BD7A572B-7ACD-F73B-E964-5992426D4557}"/>
          </ac:spMkLst>
        </pc:spChg>
        <pc:spChg chg="add mod">
          <ac:chgData name="Germano Maioli Penello" userId="09a8bdae-2f17-4416-9fca-4e906e9ab742" providerId="ADAL" clId="{91DE2ACF-89F6-443E-984A-3648791F656E}" dt="2022-08-15T11:49:02.620" v="373"/>
          <ac:spMkLst>
            <pc:docMk/>
            <pc:sldMk cId="2571965786" sldId="261"/>
            <ac:spMk id="6" creationId="{4CD31F94-D4EF-4E77-2026-17120EA499CC}"/>
          </ac:spMkLst>
        </pc:spChg>
        <pc:spChg chg="add mod">
          <ac:chgData name="Germano Maioli Penello" userId="09a8bdae-2f17-4416-9fca-4e906e9ab742" providerId="ADAL" clId="{91DE2ACF-89F6-443E-984A-3648791F656E}" dt="2022-08-15T11:49:02.620" v="373"/>
          <ac:spMkLst>
            <pc:docMk/>
            <pc:sldMk cId="2571965786" sldId="261"/>
            <ac:spMk id="7" creationId="{A7BA6EA4-408A-EF08-85DB-006BFBC81DE8}"/>
          </ac:spMkLst>
        </pc:spChg>
        <pc:spChg chg="add mod">
          <ac:chgData name="Germano Maioli Penello" userId="09a8bdae-2f17-4416-9fca-4e906e9ab742" providerId="ADAL" clId="{91DE2ACF-89F6-443E-984A-3648791F656E}" dt="2022-08-15T11:49:02.620" v="373"/>
          <ac:spMkLst>
            <pc:docMk/>
            <pc:sldMk cId="2571965786" sldId="261"/>
            <ac:spMk id="8" creationId="{EE665DA6-E988-68DB-BA45-B4B7090B6F33}"/>
          </ac:spMkLst>
        </pc:spChg>
        <pc:grpChg chg="add mod">
          <ac:chgData name="Germano Maioli Penello" userId="09a8bdae-2f17-4416-9fca-4e906e9ab742" providerId="ADAL" clId="{91DE2ACF-89F6-443E-984A-3648791F656E}" dt="2022-08-15T11:49:02.620" v="374"/>
          <ac:grpSpMkLst>
            <pc:docMk/>
            <pc:sldMk cId="2571965786" sldId="261"/>
            <ac:grpSpMk id="9" creationId="{E8C2E487-D3E5-ED1A-D6F6-32486D86848D}"/>
          </ac:grpSpMkLst>
        </pc:grpChg>
      </pc:sldChg>
      <pc:sldChg chg="addSp modSp mod">
        <pc:chgData name="Germano Maioli Penello" userId="09a8bdae-2f17-4416-9fca-4e906e9ab742" providerId="ADAL" clId="{91DE2ACF-89F6-443E-984A-3648791F656E}" dt="2022-08-15T11:49:02.635" v="422"/>
        <pc:sldMkLst>
          <pc:docMk/>
          <pc:sldMk cId="977540387" sldId="262"/>
        </pc:sldMkLst>
        <pc:spChg chg="add mod">
          <ac:chgData name="Germano Maioli Penello" userId="09a8bdae-2f17-4416-9fca-4e906e9ab742" providerId="ADAL" clId="{91DE2ACF-89F6-443E-984A-3648791F656E}" dt="2022-08-15T11:49:02.635" v="421"/>
          <ac:spMkLst>
            <pc:docMk/>
            <pc:sldMk cId="977540387" sldId="262"/>
            <ac:spMk id="4" creationId="{A90254B8-71FC-8E63-B085-7432333EDBEC}"/>
          </ac:spMkLst>
        </pc:spChg>
        <pc:spChg chg="add mod">
          <ac:chgData name="Germano Maioli Penello" userId="09a8bdae-2f17-4416-9fca-4e906e9ab742" providerId="ADAL" clId="{91DE2ACF-89F6-443E-984A-3648791F656E}" dt="2022-08-15T11:49:02.635" v="421"/>
          <ac:spMkLst>
            <pc:docMk/>
            <pc:sldMk cId="977540387" sldId="262"/>
            <ac:spMk id="6" creationId="{DE04EE7E-AA21-82FA-AA03-E96FA29C1044}"/>
          </ac:spMkLst>
        </pc:spChg>
        <pc:spChg chg="add mod">
          <ac:chgData name="Germano Maioli Penello" userId="09a8bdae-2f17-4416-9fca-4e906e9ab742" providerId="ADAL" clId="{91DE2ACF-89F6-443E-984A-3648791F656E}" dt="2022-08-15T11:49:02.635" v="421"/>
          <ac:spMkLst>
            <pc:docMk/>
            <pc:sldMk cId="977540387" sldId="262"/>
            <ac:spMk id="10" creationId="{1390631A-4414-BCFB-F047-2D9F1E69AB51}"/>
          </ac:spMkLst>
        </pc:spChg>
        <pc:spChg chg="add mod">
          <ac:chgData name="Germano Maioli Penello" userId="09a8bdae-2f17-4416-9fca-4e906e9ab742" providerId="ADAL" clId="{91DE2ACF-89F6-443E-984A-3648791F656E}" dt="2022-08-15T11:49:02.635" v="421"/>
          <ac:spMkLst>
            <pc:docMk/>
            <pc:sldMk cId="977540387" sldId="262"/>
            <ac:spMk id="11" creationId="{BCBC5BF4-09F7-EA0D-5E8C-307F01E795A8}"/>
          </ac:spMkLst>
        </pc:spChg>
        <pc:grpChg chg="add mod">
          <ac:chgData name="Germano Maioli Penello" userId="09a8bdae-2f17-4416-9fca-4e906e9ab742" providerId="ADAL" clId="{91DE2ACF-89F6-443E-984A-3648791F656E}" dt="2022-08-15T11:49:02.635" v="422"/>
          <ac:grpSpMkLst>
            <pc:docMk/>
            <pc:sldMk cId="977540387" sldId="262"/>
            <ac:grpSpMk id="12" creationId="{BC24998A-5FA4-C8D7-41B9-D422D80A638A}"/>
          </ac:grpSpMkLst>
        </pc:grpChg>
      </pc:sldChg>
      <pc:sldChg chg="addSp modSp mod">
        <pc:chgData name="Germano Maioli Penello" userId="09a8bdae-2f17-4416-9fca-4e906e9ab742" providerId="ADAL" clId="{91DE2ACF-89F6-443E-984A-3648791F656E}" dt="2022-08-15T11:49:02.644" v="446"/>
        <pc:sldMkLst>
          <pc:docMk/>
          <pc:sldMk cId="1034896533" sldId="263"/>
        </pc:sldMkLst>
        <pc:spChg chg="add mod">
          <ac:chgData name="Germano Maioli Penello" userId="09a8bdae-2f17-4416-9fca-4e906e9ab742" providerId="ADAL" clId="{91DE2ACF-89F6-443E-984A-3648791F656E}" dt="2022-08-15T11:49:02.644" v="445"/>
          <ac:spMkLst>
            <pc:docMk/>
            <pc:sldMk cId="1034896533" sldId="263"/>
            <ac:spMk id="4" creationId="{6423B523-FE53-C302-77A4-147F0DBB2862}"/>
          </ac:spMkLst>
        </pc:spChg>
        <pc:spChg chg="add mod">
          <ac:chgData name="Germano Maioli Penello" userId="09a8bdae-2f17-4416-9fca-4e906e9ab742" providerId="ADAL" clId="{91DE2ACF-89F6-443E-984A-3648791F656E}" dt="2022-08-15T11:49:02.644" v="445"/>
          <ac:spMkLst>
            <pc:docMk/>
            <pc:sldMk cId="1034896533" sldId="263"/>
            <ac:spMk id="5" creationId="{A0662FC3-82E2-8895-D182-DEC12079FB70}"/>
          </ac:spMkLst>
        </pc:spChg>
        <pc:spChg chg="add mod">
          <ac:chgData name="Germano Maioli Penello" userId="09a8bdae-2f17-4416-9fca-4e906e9ab742" providerId="ADAL" clId="{91DE2ACF-89F6-443E-984A-3648791F656E}" dt="2022-08-15T11:49:02.644" v="445"/>
          <ac:spMkLst>
            <pc:docMk/>
            <pc:sldMk cId="1034896533" sldId="263"/>
            <ac:spMk id="7" creationId="{38744BE0-026C-F939-F720-E4EEE54608EC}"/>
          </ac:spMkLst>
        </pc:spChg>
        <pc:spChg chg="add mod">
          <ac:chgData name="Germano Maioli Penello" userId="09a8bdae-2f17-4416-9fca-4e906e9ab742" providerId="ADAL" clId="{91DE2ACF-89F6-443E-984A-3648791F656E}" dt="2022-08-15T11:49:02.644" v="445"/>
          <ac:spMkLst>
            <pc:docMk/>
            <pc:sldMk cId="1034896533" sldId="263"/>
            <ac:spMk id="8" creationId="{D77EFCA4-DC01-84F8-5FAB-B0F05A36CAC7}"/>
          </ac:spMkLst>
        </pc:spChg>
        <pc:grpChg chg="add mod">
          <ac:chgData name="Germano Maioli Penello" userId="09a8bdae-2f17-4416-9fca-4e906e9ab742" providerId="ADAL" clId="{91DE2ACF-89F6-443E-984A-3648791F656E}" dt="2022-08-15T11:49:02.644" v="446"/>
          <ac:grpSpMkLst>
            <pc:docMk/>
            <pc:sldMk cId="1034896533" sldId="263"/>
            <ac:grpSpMk id="9" creationId="{419F3933-0A32-D9E2-4FEE-0338F3227468}"/>
          </ac:grpSpMkLst>
        </pc:grpChg>
      </pc:sldChg>
      <pc:sldChg chg="addSp modSp mod">
        <pc:chgData name="Germano Maioli Penello" userId="09a8bdae-2f17-4416-9fca-4e906e9ab742" providerId="ADAL" clId="{91DE2ACF-89F6-443E-984A-3648791F656E}" dt="2022-08-15T11:49:02.652" v="470"/>
        <pc:sldMkLst>
          <pc:docMk/>
          <pc:sldMk cId="2080906906" sldId="264"/>
        </pc:sldMkLst>
        <pc:spChg chg="add mod">
          <ac:chgData name="Germano Maioli Penello" userId="09a8bdae-2f17-4416-9fca-4e906e9ab742" providerId="ADAL" clId="{91DE2ACF-89F6-443E-984A-3648791F656E}" dt="2022-08-15T11:49:02.651" v="469"/>
          <ac:spMkLst>
            <pc:docMk/>
            <pc:sldMk cId="2080906906" sldId="264"/>
            <ac:spMk id="4" creationId="{5879780D-F3AC-8C93-25D5-B499A017B750}"/>
          </ac:spMkLst>
        </pc:spChg>
        <pc:spChg chg="add mod">
          <ac:chgData name="Germano Maioli Penello" userId="09a8bdae-2f17-4416-9fca-4e906e9ab742" providerId="ADAL" clId="{91DE2ACF-89F6-443E-984A-3648791F656E}" dt="2022-08-15T11:49:02.651" v="469"/>
          <ac:spMkLst>
            <pc:docMk/>
            <pc:sldMk cId="2080906906" sldId="264"/>
            <ac:spMk id="5" creationId="{E24D9BA8-64FD-9162-5D7B-F6B04663A736}"/>
          </ac:spMkLst>
        </pc:spChg>
        <pc:spChg chg="add mod">
          <ac:chgData name="Germano Maioli Penello" userId="09a8bdae-2f17-4416-9fca-4e906e9ab742" providerId="ADAL" clId="{91DE2ACF-89F6-443E-984A-3648791F656E}" dt="2022-08-15T11:49:02.651" v="469"/>
          <ac:spMkLst>
            <pc:docMk/>
            <pc:sldMk cId="2080906906" sldId="264"/>
            <ac:spMk id="6" creationId="{140FBB57-C4D3-5D87-5BBA-CA3E5102FB3E}"/>
          </ac:spMkLst>
        </pc:spChg>
        <pc:spChg chg="add mod">
          <ac:chgData name="Germano Maioli Penello" userId="09a8bdae-2f17-4416-9fca-4e906e9ab742" providerId="ADAL" clId="{91DE2ACF-89F6-443E-984A-3648791F656E}" dt="2022-08-15T11:49:02.651" v="469"/>
          <ac:spMkLst>
            <pc:docMk/>
            <pc:sldMk cId="2080906906" sldId="264"/>
            <ac:spMk id="10" creationId="{12319675-4E08-F787-FEEC-CA605FDA3A26}"/>
          </ac:spMkLst>
        </pc:spChg>
        <pc:grpChg chg="add mod">
          <ac:chgData name="Germano Maioli Penello" userId="09a8bdae-2f17-4416-9fca-4e906e9ab742" providerId="ADAL" clId="{91DE2ACF-89F6-443E-984A-3648791F656E}" dt="2022-08-15T11:49:02.652" v="470"/>
          <ac:grpSpMkLst>
            <pc:docMk/>
            <pc:sldMk cId="2080906906" sldId="264"/>
            <ac:grpSpMk id="11" creationId="{D9B4290D-CE6F-EA56-4DA9-732A99CE2309}"/>
          </ac:grpSpMkLst>
        </pc:grpChg>
      </pc:sldChg>
      <pc:sldChg chg="addSp modSp mod">
        <pc:chgData name="Germano Maioli Penello" userId="09a8bdae-2f17-4416-9fca-4e906e9ab742" providerId="ADAL" clId="{91DE2ACF-89F6-443E-984A-3648791F656E}" dt="2022-08-15T11:49:02.659" v="494"/>
        <pc:sldMkLst>
          <pc:docMk/>
          <pc:sldMk cId="3043660648" sldId="265"/>
        </pc:sldMkLst>
        <pc:spChg chg="add mod">
          <ac:chgData name="Germano Maioli Penello" userId="09a8bdae-2f17-4416-9fca-4e906e9ab742" providerId="ADAL" clId="{91DE2ACF-89F6-443E-984A-3648791F656E}" dt="2022-08-15T11:49:02.659" v="493"/>
          <ac:spMkLst>
            <pc:docMk/>
            <pc:sldMk cId="3043660648" sldId="265"/>
            <ac:spMk id="4" creationId="{B93029EA-36A2-7F46-2F19-1C476FA06667}"/>
          </ac:spMkLst>
        </pc:spChg>
        <pc:spChg chg="add mod">
          <ac:chgData name="Germano Maioli Penello" userId="09a8bdae-2f17-4416-9fca-4e906e9ab742" providerId="ADAL" clId="{91DE2ACF-89F6-443E-984A-3648791F656E}" dt="2022-08-15T11:49:02.659" v="493"/>
          <ac:spMkLst>
            <pc:docMk/>
            <pc:sldMk cId="3043660648" sldId="265"/>
            <ac:spMk id="6" creationId="{71D477A4-2065-87EC-FFA4-E2283E2726B0}"/>
          </ac:spMkLst>
        </pc:spChg>
        <pc:spChg chg="add mod">
          <ac:chgData name="Germano Maioli Penello" userId="09a8bdae-2f17-4416-9fca-4e906e9ab742" providerId="ADAL" clId="{91DE2ACF-89F6-443E-984A-3648791F656E}" dt="2022-08-15T11:49:02.659" v="493"/>
          <ac:spMkLst>
            <pc:docMk/>
            <pc:sldMk cId="3043660648" sldId="265"/>
            <ac:spMk id="7" creationId="{2A3F3B0B-FF66-9DF0-1FE1-60B117B0C147}"/>
          </ac:spMkLst>
        </pc:spChg>
        <pc:spChg chg="add mod">
          <ac:chgData name="Germano Maioli Penello" userId="09a8bdae-2f17-4416-9fca-4e906e9ab742" providerId="ADAL" clId="{91DE2ACF-89F6-443E-984A-3648791F656E}" dt="2022-08-15T11:49:02.659" v="493"/>
          <ac:spMkLst>
            <pc:docMk/>
            <pc:sldMk cId="3043660648" sldId="265"/>
            <ac:spMk id="10" creationId="{08457434-F7D0-3E8C-FF06-CCEFFAA286FB}"/>
          </ac:spMkLst>
        </pc:spChg>
        <pc:grpChg chg="add mod">
          <ac:chgData name="Germano Maioli Penello" userId="09a8bdae-2f17-4416-9fca-4e906e9ab742" providerId="ADAL" clId="{91DE2ACF-89F6-443E-984A-3648791F656E}" dt="2022-08-15T11:49:02.659" v="494"/>
          <ac:grpSpMkLst>
            <pc:docMk/>
            <pc:sldMk cId="3043660648" sldId="265"/>
            <ac:grpSpMk id="11" creationId="{9803148E-2B66-9ECB-CAC5-F29F251EE971}"/>
          </ac:grpSpMkLst>
        </pc:grpChg>
      </pc:sldChg>
      <pc:sldChg chg="addSp modSp mod">
        <pc:chgData name="Germano Maioli Penello" userId="09a8bdae-2f17-4416-9fca-4e906e9ab742" providerId="ADAL" clId="{91DE2ACF-89F6-443E-984A-3648791F656E}" dt="2022-08-15T11:49:02.628" v="398"/>
        <pc:sldMkLst>
          <pc:docMk/>
          <pc:sldMk cId="2933234723" sldId="266"/>
        </pc:sldMkLst>
        <pc:spChg chg="add mod">
          <ac:chgData name="Germano Maioli Penello" userId="09a8bdae-2f17-4416-9fca-4e906e9ab742" providerId="ADAL" clId="{91DE2ACF-89F6-443E-984A-3648791F656E}" dt="2022-08-15T11:49:02.628" v="397"/>
          <ac:spMkLst>
            <pc:docMk/>
            <pc:sldMk cId="2933234723" sldId="266"/>
            <ac:spMk id="4" creationId="{951B087B-0BEB-6507-EB1D-FAF891E87F12}"/>
          </ac:spMkLst>
        </pc:spChg>
        <pc:spChg chg="add mod">
          <ac:chgData name="Germano Maioli Penello" userId="09a8bdae-2f17-4416-9fca-4e906e9ab742" providerId="ADAL" clId="{91DE2ACF-89F6-443E-984A-3648791F656E}" dt="2022-08-15T11:49:02.628" v="397"/>
          <ac:spMkLst>
            <pc:docMk/>
            <pc:sldMk cId="2933234723" sldId="266"/>
            <ac:spMk id="6" creationId="{F750FB2B-0003-5105-8BE7-40BFEB85E81E}"/>
          </ac:spMkLst>
        </pc:spChg>
        <pc:spChg chg="add mod">
          <ac:chgData name="Germano Maioli Penello" userId="09a8bdae-2f17-4416-9fca-4e906e9ab742" providerId="ADAL" clId="{91DE2ACF-89F6-443E-984A-3648791F656E}" dt="2022-08-15T11:49:02.628" v="397"/>
          <ac:spMkLst>
            <pc:docMk/>
            <pc:sldMk cId="2933234723" sldId="266"/>
            <ac:spMk id="7" creationId="{9D280B0C-DC7F-B73C-AE70-610375BFCFE6}"/>
          </ac:spMkLst>
        </pc:spChg>
        <pc:spChg chg="add mod">
          <ac:chgData name="Germano Maioli Penello" userId="09a8bdae-2f17-4416-9fca-4e906e9ab742" providerId="ADAL" clId="{91DE2ACF-89F6-443E-984A-3648791F656E}" dt="2022-08-15T11:49:02.628" v="397"/>
          <ac:spMkLst>
            <pc:docMk/>
            <pc:sldMk cId="2933234723" sldId="266"/>
            <ac:spMk id="8" creationId="{8D47008A-2560-BEC2-6DAA-0DAA67FC31F7}"/>
          </ac:spMkLst>
        </pc:spChg>
        <pc:grpChg chg="add mod">
          <ac:chgData name="Germano Maioli Penello" userId="09a8bdae-2f17-4416-9fca-4e906e9ab742" providerId="ADAL" clId="{91DE2ACF-89F6-443E-984A-3648791F656E}" dt="2022-08-15T11:49:02.628" v="398"/>
          <ac:grpSpMkLst>
            <pc:docMk/>
            <pc:sldMk cId="2933234723" sldId="266"/>
            <ac:grpSpMk id="9" creationId="{5D239EF1-FC93-BB48-E0F0-56084697E408}"/>
          </ac:grpSpMkLst>
        </pc:grpChg>
      </pc:sldChg>
      <pc:sldChg chg="addSp modSp mod">
        <pc:chgData name="Germano Maioli Penello" userId="09a8bdae-2f17-4416-9fca-4e906e9ab742" providerId="ADAL" clId="{91DE2ACF-89F6-443E-984A-3648791F656E}" dt="2022-08-15T11:49:02.667" v="518"/>
        <pc:sldMkLst>
          <pc:docMk/>
          <pc:sldMk cId="507068993" sldId="267"/>
        </pc:sldMkLst>
        <pc:spChg chg="add mod">
          <ac:chgData name="Germano Maioli Penello" userId="09a8bdae-2f17-4416-9fca-4e906e9ab742" providerId="ADAL" clId="{91DE2ACF-89F6-443E-984A-3648791F656E}" dt="2022-08-15T11:49:02.666" v="517"/>
          <ac:spMkLst>
            <pc:docMk/>
            <pc:sldMk cId="507068993" sldId="267"/>
            <ac:spMk id="4" creationId="{F251F56C-2AE3-6014-7E6D-92DA7BA4EC99}"/>
          </ac:spMkLst>
        </pc:spChg>
        <pc:spChg chg="add mod">
          <ac:chgData name="Germano Maioli Penello" userId="09a8bdae-2f17-4416-9fca-4e906e9ab742" providerId="ADAL" clId="{91DE2ACF-89F6-443E-984A-3648791F656E}" dt="2022-08-15T11:49:02.666" v="517"/>
          <ac:spMkLst>
            <pc:docMk/>
            <pc:sldMk cId="507068993" sldId="267"/>
            <ac:spMk id="6" creationId="{02E6E0B1-09A9-9076-4E7E-DB9E7D5A39C3}"/>
          </ac:spMkLst>
        </pc:spChg>
        <pc:spChg chg="add mod">
          <ac:chgData name="Germano Maioli Penello" userId="09a8bdae-2f17-4416-9fca-4e906e9ab742" providerId="ADAL" clId="{91DE2ACF-89F6-443E-984A-3648791F656E}" dt="2022-08-15T11:49:02.666" v="517"/>
          <ac:spMkLst>
            <pc:docMk/>
            <pc:sldMk cId="507068993" sldId="267"/>
            <ac:spMk id="7" creationId="{7DACB46D-396B-F3F5-627D-546CDAF1F57B}"/>
          </ac:spMkLst>
        </pc:spChg>
        <pc:spChg chg="add mod">
          <ac:chgData name="Germano Maioli Penello" userId="09a8bdae-2f17-4416-9fca-4e906e9ab742" providerId="ADAL" clId="{91DE2ACF-89F6-443E-984A-3648791F656E}" dt="2022-08-15T11:49:02.666" v="517"/>
          <ac:spMkLst>
            <pc:docMk/>
            <pc:sldMk cId="507068993" sldId="267"/>
            <ac:spMk id="8" creationId="{391D889E-B421-F8D3-96B8-56CAE8289FF5}"/>
          </ac:spMkLst>
        </pc:spChg>
        <pc:grpChg chg="add mod">
          <ac:chgData name="Germano Maioli Penello" userId="09a8bdae-2f17-4416-9fca-4e906e9ab742" providerId="ADAL" clId="{91DE2ACF-89F6-443E-984A-3648791F656E}" dt="2022-08-15T11:49:02.667" v="518"/>
          <ac:grpSpMkLst>
            <pc:docMk/>
            <pc:sldMk cId="507068993" sldId="267"/>
            <ac:grpSpMk id="9" creationId="{4B73B58D-349F-0A37-2A9F-36F6DF1E1516}"/>
          </ac:grpSpMkLst>
        </pc:grpChg>
      </pc:sldChg>
      <pc:sldChg chg="addSp modSp mod">
        <pc:chgData name="Germano Maioli Penello" userId="09a8bdae-2f17-4416-9fca-4e906e9ab742" providerId="ADAL" clId="{91DE2ACF-89F6-443E-984A-3648791F656E}" dt="2022-08-15T11:49:02.683" v="559"/>
        <pc:sldMkLst>
          <pc:docMk/>
          <pc:sldMk cId="565863698" sldId="268"/>
        </pc:sldMkLst>
        <pc:spChg chg="add mod">
          <ac:chgData name="Germano Maioli Penello" userId="09a8bdae-2f17-4416-9fca-4e906e9ab742" providerId="ADAL" clId="{91DE2ACF-89F6-443E-984A-3648791F656E}" dt="2022-08-15T11:49:02.674" v="541"/>
          <ac:spMkLst>
            <pc:docMk/>
            <pc:sldMk cId="565863698" sldId="268"/>
            <ac:spMk id="2" creationId="{97B9A098-4AA9-E7F3-B6CA-C3086A42860C}"/>
          </ac:spMkLst>
        </pc:spChg>
        <pc:spChg chg="add mod">
          <ac:chgData name="Germano Maioli Penello" userId="09a8bdae-2f17-4416-9fca-4e906e9ab742" providerId="ADAL" clId="{91DE2ACF-89F6-443E-984A-3648791F656E}" dt="2022-08-15T11:49:02.674" v="541"/>
          <ac:spMkLst>
            <pc:docMk/>
            <pc:sldMk cId="565863698" sldId="268"/>
            <ac:spMk id="3" creationId="{35EF9908-FA0D-F5EB-9500-1800329E93F8}"/>
          </ac:spMkLst>
        </pc:spChg>
        <pc:spChg chg="add mod">
          <ac:chgData name="Germano Maioli Penello" userId="09a8bdae-2f17-4416-9fca-4e906e9ab742" providerId="ADAL" clId="{91DE2ACF-89F6-443E-984A-3648791F656E}" dt="2022-08-15T11:49:02.674" v="541"/>
          <ac:spMkLst>
            <pc:docMk/>
            <pc:sldMk cId="565863698" sldId="268"/>
            <ac:spMk id="4" creationId="{DDBFF2B9-7A9A-B12A-0B2E-600550053894}"/>
          </ac:spMkLst>
        </pc:spChg>
        <pc:spChg chg="add mod">
          <ac:chgData name="Germano Maioli Penello" userId="09a8bdae-2f17-4416-9fca-4e906e9ab742" providerId="ADAL" clId="{91DE2ACF-89F6-443E-984A-3648791F656E}" dt="2022-08-15T11:49:02.674" v="541"/>
          <ac:spMkLst>
            <pc:docMk/>
            <pc:sldMk cId="565863698" sldId="268"/>
            <ac:spMk id="6" creationId="{22876657-AC67-AB0C-4593-8AD106BA4741}"/>
          </ac:spMkLst>
        </pc:spChg>
        <pc:grpChg chg="add mod">
          <ac:chgData name="Germano Maioli Penello" userId="09a8bdae-2f17-4416-9fca-4e906e9ab742" providerId="ADAL" clId="{91DE2ACF-89F6-443E-984A-3648791F656E}" dt="2022-08-15T11:49:02.683" v="559"/>
          <ac:grpSpMkLst>
            <pc:docMk/>
            <pc:sldMk cId="565863698" sldId="268"/>
            <ac:grpSpMk id="9" creationId="{9C3E20C9-483B-4681-7747-8BFF68E296C6}"/>
          </ac:grpSpMkLst>
        </pc:grpChg>
      </pc:sldChg>
      <pc:sldChg chg="addSp modSp mod">
        <pc:chgData name="Germano Maioli Penello" userId="09a8bdae-2f17-4416-9fca-4e906e9ab742" providerId="ADAL" clId="{91DE2ACF-89F6-443E-984A-3648791F656E}" dt="2022-08-15T11:49:02.681" v="558"/>
        <pc:sldMkLst>
          <pc:docMk/>
          <pc:sldMk cId="2285392349" sldId="269"/>
        </pc:sldMkLst>
        <pc:spChg chg="add mod">
          <ac:chgData name="Germano Maioli Penello" userId="09a8bdae-2f17-4416-9fca-4e906e9ab742" providerId="ADAL" clId="{91DE2ACF-89F6-443E-984A-3648791F656E}" dt="2022-08-15T11:49:02.678" v="548"/>
          <ac:spMkLst>
            <pc:docMk/>
            <pc:sldMk cId="2285392349" sldId="269"/>
            <ac:spMk id="5" creationId="{1A3434EF-517F-F959-2A94-7B906C387CE8}"/>
          </ac:spMkLst>
        </pc:spChg>
        <pc:spChg chg="add mod">
          <ac:chgData name="Germano Maioli Penello" userId="09a8bdae-2f17-4416-9fca-4e906e9ab742" providerId="ADAL" clId="{91DE2ACF-89F6-443E-984A-3648791F656E}" dt="2022-08-15T11:49:02.679" v="554"/>
          <ac:spMkLst>
            <pc:docMk/>
            <pc:sldMk cId="2285392349" sldId="269"/>
            <ac:spMk id="6" creationId="{98E0A70C-856B-D10D-3650-F27B2F9BF9E2}"/>
          </ac:spMkLst>
        </pc:spChg>
        <pc:spChg chg="add mod">
          <ac:chgData name="Germano Maioli Penello" userId="09a8bdae-2f17-4416-9fca-4e906e9ab742" providerId="ADAL" clId="{91DE2ACF-89F6-443E-984A-3648791F656E}" dt="2022-08-15T11:49:02.681" v="558"/>
          <ac:spMkLst>
            <pc:docMk/>
            <pc:sldMk cId="2285392349" sldId="269"/>
            <ac:spMk id="7" creationId="{80DCEC69-F959-2827-AF8C-B5888C609E85}"/>
          </ac:spMkLst>
        </pc:spChg>
        <pc:picChg chg="mod">
          <ac:chgData name="Germano Maioli Penello" userId="09a8bdae-2f17-4416-9fca-4e906e9ab742" providerId="ADAL" clId="{91DE2ACF-89F6-443E-984A-3648791F656E}" dt="2022-08-15T11:49:01.022" v="230" actId="1076"/>
          <ac:picMkLst>
            <pc:docMk/>
            <pc:sldMk cId="2285392349" sldId="269"/>
            <ac:picMk id="4" creationId="{C528A8FF-0D6C-2B53-D9B8-EEDA4134670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1081-4EE4-3500-BE11-E96DBB04C9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87BE34-C05A-D1F4-1F06-E35D03EF3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1D0FE2-B3F1-AA63-8307-398B6FC28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E4E3-11D0-4FB1-9A3D-5867A4A2CC6D}" type="datetimeFigureOut">
              <a:rPr lang="pt-BR" smtClean="0"/>
              <a:t>15/08/2022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D3FD2B-EA34-0AEA-A1C7-40D6C0B0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8D615C-4435-0036-DA7E-3FC219900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FB6B-5AEE-4DAA-AAB1-1BFD7A40C2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2849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D25FD5-155D-EF64-6F6F-A80EF5934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1008E1E-E31D-AD18-99A9-CBECCA60E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AD2C60-A006-289C-6094-70708673F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E4E3-11D0-4FB1-9A3D-5867A4A2CC6D}" type="datetimeFigureOut">
              <a:rPr lang="pt-BR" smtClean="0"/>
              <a:t>15/08/2022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78E589-0F7F-FA7E-5A29-AF1DF9DA7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6291D8-0BDD-2B42-F46B-552C5D8A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FB6B-5AEE-4DAA-AAB1-1BFD7A40C2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7492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5BB53E1-C5B5-94FE-4ADE-7A743CAD29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7C9039E-39CA-1582-46C3-13F2FCA56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8446B1-284F-C421-F8B3-BA21C4055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E4E3-11D0-4FB1-9A3D-5867A4A2CC6D}" type="datetimeFigureOut">
              <a:rPr lang="pt-BR" smtClean="0"/>
              <a:t>15/08/2022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FD2752-47C3-EB73-0870-4C45C69F1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83D364-18F8-5569-9089-940657AA9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FB6B-5AEE-4DAA-AAB1-1BFD7A40C2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2501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A8BD85-9624-BB07-9475-0D21E6570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E8143F-69F6-8A7F-A013-B06624A47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41005F-78F5-7050-94CE-CE6C9462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E4E3-11D0-4FB1-9A3D-5867A4A2CC6D}" type="datetimeFigureOut">
              <a:rPr lang="pt-BR" smtClean="0"/>
              <a:t>15/08/2022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AE24E3-7DF9-FFDD-01EF-4AC08B70F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4E1F70-230C-7DFE-92D0-C95113A69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FB6B-5AEE-4DAA-AAB1-1BFD7A40C2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9040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CF5E3-81C6-78CD-2451-60828C6CF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844486B-593B-7E91-0604-CCAAF9F4E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751A1F-C0D3-9078-1714-FF5588989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E4E3-11D0-4FB1-9A3D-5867A4A2CC6D}" type="datetimeFigureOut">
              <a:rPr lang="pt-BR" smtClean="0"/>
              <a:t>15/08/2022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773625-8CC1-E470-01BB-D743CA5A5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F895CA-DADA-4001-EFC6-530A1B53D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FB6B-5AEE-4DAA-AAB1-1BFD7A40C2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3089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E93432-9294-6100-9EA2-7426E6006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8F4FC2-EB42-E668-0857-8048F1D7BB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E85BB07-78FA-6F5B-1454-2109E895E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A06C32C-CAFA-8E29-D7CA-A4342E702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E4E3-11D0-4FB1-9A3D-5867A4A2CC6D}" type="datetimeFigureOut">
              <a:rPr lang="pt-BR" smtClean="0"/>
              <a:t>15/08/2022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4E9279D-EC5E-AEC4-217E-0B68C4B7C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8089DCD-6C27-427A-BFFB-D162A8BF7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FB6B-5AEE-4DAA-AAB1-1BFD7A40C2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8243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ED5D3D-C516-B822-142E-B1348E2DA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D6692C8-A4E3-21F7-5D1A-3FE2D159A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A9CEE83-5532-64A0-E778-F7A3EB6B29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B5F8B53-F867-F8ED-8EA4-F06C99B1C0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74CAD61-9811-C751-B615-0C4E1F975F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7CD3966-CA55-D6A4-FF60-FFC5FF069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E4E3-11D0-4FB1-9A3D-5867A4A2CC6D}" type="datetimeFigureOut">
              <a:rPr lang="pt-BR" smtClean="0"/>
              <a:t>15/08/2022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8005469-BA0B-1091-41A2-D2ED50CD1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7F1B5CD-CB00-0059-BFDB-3E217BD62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FB6B-5AEE-4DAA-AAB1-1BFD7A40C2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4518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081AD6-8B53-82A0-D38C-B57DBC8EB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11D3141-3707-610A-D695-9491042E2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E4E3-11D0-4FB1-9A3D-5867A4A2CC6D}" type="datetimeFigureOut">
              <a:rPr lang="pt-BR" smtClean="0"/>
              <a:t>15/08/2022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5C11EDB-7A73-845B-947F-DF7E5C21C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BAFD7DF-6951-35CE-4652-0DF8BC2FF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FB6B-5AEE-4DAA-AAB1-1BFD7A40C2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9913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FCAC2DA-05D1-1C39-4FBC-7446AFB34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E4E3-11D0-4FB1-9A3D-5867A4A2CC6D}" type="datetimeFigureOut">
              <a:rPr lang="pt-BR" smtClean="0"/>
              <a:t>15/08/2022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A0CBDA8-5B56-9D10-C738-D1D409BD3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FA5BA2B-6C72-B30A-3433-1400459D4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FB6B-5AEE-4DAA-AAB1-1BFD7A40C2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5576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78F7DA-0B15-F631-A1DE-2FFEEBF90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E594F7-6611-085D-DAB7-726EA8C48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837D9CC-2AA3-63E0-88D2-1E394E9D6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913DBEA-ADB1-7CFF-27CE-B484973AB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E4E3-11D0-4FB1-9A3D-5867A4A2CC6D}" type="datetimeFigureOut">
              <a:rPr lang="pt-BR" smtClean="0"/>
              <a:t>15/08/2022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5AC1A4D-A473-E439-A73F-166117661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BD0BE43-31BF-1905-7D54-B7F16AF7B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FB6B-5AEE-4DAA-AAB1-1BFD7A40C2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8486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90CB98-3177-A64A-1F25-A7CBA9F8F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32E2A19-02B1-12D2-94AC-47AB42DA27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693AEB4-9CAB-7DDA-EE6F-190F465FD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669FCC7-E276-504F-EE89-05BEFB47C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E4E3-11D0-4FB1-9A3D-5867A4A2CC6D}" type="datetimeFigureOut">
              <a:rPr lang="pt-BR" smtClean="0"/>
              <a:t>15/08/2022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64FA323-0C15-26E3-49F2-2F2D3F8E6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AF478C1-C885-31B8-45FB-617F119E9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FB6B-5AEE-4DAA-AAB1-1BFD7A40C2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2037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88F35BE-3347-3909-8ED2-875B570EF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927EE3-B9B1-2790-3650-3FC37E865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9B5BAA-A7CD-3DE4-8307-043AD5DB3A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3E4E3-11D0-4FB1-9A3D-5867A4A2CC6D}" type="datetimeFigureOut">
              <a:rPr lang="pt-BR" smtClean="0"/>
              <a:t>15/08/2022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AAD19B-5B09-4D3A-E7D4-987E9B99A0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F42A53-9B5C-5CB5-8852-69CA70F490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9FB6B-5AEE-4DAA-AAB1-1BFD7A40C2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79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39427A-87BB-72F4-C693-E52D15218C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Programa Controle de Uso de Equipamento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7A44B6-DD30-CD59-53FA-1218EE68BE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66950" y="3954463"/>
            <a:ext cx="7305675" cy="1655762"/>
          </a:xfrm>
          <a:noFill/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PROGRAMA EM FASE DE TESTES! </a:t>
            </a:r>
          </a:p>
          <a:p>
            <a:endParaRPr lang="pt-BR" dirty="0">
              <a:solidFill>
                <a:srgbClr val="FF0000"/>
              </a:solidFill>
            </a:endParaRPr>
          </a:p>
          <a:p>
            <a:r>
              <a:rPr lang="pt-BR" dirty="0">
                <a:solidFill>
                  <a:srgbClr val="FF0000"/>
                </a:solidFill>
              </a:rPr>
              <a:t>Não me responsabilizo por problemas decorrentes da utilização desta versão programa.</a:t>
            </a:r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F66F769C-7C85-4CD3-A51C-E7E937045C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399" y="4133743"/>
            <a:ext cx="1297201" cy="1297201"/>
          </a:xfrm>
          <a:prstGeom prst="rect">
            <a:avLst/>
          </a:prstGeom>
        </p:spPr>
      </p:pic>
      <p:grpSp>
        <p:nvGrpSpPr>
          <p:cNvPr id="9" name="!!circuloProgresso">
            <a:extLst>
              <a:ext uri="{FF2B5EF4-FFF2-40B4-BE49-F238E27FC236}">
                <a16:creationId xmlns:a16="http://schemas.microsoft.com/office/drawing/2014/main" id="{1440F11A-6241-C1D2-92D4-6A30BA1D57BB}"/>
              </a:ext>
            </a:extLst>
          </p:cNvPr>
          <p:cNvGrpSpPr/>
          <p:nvPr/>
        </p:nvGrpSpPr>
        <p:grpSpPr>
          <a:xfrm>
            <a:off x="11798300" y="6464300"/>
            <a:ext cx="342900" cy="342900"/>
            <a:chOff x="11798300" y="6464300"/>
            <a:chExt cx="342900" cy="342900"/>
          </a:xfrm>
        </p:grpSpPr>
        <p:sp>
          <p:nvSpPr>
            <p:cNvPr id="4" name="Marker1">
              <a:extLst>
                <a:ext uri="{FF2B5EF4-FFF2-40B4-BE49-F238E27FC236}">
                  <a16:creationId xmlns:a16="http://schemas.microsoft.com/office/drawing/2014/main" id="{DDE0E463-252A-24E2-027D-8467EFE1F2F8}"/>
                </a:ext>
              </a:extLst>
            </p:cNvPr>
            <p:cNvSpPr/>
            <p:nvPr/>
          </p:nvSpPr>
          <p:spPr>
            <a:xfrm>
              <a:off x="11798300" y="6464300"/>
              <a:ext cx="342900" cy="342900"/>
            </a:xfrm>
            <a:prstGeom prst="pie">
              <a:avLst>
                <a:gd name="adj1" fmla="val 16200000"/>
                <a:gd name="adj2" fmla="val 16200000"/>
              </a:avLst>
            </a:prstGeom>
            <a:solidFill>
              <a:srgbClr val="0000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" name="Marker2">
              <a:extLst>
                <a:ext uri="{FF2B5EF4-FFF2-40B4-BE49-F238E27FC236}">
                  <a16:creationId xmlns:a16="http://schemas.microsoft.com/office/drawing/2014/main" id="{04BADA72-F188-CBB6-6B84-15F1D71E2512}"/>
                </a:ext>
              </a:extLst>
            </p:cNvPr>
            <p:cNvSpPr/>
            <p:nvPr/>
          </p:nvSpPr>
          <p:spPr>
            <a:xfrm>
              <a:off x="11811000" y="6477000"/>
              <a:ext cx="317500" cy="317500"/>
            </a:xfrm>
            <a:prstGeom prst="pie">
              <a:avLst>
                <a:gd name="adj1" fmla="val 17742857"/>
                <a:gd name="adj2" fmla="val 16200000"/>
              </a:avLst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" name="Marker3">
              <a:extLst>
                <a:ext uri="{FF2B5EF4-FFF2-40B4-BE49-F238E27FC236}">
                  <a16:creationId xmlns:a16="http://schemas.microsoft.com/office/drawing/2014/main" id="{E48FFA49-8263-6CD2-47D4-770D358A1BC5}"/>
                </a:ext>
              </a:extLst>
            </p:cNvPr>
            <p:cNvSpPr/>
            <p:nvPr/>
          </p:nvSpPr>
          <p:spPr>
            <a:xfrm>
              <a:off x="11874500" y="6540500"/>
              <a:ext cx="190500" cy="190500"/>
            </a:xfrm>
            <a:prstGeom prst="pie">
              <a:avLst>
                <a:gd name="adj1" fmla="val 16200000"/>
                <a:gd name="adj2" fmla="val 16200000"/>
              </a:avLst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" name="Marker4">
              <a:extLst>
                <a:ext uri="{FF2B5EF4-FFF2-40B4-BE49-F238E27FC236}">
                  <a16:creationId xmlns:a16="http://schemas.microsoft.com/office/drawing/2014/main" id="{75EC6AE5-692B-94D8-6AB9-EEE09F82155C}"/>
                </a:ext>
              </a:extLst>
            </p:cNvPr>
            <p:cNvSpPr txBox="1"/>
            <p:nvPr/>
          </p:nvSpPr>
          <p:spPr>
            <a:xfrm>
              <a:off x="11849100" y="6527800"/>
              <a:ext cx="242374" cy="2308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pt-BR" sz="90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5839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97B58A-DAE0-F979-4FD7-649685ED9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3964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Janela para conferir os usuários ativos e remover usuários que não utilizem mais o equipamento.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00EF735-3FC5-477B-A30A-6658254BF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395" y="1690688"/>
            <a:ext cx="3829050" cy="424815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CADEA7A-63AF-90D0-32E9-07F2F3DC87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944"/>
          <a:stretch/>
        </p:blipFill>
        <p:spPr>
          <a:xfrm>
            <a:off x="6843712" y="0"/>
            <a:ext cx="5257800" cy="1138555"/>
          </a:xfrm>
          <a:prstGeom prst="rect">
            <a:avLst/>
          </a:prstGeom>
        </p:spPr>
      </p:pic>
      <p:sp>
        <p:nvSpPr>
          <p:cNvPr id="9" name="Elipse 8">
            <a:extLst>
              <a:ext uri="{FF2B5EF4-FFF2-40B4-BE49-F238E27FC236}">
                <a16:creationId xmlns:a16="http://schemas.microsoft.com/office/drawing/2014/main" id="{0BB03506-5B3E-04A8-4F4C-8C29A4406F39}"/>
              </a:ext>
            </a:extLst>
          </p:cNvPr>
          <p:cNvSpPr/>
          <p:nvPr/>
        </p:nvSpPr>
        <p:spPr>
          <a:xfrm>
            <a:off x="9592945" y="148115"/>
            <a:ext cx="1323975" cy="657859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43BC55-354A-9266-45FE-B58CE479C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Janela de usuários ativos</a:t>
            </a:r>
          </a:p>
        </p:txBody>
      </p:sp>
      <p:grpSp>
        <p:nvGrpSpPr>
          <p:cNvPr id="11" name="!!circuloProgresso">
            <a:extLst>
              <a:ext uri="{FF2B5EF4-FFF2-40B4-BE49-F238E27FC236}">
                <a16:creationId xmlns:a16="http://schemas.microsoft.com/office/drawing/2014/main" id="{D9B4290D-CE6F-EA56-4DA9-732A99CE2309}"/>
              </a:ext>
            </a:extLst>
          </p:cNvPr>
          <p:cNvGrpSpPr/>
          <p:nvPr/>
        </p:nvGrpSpPr>
        <p:grpSpPr>
          <a:xfrm>
            <a:off x="11798300" y="6464300"/>
            <a:ext cx="342900" cy="342900"/>
            <a:chOff x="11798300" y="6464300"/>
            <a:chExt cx="342900" cy="342900"/>
          </a:xfrm>
        </p:grpSpPr>
        <p:sp>
          <p:nvSpPr>
            <p:cNvPr id="4" name="Marker1">
              <a:extLst>
                <a:ext uri="{FF2B5EF4-FFF2-40B4-BE49-F238E27FC236}">
                  <a16:creationId xmlns:a16="http://schemas.microsoft.com/office/drawing/2014/main" id="{5879780D-F3AC-8C93-25D5-B499A017B750}"/>
                </a:ext>
              </a:extLst>
            </p:cNvPr>
            <p:cNvSpPr/>
            <p:nvPr/>
          </p:nvSpPr>
          <p:spPr>
            <a:xfrm>
              <a:off x="11798300" y="6464300"/>
              <a:ext cx="342900" cy="342900"/>
            </a:xfrm>
            <a:prstGeom prst="pie">
              <a:avLst>
                <a:gd name="adj1" fmla="val 16200000"/>
                <a:gd name="adj2" fmla="val 16200000"/>
              </a:avLst>
            </a:prstGeom>
            <a:solidFill>
              <a:srgbClr val="0000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" name="Marker2">
              <a:extLst>
                <a:ext uri="{FF2B5EF4-FFF2-40B4-BE49-F238E27FC236}">
                  <a16:creationId xmlns:a16="http://schemas.microsoft.com/office/drawing/2014/main" id="{E24D9BA8-64FD-9162-5D7B-F6B04663A736}"/>
                </a:ext>
              </a:extLst>
            </p:cNvPr>
            <p:cNvSpPr/>
            <p:nvPr/>
          </p:nvSpPr>
          <p:spPr>
            <a:xfrm>
              <a:off x="11811000" y="6477000"/>
              <a:ext cx="317500" cy="317500"/>
            </a:xfrm>
            <a:prstGeom prst="pie">
              <a:avLst>
                <a:gd name="adj1" fmla="val 10028571"/>
                <a:gd name="adj2" fmla="val 16200000"/>
              </a:avLst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" name="Marker3">
              <a:extLst>
                <a:ext uri="{FF2B5EF4-FFF2-40B4-BE49-F238E27FC236}">
                  <a16:creationId xmlns:a16="http://schemas.microsoft.com/office/drawing/2014/main" id="{140FBB57-C4D3-5D87-5BBA-CA3E5102FB3E}"/>
                </a:ext>
              </a:extLst>
            </p:cNvPr>
            <p:cNvSpPr/>
            <p:nvPr/>
          </p:nvSpPr>
          <p:spPr>
            <a:xfrm>
              <a:off x="11874500" y="6540500"/>
              <a:ext cx="190500" cy="190500"/>
            </a:xfrm>
            <a:prstGeom prst="pie">
              <a:avLst>
                <a:gd name="adj1" fmla="val 16200000"/>
                <a:gd name="adj2" fmla="val 16200000"/>
              </a:avLst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0" name="Marker4">
              <a:extLst>
                <a:ext uri="{FF2B5EF4-FFF2-40B4-BE49-F238E27FC236}">
                  <a16:creationId xmlns:a16="http://schemas.microsoft.com/office/drawing/2014/main" id="{12319675-4E08-F787-FEEC-CA605FDA3A26}"/>
                </a:ext>
              </a:extLst>
            </p:cNvPr>
            <p:cNvSpPr txBox="1"/>
            <p:nvPr/>
          </p:nvSpPr>
          <p:spPr>
            <a:xfrm>
              <a:off x="11811000" y="6527800"/>
              <a:ext cx="300082" cy="2308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pt-BR" sz="900"/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0906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97B58A-DAE0-F979-4FD7-649685ED9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3255" y="2835275"/>
            <a:ext cx="473964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Janela para conferir as utilizações dos usuários ou dos grupos de  pesquisa contendo dados consolidados de utilização, informações sobre os momentos de utilizações, registros feitos pelos usuários durante o uso.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CADEA7A-63AF-90D0-32E9-07F2F3DC87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944"/>
          <a:stretch/>
        </p:blipFill>
        <p:spPr>
          <a:xfrm>
            <a:off x="6843712" y="0"/>
            <a:ext cx="5257800" cy="1138555"/>
          </a:xfrm>
          <a:prstGeom prst="rect">
            <a:avLst/>
          </a:prstGeom>
        </p:spPr>
      </p:pic>
      <p:sp>
        <p:nvSpPr>
          <p:cNvPr id="9" name="Elipse 8">
            <a:extLst>
              <a:ext uri="{FF2B5EF4-FFF2-40B4-BE49-F238E27FC236}">
                <a16:creationId xmlns:a16="http://schemas.microsoft.com/office/drawing/2014/main" id="{0BB03506-5B3E-04A8-4F4C-8C29A4406F39}"/>
              </a:ext>
            </a:extLst>
          </p:cNvPr>
          <p:cNvSpPr/>
          <p:nvPr/>
        </p:nvSpPr>
        <p:spPr>
          <a:xfrm>
            <a:off x="8316595" y="148115"/>
            <a:ext cx="1323975" cy="657859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43BC55-354A-9266-45FE-B58CE479C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3712" y="1286670"/>
            <a:ext cx="4419600" cy="1325563"/>
          </a:xfrm>
        </p:spPr>
        <p:txBody>
          <a:bodyPr/>
          <a:lstStyle/>
          <a:p>
            <a:r>
              <a:rPr lang="pt-BR" dirty="0"/>
              <a:t>Janela de Histórico de uso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FAACCAF-4837-3A16-6914-287AB471B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221" y="352425"/>
            <a:ext cx="5734050" cy="6153150"/>
          </a:xfrm>
          <a:prstGeom prst="rect">
            <a:avLst/>
          </a:prstGeom>
        </p:spPr>
      </p:pic>
      <p:grpSp>
        <p:nvGrpSpPr>
          <p:cNvPr id="11" name="!!circuloProgresso">
            <a:extLst>
              <a:ext uri="{FF2B5EF4-FFF2-40B4-BE49-F238E27FC236}">
                <a16:creationId xmlns:a16="http://schemas.microsoft.com/office/drawing/2014/main" id="{9803148E-2B66-9ECB-CAC5-F29F251EE971}"/>
              </a:ext>
            </a:extLst>
          </p:cNvPr>
          <p:cNvGrpSpPr/>
          <p:nvPr/>
        </p:nvGrpSpPr>
        <p:grpSpPr>
          <a:xfrm>
            <a:off x="11798300" y="6464300"/>
            <a:ext cx="342900" cy="342900"/>
            <a:chOff x="11798300" y="6464300"/>
            <a:chExt cx="342900" cy="342900"/>
          </a:xfrm>
        </p:grpSpPr>
        <p:sp>
          <p:nvSpPr>
            <p:cNvPr id="4" name="Marker1">
              <a:extLst>
                <a:ext uri="{FF2B5EF4-FFF2-40B4-BE49-F238E27FC236}">
                  <a16:creationId xmlns:a16="http://schemas.microsoft.com/office/drawing/2014/main" id="{B93029EA-36A2-7F46-2F19-1C476FA06667}"/>
                </a:ext>
              </a:extLst>
            </p:cNvPr>
            <p:cNvSpPr/>
            <p:nvPr/>
          </p:nvSpPr>
          <p:spPr>
            <a:xfrm>
              <a:off x="11798300" y="6464300"/>
              <a:ext cx="342900" cy="342900"/>
            </a:xfrm>
            <a:prstGeom prst="pie">
              <a:avLst>
                <a:gd name="adj1" fmla="val 16200000"/>
                <a:gd name="adj2" fmla="val 16200000"/>
              </a:avLst>
            </a:prstGeom>
            <a:solidFill>
              <a:srgbClr val="0000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" name="Marker2">
              <a:extLst>
                <a:ext uri="{FF2B5EF4-FFF2-40B4-BE49-F238E27FC236}">
                  <a16:creationId xmlns:a16="http://schemas.microsoft.com/office/drawing/2014/main" id="{71D477A4-2065-87EC-FFA4-E2283E2726B0}"/>
                </a:ext>
              </a:extLst>
            </p:cNvPr>
            <p:cNvSpPr/>
            <p:nvPr/>
          </p:nvSpPr>
          <p:spPr>
            <a:xfrm>
              <a:off x="11811000" y="6477000"/>
              <a:ext cx="317500" cy="317500"/>
            </a:xfrm>
            <a:prstGeom prst="pie">
              <a:avLst>
                <a:gd name="adj1" fmla="val 11571429"/>
                <a:gd name="adj2" fmla="val 16200000"/>
              </a:avLst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" name="Marker3">
              <a:extLst>
                <a:ext uri="{FF2B5EF4-FFF2-40B4-BE49-F238E27FC236}">
                  <a16:creationId xmlns:a16="http://schemas.microsoft.com/office/drawing/2014/main" id="{2A3F3B0B-FF66-9DF0-1FE1-60B117B0C147}"/>
                </a:ext>
              </a:extLst>
            </p:cNvPr>
            <p:cNvSpPr/>
            <p:nvPr/>
          </p:nvSpPr>
          <p:spPr>
            <a:xfrm>
              <a:off x="11874500" y="6540500"/>
              <a:ext cx="190500" cy="190500"/>
            </a:xfrm>
            <a:prstGeom prst="pie">
              <a:avLst>
                <a:gd name="adj1" fmla="val 16200000"/>
                <a:gd name="adj2" fmla="val 16200000"/>
              </a:avLst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0" name="Marker4">
              <a:extLst>
                <a:ext uri="{FF2B5EF4-FFF2-40B4-BE49-F238E27FC236}">
                  <a16:creationId xmlns:a16="http://schemas.microsoft.com/office/drawing/2014/main" id="{08457434-F7D0-3E8C-FF06-CCEFFAA286FB}"/>
                </a:ext>
              </a:extLst>
            </p:cNvPr>
            <p:cNvSpPr txBox="1"/>
            <p:nvPr/>
          </p:nvSpPr>
          <p:spPr>
            <a:xfrm>
              <a:off x="11811000" y="6527800"/>
              <a:ext cx="300082" cy="2308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pt-BR" sz="900"/>
                <a:t>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3660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FF9888-31E7-E6CC-AB70-5C212D443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 de uso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98B8A1-29A4-23C1-9454-80B312A9B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520" y="1524000"/>
            <a:ext cx="5967730" cy="5059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Uma vez que o usuário faça login, a tela de uso poderá ser minimizada e ela controla o tempo de utilização do usuário.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Ao finalizar, é só fechar a janela ou clicar no botão “Finalizar uso do equipamento”.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1B87F0B-7DC3-B70F-5FC5-B0705B0E5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5570" y="1138237"/>
            <a:ext cx="5067300" cy="5200650"/>
          </a:xfrm>
          <a:prstGeom prst="rect">
            <a:avLst/>
          </a:prstGeom>
        </p:spPr>
      </p:pic>
      <p:grpSp>
        <p:nvGrpSpPr>
          <p:cNvPr id="9" name="!!circuloProgresso">
            <a:extLst>
              <a:ext uri="{FF2B5EF4-FFF2-40B4-BE49-F238E27FC236}">
                <a16:creationId xmlns:a16="http://schemas.microsoft.com/office/drawing/2014/main" id="{4B73B58D-349F-0A37-2A9F-36F6DF1E1516}"/>
              </a:ext>
            </a:extLst>
          </p:cNvPr>
          <p:cNvGrpSpPr/>
          <p:nvPr/>
        </p:nvGrpSpPr>
        <p:grpSpPr>
          <a:xfrm>
            <a:off x="11798300" y="6464300"/>
            <a:ext cx="342900" cy="342900"/>
            <a:chOff x="11798300" y="6464300"/>
            <a:chExt cx="342900" cy="342900"/>
          </a:xfrm>
        </p:grpSpPr>
        <p:sp>
          <p:nvSpPr>
            <p:cNvPr id="4" name="Marker1">
              <a:extLst>
                <a:ext uri="{FF2B5EF4-FFF2-40B4-BE49-F238E27FC236}">
                  <a16:creationId xmlns:a16="http://schemas.microsoft.com/office/drawing/2014/main" id="{F251F56C-2AE3-6014-7E6D-92DA7BA4EC99}"/>
                </a:ext>
              </a:extLst>
            </p:cNvPr>
            <p:cNvSpPr/>
            <p:nvPr/>
          </p:nvSpPr>
          <p:spPr>
            <a:xfrm>
              <a:off x="11798300" y="6464300"/>
              <a:ext cx="342900" cy="342900"/>
            </a:xfrm>
            <a:prstGeom prst="pie">
              <a:avLst>
                <a:gd name="adj1" fmla="val 16200000"/>
                <a:gd name="adj2" fmla="val 16200000"/>
              </a:avLst>
            </a:prstGeom>
            <a:solidFill>
              <a:srgbClr val="0000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" name="Marker2">
              <a:extLst>
                <a:ext uri="{FF2B5EF4-FFF2-40B4-BE49-F238E27FC236}">
                  <a16:creationId xmlns:a16="http://schemas.microsoft.com/office/drawing/2014/main" id="{02E6E0B1-09A9-9076-4E7E-DB9E7D5A39C3}"/>
                </a:ext>
              </a:extLst>
            </p:cNvPr>
            <p:cNvSpPr/>
            <p:nvPr/>
          </p:nvSpPr>
          <p:spPr>
            <a:xfrm>
              <a:off x="11811000" y="6477000"/>
              <a:ext cx="317500" cy="317500"/>
            </a:xfrm>
            <a:prstGeom prst="pie">
              <a:avLst>
                <a:gd name="adj1" fmla="val 13114286"/>
                <a:gd name="adj2" fmla="val 16200000"/>
              </a:avLst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" name="Marker3">
              <a:extLst>
                <a:ext uri="{FF2B5EF4-FFF2-40B4-BE49-F238E27FC236}">
                  <a16:creationId xmlns:a16="http://schemas.microsoft.com/office/drawing/2014/main" id="{7DACB46D-396B-F3F5-627D-546CDAF1F57B}"/>
                </a:ext>
              </a:extLst>
            </p:cNvPr>
            <p:cNvSpPr/>
            <p:nvPr/>
          </p:nvSpPr>
          <p:spPr>
            <a:xfrm>
              <a:off x="11874500" y="6540500"/>
              <a:ext cx="190500" cy="190500"/>
            </a:xfrm>
            <a:prstGeom prst="pie">
              <a:avLst>
                <a:gd name="adj1" fmla="val 16200000"/>
                <a:gd name="adj2" fmla="val 16200000"/>
              </a:avLst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" name="Marker4">
              <a:extLst>
                <a:ext uri="{FF2B5EF4-FFF2-40B4-BE49-F238E27FC236}">
                  <a16:creationId xmlns:a16="http://schemas.microsoft.com/office/drawing/2014/main" id="{391D889E-B421-F8D3-96B8-56CAE8289FF5}"/>
                </a:ext>
              </a:extLst>
            </p:cNvPr>
            <p:cNvSpPr txBox="1"/>
            <p:nvPr/>
          </p:nvSpPr>
          <p:spPr>
            <a:xfrm>
              <a:off x="11811000" y="6527800"/>
              <a:ext cx="300082" cy="2308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pt-BR" sz="900"/>
                <a:t>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7068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11F6744-BDD4-BB6B-11BE-18480617C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1495425"/>
            <a:ext cx="5067300" cy="52006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9A2183B-3D18-EB06-289C-2A006149C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4254500"/>
            <a:ext cx="4267200" cy="1866900"/>
          </a:xfrm>
          <a:prstGeom prst="rect">
            <a:avLst/>
          </a:prstGeom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4C52108A-3CBB-98D2-F5CB-6FF856F1923C}"/>
              </a:ext>
            </a:extLst>
          </p:cNvPr>
          <p:cNvSpPr/>
          <p:nvPr/>
        </p:nvSpPr>
        <p:spPr>
          <a:xfrm>
            <a:off x="4336257" y="5287645"/>
            <a:ext cx="1557338" cy="657859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3D6D122-76B4-0FA7-7F5B-4D647F374048}"/>
              </a:ext>
            </a:extLst>
          </p:cNvPr>
          <p:cNvSpPr txBox="1"/>
          <p:nvPr/>
        </p:nvSpPr>
        <p:spPr>
          <a:xfrm>
            <a:off x="6172200" y="1744722"/>
            <a:ext cx="6096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 usuário pode inserir comentários que são armazenados no banco de dados e podem ser consultados depois pelo administrador do equipamento.</a:t>
            </a:r>
            <a:endParaRPr lang="pt-BR" dirty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D8899D4B-FA07-93C1-E14D-C74B8A496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Tela de uso</a:t>
            </a:r>
          </a:p>
        </p:txBody>
      </p:sp>
      <p:grpSp>
        <p:nvGrpSpPr>
          <p:cNvPr id="9" name="!!circuloProgresso">
            <a:extLst>
              <a:ext uri="{FF2B5EF4-FFF2-40B4-BE49-F238E27FC236}">
                <a16:creationId xmlns:a16="http://schemas.microsoft.com/office/drawing/2014/main" id="{9C3E20C9-483B-4681-7747-8BFF68E296C6}"/>
              </a:ext>
            </a:extLst>
          </p:cNvPr>
          <p:cNvGrpSpPr/>
          <p:nvPr/>
        </p:nvGrpSpPr>
        <p:grpSpPr>
          <a:xfrm>
            <a:off x="11798300" y="6464300"/>
            <a:ext cx="342900" cy="342900"/>
            <a:chOff x="11798300" y="6464300"/>
            <a:chExt cx="342900" cy="342900"/>
          </a:xfrm>
        </p:grpSpPr>
        <p:sp>
          <p:nvSpPr>
            <p:cNvPr id="2" name="Marker1">
              <a:extLst>
                <a:ext uri="{FF2B5EF4-FFF2-40B4-BE49-F238E27FC236}">
                  <a16:creationId xmlns:a16="http://schemas.microsoft.com/office/drawing/2014/main" id="{97B9A098-4AA9-E7F3-B6CA-C3086A42860C}"/>
                </a:ext>
              </a:extLst>
            </p:cNvPr>
            <p:cNvSpPr/>
            <p:nvPr/>
          </p:nvSpPr>
          <p:spPr>
            <a:xfrm>
              <a:off x="11798300" y="6464300"/>
              <a:ext cx="342900" cy="342900"/>
            </a:xfrm>
            <a:prstGeom prst="pie">
              <a:avLst>
                <a:gd name="adj1" fmla="val 16200000"/>
                <a:gd name="adj2" fmla="val 16200000"/>
              </a:avLst>
            </a:prstGeom>
            <a:solidFill>
              <a:srgbClr val="0000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" name="Marker2">
              <a:extLst>
                <a:ext uri="{FF2B5EF4-FFF2-40B4-BE49-F238E27FC236}">
                  <a16:creationId xmlns:a16="http://schemas.microsoft.com/office/drawing/2014/main" id="{35EF9908-FA0D-F5EB-9500-1800329E93F8}"/>
                </a:ext>
              </a:extLst>
            </p:cNvPr>
            <p:cNvSpPr/>
            <p:nvPr/>
          </p:nvSpPr>
          <p:spPr>
            <a:xfrm>
              <a:off x="11811000" y="6477000"/>
              <a:ext cx="317500" cy="317500"/>
            </a:xfrm>
            <a:prstGeom prst="pie">
              <a:avLst>
                <a:gd name="adj1" fmla="val 14657143"/>
                <a:gd name="adj2" fmla="val 16200000"/>
              </a:avLst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" name="Marker3">
              <a:extLst>
                <a:ext uri="{FF2B5EF4-FFF2-40B4-BE49-F238E27FC236}">
                  <a16:creationId xmlns:a16="http://schemas.microsoft.com/office/drawing/2014/main" id="{DDBFF2B9-7A9A-B12A-0B2E-600550053894}"/>
                </a:ext>
              </a:extLst>
            </p:cNvPr>
            <p:cNvSpPr/>
            <p:nvPr/>
          </p:nvSpPr>
          <p:spPr>
            <a:xfrm>
              <a:off x="11874500" y="6540500"/>
              <a:ext cx="190500" cy="190500"/>
            </a:xfrm>
            <a:prstGeom prst="pie">
              <a:avLst>
                <a:gd name="adj1" fmla="val 16200000"/>
                <a:gd name="adj2" fmla="val 16200000"/>
              </a:avLst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" name="Marker4">
              <a:extLst>
                <a:ext uri="{FF2B5EF4-FFF2-40B4-BE49-F238E27FC236}">
                  <a16:creationId xmlns:a16="http://schemas.microsoft.com/office/drawing/2014/main" id="{22876657-AC67-AB0C-4593-8AD106BA4741}"/>
                </a:ext>
              </a:extLst>
            </p:cNvPr>
            <p:cNvSpPr txBox="1"/>
            <p:nvPr/>
          </p:nvSpPr>
          <p:spPr>
            <a:xfrm>
              <a:off x="11811000" y="6527800"/>
              <a:ext cx="300082" cy="2308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pt-BR" sz="900"/>
                <a:t>13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5863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3C9BDA-82F0-CD8C-F62C-8FDA4386E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Botões extras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CB7490-8EB9-6097-E2D0-612B48EEA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O botão de desligar é o único que  pode ser utilizado sem a senha de administrador (útil para os casos em que o programa roda em tela cheia).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O botão de update só funcionará corretamente caso tenha </a:t>
            </a:r>
            <a:r>
              <a:rPr lang="pt-BR" dirty="0" err="1"/>
              <a:t>git</a:t>
            </a:r>
            <a:r>
              <a:rPr lang="pt-BR" dirty="0"/>
              <a:t> instalado. O programa irá baixar automaticamente a última versão disponível no </a:t>
            </a:r>
            <a:r>
              <a:rPr lang="pt-BR" dirty="0" err="1"/>
              <a:t>github</a:t>
            </a:r>
            <a:r>
              <a:rPr lang="pt-BR" dirty="0"/>
              <a:t>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528A8FF-0D6C-2B53-D9B8-EEDA41346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223" y="590550"/>
            <a:ext cx="5257800" cy="5676900"/>
          </a:xfrm>
          <a:prstGeom prst="rect">
            <a:avLst/>
          </a:prstGeom>
        </p:spPr>
      </p:pic>
      <p:sp>
        <p:nvSpPr>
          <p:cNvPr id="5" name="Marker1">
            <a:extLst>
              <a:ext uri="{FF2B5EF4-FFF2-40B4-BE49-F238E27FC236}">
                <a16:creationId xmlns:a16="http://schemas.microsoft.com/office/drawing/2014/main" id="{1A3434EF-517F-F959-2A94-7B906C387CE8}"/>
              </a:ext>
            </a:extLst>
          </p:cNvPr>
          <p:cNvSpPr/>
          <p:nvPr/>
        </p:nvSpPr>
        <p:spPr>
          <a:xfrm>
            <a:off x="11798300" y="6464300"/>
            <a:ext cx="342900" cy="342900"/>
          </a:xfrm>
          <a:prstGeom prst="pie">
            <a:avLst>
              <a:gd name="adj1" fmla="val 16200000"/>
              <a:gd name="adj2" fmla="val 16200000"/>
            </a:avLst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" name="Marker3">
            <a:extLst>
              <a:ext uri="{FF2B5EF4-FFF2-40B4-BE49-F238E27FC236}">
                <a16:creationId xmlns:a16="http://schemas.microsoft.com/office/drawing/2014/main" id="{98E0A70C-856B-D10D-3650-F27B2F9BF9E2}"/>
              </a:ext>
            </a:extLst>
          </p:cNvPr>
          <p:cNvSpPr/>
          <p:nvPr/>
        </p:nvSpPr>
        <p:spPr>
          <a:xfrm>
            <a:off x="11874500" y="6540500"/>
            <a:ext cx="190500" cy="190500"/>
          </a:xfrm>
          <a:prstGeom prst="pie">
            <a:avLst>
              <a:gd name="adj1" fmla="val 16200000"/>
              <a:gd name="adj2" fmla="val 16200000"/>
            </a:avLst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Marker4">
            <a:extLst>
              <a:ext uri="{FF2B5EF4-FFF2-40B4-BE49-F238E27FC236}">
                <a16:creationId xmlns:a16="http://schemas.microsoft.com/office/drawing/2014/main" id="{80DCEC69-F959-2827-AF8C-B5888C609E85}"/>
              </a:ext>
            </a:extLst>
          </p:cNvPr>
          <p:cNvSpPr txBox="1"/>
          <p:nvPr/>
        </p:nvSpPr>
        <p:spPr>
          <a:xfrm>
            <a:off x="11811000" y="6527800"/>
            <a:ext cx="300082" cy="2308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pt-BR" sz="90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285392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1C038A-AF64-D74A-8881-A343C8633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82620D-EA67-6719-B16D-FD0B28958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03325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Utilize esse programa para criar um banco de dados contendo registro de usuários e um </a:t>
            </a:r>
            <a:r>
              <a:rPr lang="pt-BR" dirty="0" err="1"/>
              <a:t>logbook</a:t>
            </a:r>
            <a:r>
              <a:rPr lang="pt-BR" dirty="0"/>
              <a:t> do uso de equipamento.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85C5341-AA90-0064-C635-0C7D33028E9D}"/>
              </a:ext>
            </a:extLst>
          </p:cNvPr>
          <p:cNvSpPr txBox="1">
            <a:spLocks/>
          </p:cNvSpPr>
          <p:nvPr/>
        </p:nvSpPr>
        <p:spPr>
          <a:xfrm>
            <a:off x="838200" y="32226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Necessário para rodar o programa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A34F2380-6FE7-322E-897A-E52D74AE7A40}"/>
              </a:ext>
            </a:extLst>
          </p:cNvPr>
          <p:cNvSpPr txBox="1">
            <a:spLocks/>
          </p:cNvSpPr>
          <p:nvPr/>
        </p:nvSpPr>
        <p:spPr>
          <a:xfrm>
            <a:off x="838200" y="4816475"/>
            <a:ext cx="10515600" cy="1203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A princípio, o programa deve rodar em Windows e Linux. É necessário ter Python instalado junto com a biblioteca PyQt5.</a:t>
            </a:r>
          </a:p>
        </p:txBody>
      </p:sp>
      <p:grpSp>
        <p:nvGrpSpPr>
          <p:cNvPr id="10" name="!!circuloProgresso">
            <a:extLst>
              <a:ext uri="{FF2B5EF4-FFF2-40B4-BE49-F238E27FC236}">
                <a16:creationId xmlns:a16="http://schemas.microsoft.com/office/drawing/2014/main" id="{AEC1ED39-B40F-5ABF-9E9C-45960A74ACCF}"/>
              </a:ext>
            </a:extLst>
          </p:cNvPr>
          <p:cNvGrpSpPr/>
          <p:nvPr/>
        </p:nvGrpSpPr>
        <p:grpSpPr>
          <a:xfrm>
            <a:off x="11798300" y="6464300"/>
            <a:ext cx="342900" cy="342900"/>
            <a:chOff x="11798300" y="6464300"/>
            <a:chExt cx="342900" cy="342900"/>
          </a:xfrm>
        </p:grpSpPr>
        <p:sp>
          <p:nvSpPr>
            <p:cNvPr id="6" name="Marker1">
              <a:extLst>
                <a:ext uri="{FF2B5EF4-FFF2-40B4-BE49-F238E27FC236}">
                  <a16:creationId xmlns:a16="http://schemas.microsoft.com/office/drawing/2014/main" id="{32B9D163-67EA-02B0-AF0A-9B5370514D54}"/>
                </a:ext>
              </a:extLst>
            </p:cNvPr>
            <p:cNvSpPr/>
            <p:nvPr/>
          </p:nvSpPr>
          <p:spPr>
            <a:xfrm>
              <a:off x="11798300" y="6464300"/>
              <a:ext cx="342900" cy="342900"/>
            </a:xfrm>
            <a:prstGeom prst="pie">
              <a:avLst>
                <a:gd name="adj1" fmla="val 16200000"/>
                <a:gd name="adj2" fmla="val 16200000"/>
              </a:avLst>
            </a:prstGeom>
            <a:solidFill>
              <a:srgbClr val="0000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" name="Marker2">
              <a:extLst>
                <a:ext uri="{FF2B5EF4-FFF2-40B4-BE49-F238E27FC236}">
                  <a16:creationId xmlns:a16="http://schemas.microsoft.com/office/drawing/2014/main" id="{D5E3DDF9-A4AD-F3C8-C519-2D4ECC7C9200}"/>
                </a:ext>
              </a:extLst>
            </p:cNvPr>
            <p:cNvSpPr/>
            <p:nvPr/>
          </p:nvSpPr>
          <p:spPr>
            <a:xfrm>
              <a:off x="11811000" y="6477000"/>
              <a:ext cx="317500" cy="317500"/>
            </a:xfrm>
            <a:prstGeom prst="pie">
              <a:avLst>
                <a:gd name="adj1" fmla="val 19285714"/>
                <a:gd name="adj2" fmla="val 16200000"/>
              </a:avLst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" name="Marker3">
              <a:extLst>
                <a:ext uri="{FF2B5EF4-FFF2-40B4-BE49-F238E27FC236}">
                  <a16:creationId xmlns:a16="http://schemas.microsoft.com/office/drawing/2014/main" id="{71427F50-B6A7-1FE0-3715-A10030716E58}"/>
                </a:ext>
              </a:extLst>
            </p:cNvPr>
            <p:cNvSpPr/>
            <p:nvPr/>
          </p:nvSpPr>
          <p:spPr>
            <a:xfrm>
              <a:off x="11874500" y="6540500"/>
              <a:ext cx="190500" cy="190500"/>
            </a:xfrm>
            <a:prstGeom prst="pie">
              <a:avLst>
                <a:gd name="adj1" fmla="val 16200000"/>
                <a:gd name="adj2" fmla="val 16200000"/>
              </a:avLst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9" name="Marker4">
              <a:extLst>
                <a:ext uri="{FF2B5EF4-FFF2-40B4-BE49-F238E27FC236}">
                  <a16:creationId xmlns:a16="http://schemas.microsoft.com/office/drawing/2014/main" id="{0230E4C3-0EE1-EAF9-2D40-CCD6F935FD27}"/>
                </a:ext>
              </a:extLst>
            </p:cNvPr>
            <p:cNvSpPr txBox="1"/>
            <p:nvPr/>
          </p:nvSpPr>
          <p:spPr>
            <a:xfrm>
              <a:off x="11849100" y="6527800"/>
              <a:ext cx="242374" cy="2308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pt-BR" sz="90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5032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784F96-24DA-9DCF-97A0-D0F0048B8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Rodando pela primeira vez no Windows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62220F-A125-9C08-2973-9BF8A88D7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10875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Após rodar o comando  “</a:t>
            </a:r>
            <a:r>
              <a:rPr lang="pt-BR" dirty="0" err="1"/>
              <a:t>python</a:t>
            </a:r>
            <a:r>
              <a:rPr lang="pt-BR" dirty="0"/>
              <a:t> </a:t>
            </a:r>
            <a:r>
              <a:rPr lang="pt-BR" dirty="0" err="1"/>
              <a:t>RegistroDeUso.pyw</a:t>
            </a:r>
            <a:r>
              <a:rPr lang="pt-BR" dirty="0"/>
              <a:t>”,  o programa  ajeitará o arquivo “Run_RegistroDeUso.bat”. Caso deseje que  o programa seja inicializado automaticamente, esse arquivo deve ser colocado na pasta de inicialização do Windows (“C:\ProgramData\Microsoft\Windows\Start Menu\</a:t>
            </a:r>
            <a:r>
              <a:rPr lang="pt-BR" dirty="0" err="1"/>
              <a:t>Programs</a:t>
            </a:r>
            <a:r>
              <a:rPr lang="pt-BR" dirty="0"/>
              <a:t>\</a:t>
            </a:r>
            <a:r>
              <a:rPr lang="pt-BR" dirty="0" err="1"/>
              <a:t>StartUp</a:t>
            </a:r>
            <a:r>
              <a:rPr lang="pt-BR" dirty="0"/>
              <a:t>”)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FDC48F7-F428-93FD-E873-0F15A1029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075" y="4119563"/>
            <a:ext cx="4781550" cy="2057400"/>
          </a:xfrm>
          <a:prstGeom prst="rect">
            <a:avLst/>
          </a:prstGeom>
        </p:spPr>
      </p:pic>
      <p:grpSp>
        <p:nvGrpSpPr>
          <p:cNvPr id="9" name="!!circuloProgresso">
            <a:extLst>
              <a:ext uri="{FF2B5EF4-FFF2-40B4-BE49-F238E27FC236}">
                <a16:creationId xmlns:a16="http://schemas.microsoft.com/office/drawing/2014/main" id="{4242D424-6904-325C-9D47-152BCFB03423}"/>
              </a:ext>
            </a:extLst>
          </p:cNvPr>
          <p:cNvGrpSpPr/>
          <p:nvPr/>
        </p:nvGrpSpPr>
        <p:grpSpPr>
          <a:xfrm>
            <a:off x="11798300" y="6464300"/>
            <a:ext cx="342900" cy="342900"/>
            <a:chOff x="11798300" y="6464300"/>
            <a:chExt cx="342900" cy="342900"/>
          </a:xfrm>
        </p:grpSpPr>
        <p:sp>
          <p:nvSpPr>
            <p:cNvPr id="4" name="Marker1">
              <a:extLst>
                <a:ext uri="{FF2B5EF4-FFF2-40B4-BE49-F238E27FC236}">
                  <a16:creationId xmlns:a16="http://schemas.microsoft.com/office/drawing/2014/main" id="{A5305143-3F01-67FA-0F1E-1305F27A9EE4}"/>
                </a:ext>
              </a:extLst>
            </p:cNvPr>
            <p:cNvSpPr/>
            <p:nvPr/>
          </p:nvSpPr>
          <p:spPr>
            <a:xfrm>
              <a:off x="11798300" y="6464300"/>
              <a:ext cx="342900" cy="342900"/>
            </a:xfrm>
            <a:prstGeom prst="pie">
              <a:avLst>
                <a:gd name="adj1" fmla="val 16200000"/>
                <a:gd name="adj2" fmla="val 16200000"/>
              </a:avLst>
            </a:prstGeom>
            <a:solidFill>
              <a:srgbClr val="0000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" name="Marker2">
              <a:extLst>
                <a:ext uri="{FF2B5EF4-FFF2-40B4-BE49-F238E27FC236}">
                  <a16:creationId xmlns:a16="http://schemas.microsoft.com/office/drawing/2014/main" id="{D6290D90-6FE5-F90B-2EE5-35E89494D76F}"/>
                </a:ext>
              </a:extLst>
            </p:cNvPr>
            <p:cNvSpPr/>
            <p:nvPr/>
          </p:nvSpPr>
          <p:spPr>
            <a:xfrm>
              <a:off x="11811000" y="6477000"/>
              <a:ext cx="317500" cy="317500"/>
            </a:xfrm>
            <a:prstGeom prst="pie">
              <a:avLst>
                <a:gd name="adj1" fmla="val 20828571"/>
                <a:gd name="adj2" fmla="val 16200000"/>
              </a:avLst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" name="Marker3">
              <a:extLst>
                <a:ext uri="{FF2B5EF4-FFF2-40B4-BE49-F238E27FC236}">
                  <a16:creationId xmlns:a16="http://schemas.microsoft.com/office/drawing/2014/main" id="{2B33E086-8BDB-3D35-5418-01B485D59B84}"/>
                </a:ext>
              </a:extLst>
            </p:cNvPr>
            <p:cNvSpPr/>
            <p:nvPr/>
          </p:nvSpPr>
          <p:spPr>
            <a:xfrm>
              <a:off x="11874500" y="6540500"/>
              <a:ext cx="190500" cy="190500"/>
            </a:xfrm>
            <a:prstGeom prst="pie">
              <a:avLst>
                <a:gd name="adj1" fmla="val 16200000"/>
                <a:gd name="adj2" fmla="val 16200000"/>
              </a:avLst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" name="Marker4">
              <a:extLst>
                <a:ext uri="{FF2B5EF4-FFF2-40B4-BE49-F238E27FC236}">
                  <a16:creationId xmlns:a16="http://schemas.microsoft.com/office/drawing/2014/main" id="{B4238F2A-3C0A-2864-59A1-01B990B1BF53}"/>
                </a:ext>
              </a:extLst>
            </p:cNvPr>
            <p:cNvSpPr txBox="1"/>
            <p:nvPr/>
          </p:nvSpPr>
          <p:spPr>
            <a:xfrm>
              <a:off x="11849100" y="6527800"/>
              <a:ext cx="242374" cy="2308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pt-BR" sz="90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3528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760F5B-0B5B-9A7C-B890-0F6D245EF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Cadastre o administrador do programa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41141D-EBA9-44A8-C00E-9AD19FEBD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0480" y="1825625"/>
            <a:ext cx="555752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/>
              <a:t>Apenas o administrador poderá cadastrar novos usuários. Não esqueça a senha do administrador! Não há como </a:t>
            </a:r>
            <a:r>
              <a:rPr lang="pt-BR" dirty="0" err="1"/>
              <a:t>redefiní-la</a:t>
            </a:r>
            <a:r>
              <a:rPr lang="pt-BR" dirty="0"/>
              <a:t>!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Caso deseje vincular um programa a ser aberto após o usuário </a:t>
            </a:r>
            <a:r>
              <a:rPr lang="pt-BR" dirty="0" err="1"/>
              <a:t>logar</a:t>
            </a:r>
            <a:r>
              <a:rPr lang="pt-BR" dirty="0"/>
              <a:t>, selecione o arquivo executável no campo  “Programa externo” (o botão “...” serve para auxiliar a procurar  o programa)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A opção de tela cheia é para ser utilizada apenas nos casos em que o programa irá bloquear o computador! Recomendado apenas para casos muito específicos.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D292BAB-E8E1-F698-064E-4414ABDD5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39094"/>
            <a:ext cx="5448300" cy="4724400"/>
          </a:xfrm>
          <a:prstGeom prst="rect">
            <a:avLst/>
          </a:prstGeom>
        </p:spPr>
      </p:pic>
      <p:grpSp>
        <p:nvGrpSpPr>
          <p:cNvPr id="9" name="!!circuloProgresso">
            <a:extLst>
              <a:ext uri="{FF2B5EF4-FFF2-40B4-BE49-F238E27FC236}">
                <a16:creationId xmlns:a16="http://schemas.microsoft.com/office/drawing/2014/main" id="{BA780462-4181-EE5B-E555-2DF047C9D72E}"/>
              </a:ext>
            </a:extLst>
          </p:cNvPr>
          <p:cNvGrpSpPr/>
          <p:nvPr/>
        </p:nvGrpSpPr>
        <p:grpSpPr>
          <a:xfrm>
            <a:off x="11798300" y="6464300"/>
            <a:ext cx="342900" cy="342900"/>
            <a:chOff x="11798300" y="6464300"/>
            <a:chExt cx="342900" cy="342900"/>
          </a:xfrm>
        </p:grpSpPr>
        <p:sp>
          <p:nvSpPr>
            <p:cNvPr id="4" name="Marker1">
              <a:extLst>
                <a:ext uri="{FF2B5EF4-FFF2-40B4-BE49-F238E27FC236}">
                  <a16:creationId xmlns:a16="http://schemas.microsoft.com/office/drawing/2014/main" id="{180A41E3-6A61-F7D6-E78D-16677D100C02}"/>
                </a:ext>
              </a:extLst>
            </p:cNvPr>
            <p:cNvSpPr/>
            <p:nvPr/>
          </p:nvSpPr>
          <p:spPr>
            <a:xfrm>
              <a:off x="11798300" y="6464300"/>
              <a:ext cx="342900" cy="342900"/>
            </a:xfrm>
            <a:prstGeom prst="pie">
              <a:avLst>
                <a:gd name="adj1" fmla="val 16200000"/>
                <a:gd name="adj2" fmla="val 16200000"/>
              </a:avLst>
            </a:prstGeom>
            <a:solidFill>
              <a:srgbClr val="0000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" name="Marker2">
              <a:extLst>
                <a:ext uri="{FF2B5EF4-FFF2-40B4-BE49-F238E27FC236}">
                  <a16:creationId xmlns:a16="http://schemas.microsoft.com/office/drawing/2014/main" id="{57352977-3141-501D-877F-6787CB69BF21}"/>
                </a:ext>
              </a:extLst>
            </p:cNvPr>
            <p:cNvSpPr/>
            <p:nvPr/>
          </p:nvSpPr>
          <p:spPr>
            <a:xfrm>
              <a:off x="11811000" y="6477000"/>
              <a:ext cx="317500" cy="317500"/>
            </a:xfrm>
            <a:prstGeom prst="pie">
              <a:avLst>
                <a:gd name="adj1" fmla="val 771429"/>
                <a:gd name="adj2" fmla="val 16200000"/>
              </a:avLst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" name="Marker3">
              <a:extLst>
                <a:ext uri="{FF2B5EF4-FFF2-40B4-BE49-F238E27FC236}">
                  <a16:creationId xmlns:a16="http://schemas.microsoft.com/office/drawing/2014/main" id="{2D3C9B8A-2C75-C8F1-6B22-6EBDBBF266DE}"/>
                </a:ext>
              </a:extLst>
            </p:cNvPr>
            <p:cNvSpPr/>
            <p:nvPr/>
          </p:nvSpPr>
          <p:spPr>
            <a:xfrm>
              <a:off x="11874500" y="6540500"/>
              <a:ext cx="190500" cy="190500"/>
            </a:xfrm>
            <a:prstGeom prst="pie">
              <a:avLst>
                <a:gd name="adj1" fmla="val 16200000"/>
                <a:gd name="adj2" fmla="val 16200000"/>
              </a:avLst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" name="Marker4">
              <a:extLst>
                <a:ext uri="{FF2B5EF4-FFF2-40B4-BE49-F238E27FC236}">
                  <a16:creationId xmlns:a16="http://schemas.microsoft.com/office/drawing/2014/main" id="{386D4284-C651-018E-E980-EEE4F5F5DE30}"/>
                </a:ext>
              </a:extLst>
            </p:cNvPr>
            <p:cNvSpPr txBox="1"/>
            <p:nvPr/>
          </p:nvSpPr>
          <p:spPr>
            <a:xfrm>
              <a:off x="11849100" y="6527800"/>
              <a:ext cx="242374" cy="2308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pt-BR" sz="90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3896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E97A1F4-CB27-9529-8831-6D319791B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796" y="1925320"/>
            <a:ext cx="3629025" cy="1866900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87F1B243-9A0B-2161-5A40-A82A05F80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Cadastre o administrador do programa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53A7663-4ACA-812E-E3F2-0B7872D0A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765" y="4535487"/>
            <a:ext cx="4781550" cy="1819275"/>
          </a:xfrm>
          <a:prstGeom prst="rect">
            <a:avLst/>
          </a:prstGeom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3CF2E77A-F31E-E108-134C-615E00FE7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5925" y="1925320"/>
            <a:ext cx="6438900" cy="21558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Após o cadastro, você irá receber a mensagem de ok. Este é o momento de copiar o arquivo “Run_RegistroDeUso.bat” para a inicialização automática, caso deseje.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F370E08-F4FE-4B0E-91AA-ABB042F25000}"/>
              </a:ext>
            </a:extLst>
          </p:cNvPr>
          <p:cNvSpPr txBox="1"/>
          <p:nvPr/>
        </p:nvSpPr>
        <p:spPr>
          <a:xfrm>
            <a:off x="935354" y="5149532"/>
            <a:ext cx="5312411" cy="867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Reinicie o computador caso queira testar a inicialização automática.</a:t>
            </a:r>
          </a:p>
        </p:txBody>
      </p:sp>
      <p:grpSp>
        <p:nvGrpSpPr>
          <p:cNvPr id="10" name="!!circuloProgresso">
            <a:extLst>
              <a:ext uri="{FF2B5EF4-FFF2-40B4-BE49-F238E27FC236}">
                <a16:creationId xmlns:a16="http://schemas.microsoft.com/office/drawing/2014/main" id="{AA0F02F1-54D3-9BDE-84EF-52601580D7AB}"/>
              </a:ext>
            </a:extLst>
          </p:cNvPr>
          <p:cNvGrpSpPr/>
          <p:nvPr/>
        </p:nvGrpSpPr>
        <p:grpSpPr>
          <a:xfrm>
            <a:off x="11798300" y="6464300"/>
            <a:ext cx="342900" cy="342900"/>
            <a:chOff x="11798300" y="6464300"/>
            <a:chExt cx="342900" cy="342900"/>
          </a:xfrm>
        </p:grpSpPr>
        <p:sp>
          <p:nvSpPr>
            <p:cNvPr id="2" name="Marker1">
              <a:extLst>
                <a:ext uri="{FF2B5EF4-FFF2-40B4-BE49-F238E27FC236}">
                  <a16:creationId xmlns:a16="http://schemas.microsoft.com/office/drawing/2014/main" id="{6B582CCD-A69F-865F-509C-506CAC1F3DE3}"/>
                </a:ext>
              </a:extLst>
            </p:cNvPr>
            <p:cNvSpPr/>
            <p:nvPr/>
          </p:nvSpPr>
          <p:spPr>
            <a:xfrm>
              <a:off x="11798300" y="6464300"/>
              <a:ext cx="342900" cy="342900"/>
            </a:xfrm>
            <a:prstGeom prst="pie">
              <a:avLst>
                <a:gd name="adj1" fmla="val 16200000"/>
                <a:gd name="adj2" fmla="val 16200000"/>
              </a:avLst>
            </a:prstGeom>
            <a:solidFill>
              <a:srgbClr val="0000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" name="Marker2">
              <a:extLst>
                <a:ext uri="{FF2B5EF4-FFF2-40B4-BE49-F238E27FC236}">
                  <a16:creationId xmlns:a16="http://schemas.microsoft.com/office/drawing/2014/main" id="{DA414877-5642-CA32-0AAE-9572AC8EC64E}"/>
                </a:ext>
              </a:extLst>
            </p:cNvPr>
            <p:cNvSpPr/>
            <p:nvPr/>
          </p:nvSpPr>
          <p:spPr>
            <a:xfrm>
              <a:off x="11811000" y="6477000"/>
              <a:ext cx="317500" cy="317500"/>
            </a:xfrm>
            <a:prstGeom prst="pie">
              <a:avLst>
                <a:gd name="adj1" fmla="val 2314286"/>
                <a:gd name="adj2" fmla="val 16200000"/>
              </a:avLst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" name="Marker3">
              <a:extLst>
                <a:ext uri="{FF2B5EF4-FFF2-40B4-BE49-F238E27FC236}">
                  <a16:creationId xmlns:a16="http://schemas.microsoft.com/office/drawing/2014/main" id="{D1CA15F2-2FCF-3DFE-F406-73E78C677E1D}"/>
                </a:ext>
              </a:extLst>
            </p:cNvPr>
            <p:cNvSpPr/>
            <p:nvPr/>
          </p:nvSpPr>
          <p:spPr>
            <a:xfrm>
              <a:off x="11874500" y="6540500"/>
              <a:ext cx="190500" cy="190500"/>
            </a:xfrm>
            <a:prstGeom prst="pie">
              <a:avLst>
                <a:gd name="adj1" fmla="val 16200000"/>
                <a:gd name="adj2" fmla="val 16200000"/>
              </a:avLst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" name="Marker4">
              <a:extLst>
                <a:ext uri="{FF2B5EF4-FFF2-40B4-BE49-F238E27FC236}">
                  <a16:creationId xmlns:a16="http://schemas.microsoft.com/office/drawing/2014/main" id="{FA8610C0-1EC7-174D-E97F-7CD042BA4B5F}"/>
                </a:ext>
              </a:extLst>
            </p:cNvPr>
            <p:cNvSpPr txBox="1"/>
            <p:nvPr/>
          </p:nvSpPr>
          <p:spPr>
            <a:xfrm>
              <a:off x="11849100" y="6527800"/>
              <a:ext cx="242374" cy="2308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pt-BR" sz="90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4510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F39D24-9C7C-EBD4-3A5C-B2A8F3A28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Utilizando o programa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1965B3-024E-82AD-4396-5B5315BB2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" y="1690688"/>
            <a:ext cx="6562090" cy="50731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A janela principal sempre ficará por cima das outras janelas na tentativa de forçar o usuário a fazer login antes de utilizar os programas do </a:t>
            </a:r>
            <a:r>
              <a:rPr lang="pt-BR" dirty="0" err="1"/>
              <a:t>copmutador</a:t>
            </a:r>
            <a:r>
              <a:rPr lang="pt-BR" dirty="0"/>
              <a:t>. ATENÇÃO: Caso seja selecionada a opção de tela cheia, o computador fica inutilizável a não ser que o usuário faça login no programa!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No caso de tela normal, o usuário pode arrastar a janela para os lados, evitando a completa inutilização do computador, mas criando um lembrete visual de que ele deve fazer login para usar o equipamento.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AE91048-2C10-C665-3C96-B44320DD8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450" y="815975"/>
            <a:ext cx="5257800" cy="5676900"/>
          </a:xfrm>
          <a:prstGeom prst="rect">
            <a:avLst/>
          </a:prstGeom>
        </p:spPr>
      </p:pic>
      <p:grpSp>
        <p:nvGrpSpPr>
          <p:cNvPr id="9" name="!!circuloProgresso">
            <a:extLst>
              <a:ext uri="{FF2B5EF4-FFF2-40B4-BE49-F238E27FC236}">
                <a16:creationId xmlns:a16="http://schemas.microsoft.com/office/drawing/2014/main" id="{E8C2E487-D3E5-ED1A-D6F6-32486D86848D}"/>
              </a:ext>
            </a:extLst>
          </p:cNvPr>
          <p:cNvGrpSpPr/>
          <p:nvPr/>
        </p:nvGrpSpPr>
        <p:grpSpPr>
          <a:xfrm>
            <a:off x="11798300" y="6464300"/>
            <a:ext cx="342900" cy="342900"/>
            <a:chOff x="11798300" y="6464300"/>
            <a:chExt cx="342900" cy="342900"/>
          </a:xfrm>
        </p:grpSpPr>
        <p:sp>
          <p:nvSpPr>
            <p:cNvPr id="4" name="Marker1">
              <a:extLst>
                <a:ext uri="{FF2B5EF4-FFF2-40B4-BE49-F238E27FC236}">
                  <a16:creationId xmlns:a16="http://schemas.microsoft.com/office/drawing/2014/main" id="{BD7A572B-7ACD-F73B-E964-5992426D4557}"/>
                </a:ext>
              </a:extLst>
            </p:cNvPr>
            <p:cNvSpPr/>
            <p:nvPr/>
          </p:nvSpPr>
          <p:spPr>
            <a:xfrm>
              <a:off x="11798300" y="6464300"/>
              <a:ext cx="342900" cy="342900"/>
            </a:xfrm>
            <a:prstGeom prst="pie">
              <a:avLst>
                <a:gd name="adj1" fmla="val 16200000"/>
                <a:gd name="adj2" fmla="val 16200000"/>
              </a:avLst>
            </a:prstGeom>
            <a:solidFill>
              <a:srgbClr val="0000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" name="Marker2">
              <a:extLst>
                <a:ext uri="{FF2B5EF4-FFF2-40B4-BE49-F238E27FC236}">
                  <a16:creationId xmlns:a16="http://schemas.microsoft.com/office/drawing/2014/main" id="{4CD31F94-D4EF-4E77-2026-17120EA499CC}"/>
                </a:ext>
              </a:extLst>
            </p:cNvPr>
            <p:cNvSpPr/>
            <p:nvPr/>
          </p:nvSpPr>
          <p:spPr>
            <a:xfrm>
              <a:off x="11811000" y="6477000"/>
              <a:ext cx="317500" cy="317500"/>
            </a:xfrm>
            <a:prstGeom prst="pie">
              <a:avLst>
                <a:gd name="adj1" fmla="val 3857143"/>
                <a:gd name="adj2" fmla="val 16200000"/>
              </a:avLst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" name="Marker3">
              <a:extLst>
                <a:ext uri="{FF2B5EF4-FFF2-40B4-BE49-F238E27FC236}">
                  <a16:creationId xmlns:a16="http://schemas.microsoft.com/office/drawing/2014/main" id="{A7BA6EA4-408A-EF08-85DB-006BFBC81DE8}"/>
                </a:ext>
              </a:extLst>
            </p:cNvPr>
            <p:cNvSpPr/>
            <p:nvPr/>
          </p:nvSpPr>
          <p:spPr>
            <a:xfrm>
              <a:off x="11874500" y="6540500"/>
              <a:ext cx="190500" cy="190500"/>
            </a:xfrm>
            <a:prstGeom prst="pie">
              <a:avLst>
                <a:gd name="adj1" fmla="val 16200000"/>
                <a:gd name="adj2" fmla="val 16200000"/>
              </a:avLst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" name="Marker4">
              <a:extLst>
                <a:ext uri="{FF2B5EF4-FFF2-40B4-BE49-F238E27FC236}">
                  <a16:creationId xmlns:a16="http://schemas.microsoft.com/office/drawing/2014/main" id="{EE665DA6-E988-68DB-BA45-B4B7090B6F33}"/>
                </a:ext>
              </a:extLst>
            </p:cNvPr>
            <p:cNvSpPr txBox="1"/>
            <p:nvPr/>
          </p:nvSpPr>
          <p:spPr>
            <a:xfrm>
              <a:off x="11849100" y="6527800"/>
              <a:ext cx="242374" cy="2308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pt-BR" sz="900"/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1965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F39D24-9C7C-EBD4-3A5C-B2A8F3A28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Utilizando o programa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1965B3-024E-82AD-4396-5B5315BB2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" y="1690688"/>
            <a:ext cx="6562090" cy="50731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Após a criação do administrador, o programa irá inicializar na tela principal (a figura mostra o exemplo de tela sem ser tela cheia).</a:t>
            </a:r>
          </a:p>
          <a:p>
            <a:pPr marL="0" indent="0">
              <a:buNone/>
            </a:pPr>
            <a:r>
              <a:rPr lang="pt-BR" dirty="0"/>
              <a:t>O administrador não é usuário! Caso deseje, crie um usuário novo para o administrador. A senha de administrador é utilizada para as funções específicas de conferência de histórico, nomes dos usuários, cadastro de usuários. A senha de usuário é utilizada apenas no campo  “</a:t>
            </a:r>
            <a:r>
              <a:rPr lang="pt-BR" dirty="0" err="1"/>
              <a:t>Password</a:t>
            </a:r>
            <a:r>
              <a:rPr lang="pt-BR" dirty="0"/>
              <a:t>” da tela principal (apesar de não ser recomendado, a senha de usuário pode ser igual à senha de administrador).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AE91048-2C10-C665-3C96-B44320DD8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450" y="815975"/>
            <a:ext cx="5257800" cy="5676900"/>
          </a:xfrm>
          <a:prstGeom prst="rect">
            <a:avLst/>
          </a:prstGeom>
        </p:spPr>
      </p:pic>
      <p:grpSp>
        <p:nvGrpSpPr>
          <p:cNvPr id="9" name="!!circuloProgresso">
            <a:extLst>
              <a:ext uri="{FF2B5EF4-FFF2-40B4-BE49-F238E27FC236}">
                <a16:creationId xmlns:a16="http://schemas.microsoft.com/office/drawing/2014/main" id="{5D239EF1-FC93-BB48-E0F0-56084697E408}"/>
              </a:ext>
            </a:extLst>
          </p:cNvPr>
          <p:cNvGrpSpPr/>
          <p:nvPr/>
        </p:nvGrpSpPr>
        <p:grpSpPr>
          <a:xfrm>
            <a:off x="11798300" y="6464300"/>
            <a:ext cx="342900" cy="342900"/>
            <a:chOff x="11798300" y="6464300"/>
            <a:chExt cx="342900" cy="342900"/>
          </a:xfrm>
        </p:grpSpPr>
        <p:sp>
          <p:nvSpPr>
            <p:cNvPr id="4" name="Marker1">
              <a:extLst>
                <a:ext uri="{FF2B5EF4-FFF2-40B4-BE49-F238E27FC236}">
                  <a16:creationId xmlns:a16="http://schemas.microsoft.com/office/drawing/2014/main" id="{951B087B-0BEB-6507-EB1D-FAF891E87F12}"/>
                </a:ext>
              </a:extLst>
            </p:cNvPr>
            <p:cNvSpPr/>
            <p:nvPr/>
          </p:nvSpPr>
          <p:spPr>
            <a:xfrm>
              <a:off x="11798300" y="6464300"/>
              <a:ext cx="342900" cy="342900"/>
            </a:xfrm>
            <a:prstGeom prst="pie">
              <a:avLst>
                <a:gd name="adj1" fmla="val 16200000"/>
                <a:gd name="adj2" fmla="val 16200000"/>
              </a:avLst>
            </a:prstGeom>
            <a:solidFill>
              <a:srgbClr val="0000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" name="Marker2">
              <a:extLst>
                <a:ext uri="{FF2B5EF4-FFF2-40B4-BE49-F238E27FC236}">
                  <a16:creationId xmlns:a16="http://schemas.microsoft.com/office/drawing/2014/main" id="{F750FB2B-0003-5105-8BE7-40BFEB85E81E}"/>
                </a:ext>
              </a:extLst>
            </p:cNvPr>
            <p:cNvSpPr/>
            <p:nvPr/>
          </p:nvSpPr>
          <p:spPr>
            <a:xfrm>
              <a:off x="11811000" y="6477000"/>
              <a:ext cx="317500" cy="317500"/>
            </a:xfrm>
            <a:prstGeom prst="pie">
              <a:avLst>
                <a:gd name="adj1" fmla="val 5400000"/>
                <a:gd name="adj2" fmla="val 16200000"/>
              </a:avLst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" name="Marker3">
              <a:extLst>
                <a:ext uri="{FF2B5EF4-FFF2-40B4-BE49-F238E27FC236}">
                  <a16:creationId xmlns:a16="http://schemas.microsoft.com/office/drawing/2014/main" id="{9D280B0C-DC7F-B73C-AE70-610375BFCFE6}"/>
                </a:ext>
              </a:extLst>
            </p:cNvPr>
            <p:cNvSpPr/>
            <p:nvPr/>
          </p:nvSpPr>
          <p:spPr>
            <a:xfrm>
              <a:off x="11874500" y="6540500"/>
              <a:ext cx="190500" cy="190500"/>
            </a:xfrm>
            <a:prstGeom prst="pie">
              <a:avLst>
                <a:gd name="adj1" fmla="val 16200000"/>
                <a:gd name="adj2" fmla="val 16200000"/>
              </a:avLst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" name="Marker4">
              <a:extLst>
                <a:ext uri="{FF2B5EF4-FFF2-40B4-BE49-F238E27FC236}">
                  <a16:creationId xmlns:a16="http://schemas.microsoft.com/office/drawing/2014/main" id="{8D47008A-2560-BEC2-6DAA-0DAA67FC31F7}"/>
                </a:ext>
              </a:extLst>
            </p:cNvPr>
            <p:cNvSpPr txBox="1"/>
            <p:nvPr/>
          </p:nvSpPr>
          <p:spPr>
            <a:xfrm>
              <a:off x="11849100" y="6527800"/>
              <a:ext cx="242374" cy="2308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pt-BR" sz="900"/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3234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5978E0-625C-18C2-9282-7615A5CEA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Cadastrando usuário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CC355A-1C82-9BAB-CAFE-4EC02C68F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1400175"/>
            <a:ext cx="5547360" cy="526605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/>
              <a:t>Ao clicar em “Novo usuário” e inserir a senha de administrador, a janela de cadastro é aberta.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Separar os usuários por grupo de pesquisa/orientador auxilia na conferência de utilização por grupo.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Após inserir dados, a senha de administrador é solicitada para o cadastro ser efetivado.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Caso o Login já exista, irá ser solicitado a confirmação de alteração de dados do usuário. Esta é uma maneira de alterar a senha de algum usuário em caso de esquecimento de senha.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81B26C4-819D-6ADB-986D-43486CCAC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0" y="1400175"/>
            <a:ext cx="5448300" cy="40576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1F92677-2172-9076-5F4F-BCC94FC66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432" y="4791710"/>
            <a:ext cx="2619375" cy="18669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7FE6F12-918C-AB73-E1CE-3BE25F6BED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9944"/>
          <a:stretch/>
        </p:blipFill>
        <p:spPr>
          <a:xfrm>
            <a:off x="6096000" y="0"/>
            <a:ext cx="5257800" cy="1138555"/>
          </a:xfrm>
          <a:prstGeom prst="rect">
            <a:avLst/>
          </a:prstGeom>
        </p:spPr>
      </p:pic>
      <p:sp>
        <p:nvSpPr>
          <p:cNvPr id="9" name="Elipse 8">
            <a:extLst>
              <a:ext uri="{FF2B5EF4-FFF2-40B4-BE49-F238E27FC236}">
                <a16:creationId xmlns:a16="http://schemas.microsoft.com/office/drawing/2014/main" id="{C5E1EE57-BBEF-B71B-6058-CA694F8007B4}"/>
              </a:ext>
            </a:extLst>
          </p:cNvPr>
          <p:cNvSpPr/>
          <p:nvPr/>
        </p:nvSpPr>
        <p:spPr>
          <a:xfrm>
            <a:off x="10029825" y="199390"/>
            <a:ext cx="1323975" cy="657859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!!circuloProgresso">
            <a:extLst>
              <a:ext uri="{FF2B5EF4-FFF2-40B4-BE49-F238E27FC236}">
                <a16:creationId xmlns:a16="http://schemas.microsoft.com/office/drawing/2014/main" id="{BC24998A-5FA4-C8D7-41B9-D422D80A638A}"/>
              </a:ext>
            </a:extLst>
          </p:cNvPr>
          <p:cNvGrpSpPr/>
          <p:nvPr/>
        </p:nvGrpSpPr>
        <p:grpSpPr>
          <a:xfrm>
            <a:off x="11798300" y="6464300"/>
            <a:ext cx="342900" cy="342900"/>
            <a:chOff x="11798300" y="6464300"/>
            <a:chExt cx="342900" cy="342900"/>
          </a:xfrm>
        </p:grpSpPr>
        <p:sp>
          <p:nvSpPr>
            <p:cNvPr id="4" name="Marker1">
              <a:extLst>
                <a:ext uri="{FF2B5EF4-FFF2-40B4-BE49-F238E27FC236}">
                  <a16:creationId xmlns:a16="http://schemas.microsoft.com/office/drawing/2014/main" id="{A90254B8-71FC-8E63-B085-7432333EDBEC}"/>
                </a:ext>
              </a:extLst>
            </p:cNvPr>
            <p:cNvSpPr/>
            <p:nvPr/>
          </p:nvSpPr>
          <p:spPr>
            <a:xfrm>
              <a:off x="11798300" y="6464300"/>
              <a:ext cx="342900" cy="342900"/>
            </a:xfrm>
            <a:prstGeom prst="pie">
              <a:avLst>
                <a:gd name="adj1" fmla="val 16200000"/>
                <a:gd name="adj2" fmla="val 16200000"/>
              </a:avLst>
            </a:prstGeom>
            <a:solidFill>
              <a:srgbClr val="0000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" name="Marker2">
              <a:extLst>
                <a:ext uri="{FF2B5EF4-FFF2-40B4-BE49-F238E27FC236}">
                  <a16:creationId xmlns:a16="http://schemas.microsoft.com/office/drawing/2014/main" id="{DE04EE7E-AA21-82FA-AA03-E96FA29C1044}"/>
                </a:ext>
              </a:extLst>
            </p:cNvPr>
            <p:cNvSpPr/>
            <p:nvPr/>
          </p:nvSpPr>
          <p:spPr>
            <a:xfrm>
              <a:off x="11811000" y="6477000"/>
              <a:ext cx="317500" cy="317500"/>
            </a:xfrm>
            <a:prstGeom prst="pie">
              <a:avLst>
                <a:gd name="adj1" fmla="val 6942857"/>
                <a:gd name="adj2" fmla="val 16200000"/>
              </a:avLst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0" name="Marker3">
              <a:extLst>
                <a:ext uri="{FF2B5EF4-FFF2-40B4-BE49-F238E27FC236}">
                  <a16:creationId xmlns:a16="http://schemas.microsoft.com/office/drawing/2014/main" id="{1390631A-4414-BCFB-F047-2D9F1E69AB51}"/>
                </a:ext>
              </a:extLst>
            </p:cNvPr>
            <p:cNvSpPr/>
            <p:nvPr/>
          </p:nvSpPr>
          <p:spPr>
            <a:xfrm>
              <a:off x="11874500" y="6540500"/>
              <a:ext cx="190500" cy="190500"/>
            </a:xfrm>
            <a:prstGeom prst="pie">
              <a:avLst>
                <a:gd name="adj1" fmla="val 16200000"/>
                <a:gd name="adj2" fmla="val 16200000"/>
              </a:avLst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" name="Marker4">
              <a:extLst>
                <a:ext uri="{FF2B5EF4-FFF2-40B4-BE49-F238E27FC236}">
                  <a16:creationId xmlns:a16="http://schemas.microsoft.com/office/drawing/2014/main" id="{BCBC5BF4-09F7-EA0D-5E8C-307F01E795A8}"/>
                </a:ext>
              </a:extLst>
            </p:cNvPr>
            <p:cNvSpPr txBox="1"/>
            <p:nvPr/>
          </p:nvSpPr>
          <p:spPr>
            <a:xfrm>
              <a:off x="11849100" y="6527800"/>
              <a:ext cx="242374" cy="2308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pt-BR" sz="900"/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7540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5978E0-625C-18C2-9282-7615A5CEA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Cadastrando usuário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CC355A-1C82-9BAB-CAFE-4EC02C68F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1400175"/>
            <a:ext cx="5547360" cy="526605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Caso o Login já exista, irá ser solicitado a confirmação de alteração de dados do usuário. Esta é uma maneira de alterar a senha de algum usuário em caso de esquecimento de senha (ou qualquer outro dado, como e-mail, grupo de pesquisa, ...).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Isso só irá ocorrer caso haja confirmação pelo administrador.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03F75A8-FFF7-6DEA-CF4C-1B45EAC7C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105" y="1967230"/>
            <a:ext cx="4781550" cy="18669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AC53DCD-3351-8EEA-9769-1E03BC049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3052" y="4526597"/>
            <a:ext cx="2543175" cy="1685925"/>
          </a:xfrm>
          <a:prstGeom prst="rect">
            <a:avLst/>
          </a:prstGeom>
        </p:spPr>
      </p:pic>
      <p:grpSp>
        <p:nvGrpSpPr>
          <p:cNvPr id="9" name="!!circuloProgresso">
            <a:extLst>
              <a:ext uri="{FF2B5EF4-FFF2-40B4-BE49-F238E27FC236}">
                <a16:creationId xmlns:a16="http://schemas.microsoft.com/office/drawing/2014/main" id="{419F3933-0A32-D9E2-4FEE-0338F3227468}"/>
              </a:ext>
            </a:extLst>
          </p:cNvPr>
          <p:cNvGrpSpPr/>
          <p:nvPr/>
        </p:nvGrpSpPr>
        <p:grpSpPr>
          <a:xfrm>
            <a:off x="11798300" y="6464300"/>
            <a:ext cx="342900" cy="342900"/>
            <a:chOff x="11798300" y="6464300"/>
            <a:chExt cx="342900" cy="342900"/>
          </a:xfrm>
        </p:grpSpPr>
        <p:sp>
          <p:nvSpPr>
            <p:cNvPr id="4" name="Marker1">
              <a:extLst>
                <a:ext uri="{FF2B5EF4-FFF2-40B4-BE49-F238E27FC236}">
                  <a16:creationId xmlns:a16="http://schemas.microsoft.com/office/drawing/2014/main" id="{6423B523-FE53-C302-77A4-147F0DBB2862}"/>
                </a:ext>
              </a:extLst>
            </p:cNvPr>
            <p:cNvSpPr/>
            <p:nvPr/>
          </p:nvSpPr>
          <p:spPr>
            <a:xfrm>
              <a:off x="11798300" y="6464300"/>
              <a:ext cx="342900" cy="342900"/>
            </a:xfrm>
            <a:prstGeom prst="pie">
              <a:avLst>
                <a:gd name="adj1" fmla="val 16200000"/>
                <a:gd name="adj2" fmla="val 16200000"/>
              </a:avLst>
            </a:prstGeom>
            <a:solidFill>
              <a:srgbClr val="0000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" name="Marker2">
              <a:extLst>
                <a:ext uri="{FF2B5EF4-FFF2-40B4-BE49-F238E27FC236}">
                  <a16:creationId xmlns:a16="http://schemas.microsoft.com/office/drawing/2014/main" id="{A0662FC3-82E2-8895-D182-DEC12079FB70}"/>
                </a:ext>
              </a:extLst>
            </p:cNvPr>
            <p:cNvSpPr/>
            <p:nvPr/>
          </p:nvSpPr>
          <p:spPr>
            <a:xfrm>
              <a:off x="11811000" y="6477000"/>
              <a:ext cx="317500" cy="317500"/>
            </a:xfrm>
            <a:prstGeom prst="pie">
              <a:avLst>
                <a:gd name="adj1" fmla="val 8485714"/>
                <a:gd name="adj2" fmla="val 16200000"/>
              </a:avLst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" name="Marker3">
              <a:extLst>
                <a:ext uri="{FF2B5EF4-FFF2-40B4-BE49-F238E27FC236}">
                  <a16:creationId xmlns:a16="http://schemas.microsoft.com/office/drawing/2014/main" id="{38744BE0-026C-F939-F720-E4EEE54608EC}"/>
                </a:ext>
              </a:extLst>
            </p:cNvPr>
            <p:cNvSpPr/>
            <p:nvPr/>
          </p:nvSpPr>
          <p:spPr>
            <a:xfrm>
              <a:off x="11874500" y="6540500"/>
              <a:ext cx="190500" cy="190500"/>
            </a:xfrm>
            <a:prstGeom prst="pie">
              <a:avLst>
                <a:gd name="adj1" fmla="val 16200000"/>
                <a:gd name="adj2" fmla="val 16200000"/>
              </a:avLst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" name="Marker4">
              <a:extLst>
                <a:ext uri="{FF2B5EF4-FFF2-40B4-BE49-F238E27FC236}">
                  <a16:creationId xmlns:a16="http://schemas.microsoft.com/office/drawing/2014/main" id="{D77EFCA4-DC01-84F8-5FAB-B0F05A36CAC7}"/>
                </a:ext>
              </a:extLst>
            </p:cNvPr>
            <p:cNvSpPr txBox="1"/>
            <p:nvPr/>
          </p:nvSpPr>
          <p:spPr>
            <a:xfrm>
              <a:off x="11849100" y="6527800"/>
              <a:ext cx="242374" cy="2308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pt-BR" sz="900"/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48965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826</Words>
  <Application>Microsoft Office PowerPoint</Application>
  <PresentationFormat>Widescreen</PresentationFormat>
  <Paragraphs>67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do Office</vt:lpstr>
      <vt:lpstr>Programa Controle de Uso de Equipamento</vt:lpstr>
      <vt:lpstr>Programa</vt:lpstr>
      <vt:lpstr>Rodando pela primeira vez no Windows</vt:lpstr>
      <vt:lpstr>Cadastre o administrador do programa</vt:lpstr>
      <vt:lpstr>Cadastre o administrador do programa</vt:lpstr>
      <vt:lpstr>Utilizando o programa</vt:lpstr>
      <vt:lpstr>Utilizando o programa</vt:lpstr>
      <vt:lpstr>Cadastrando usuário</vt:lpstr>
      <vt:lpstr>Cadastrando usuário</vt:lpstr>
      <vt:lpstr>Janela de usuários ativos</vt:lpstr>
      <vt:lpstr>Janela de Histórico de uso</vt:lpstr>
      <vt:lpstr>Tela de uso</vt:lpstr>
      <vt:lpstr>Tela de uso</vt:lpstr>
      <vt:lpstr>Botões extras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 Controle de Uso de Equipamento</dc:title>
  <dc:creator>Germano Maioli Penello</dc:creator>
  <cp:lastModifiedBy>Germano Maioli Penello</cp:lastModifiedBy>
  <cp:revision>2</cp:revision>
  <dcterms:created xsi:type="dcterms:W3CDTF">2022-08-08T15:55:47Z</dcterms:created>
  <dcterms:modified xsi:type="dcterms:W3CDTF">2022-08-15T11:49:10Z</dcterms:modified>
</cp:coreProperties>
</file>