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2060"/>
                </a:solidFill>
              </a:defRPr>
            </a:pPr>
            <a:r>
              <a:t>Netflix Content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the Netflix Movies and TV Shows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Movies vs. TV Shows</a:t>
            </a:r>
          </a:p>
        </p:txBody>
      </p:sp>
      <p:pic>
        <p:nvPicPr>
          <p:cNvPr id="3" name="Picture 2" descr="content_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Top 10 Countries Producing Netflix Content</a:t>
            </a:r>
          </a:p>
        </p:txBody>
      </p:sp>
      <p:pic>
        <p:nvPicPr>
          <p:cNvPr id="3" name="Picture 2" descr="top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Content Added by Year</a:t>
            </a:r>
          </a:p>
        </p:txBody>
      </p:sp>
      <p:pic>
        <p:nvPicPr>
          <p:cNvPr id="3" name="Picture 2" descr="content_by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Top 10 Genres on Netflix</a:t>
            </a:r>
          </a:p>
        </p:txBody>
      </p:sp>
      <p:pic>
        <p:nvPicPr>
          <p:cNvPr id="3" name="Picture 2" descr="top_gen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Distribution of Movie Durations</a:t>
            </a:r>
          </a:p>
        </p:txBody>
      </p:sp>
      <p:pic>
        <p:nvPicPr>
          <p:cNvPr id="3" name="Picture 2" descr="movie_duration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Movie Duration vs. Release Year</a:t>
            </a:r>
          </a:p>
        </p:txBody>
      </p:sp>
      <p:pic>
        <p:nvPicPr>
          <p:cNvPr id="3" name="Picture 2" descr="duration_vs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2060"/>
                </a:solidFill>
              </a:defRPr>
            </a:pPr>
            <a:r>
              <a:t>Distribution of Content Ratings</a:t>
            </a:r>
          </a:p>
        </p:txBody>
      </p:sp>
      <p:pic>
        <p:nvPicPr>
          <p:cNvPr id="3" name="Picture 2" descr="rating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