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sz="4400">
                <a:solidFill>
                  <a:srgbClr val="002060"/>
                </a:solidFill>
                <a:latin typeface="Arial"/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1800">
                <a:solidFill>
                  <a:srgbClr val="000000"/>
                </a:solidFill>
                <a:latin typeface="Arial"/>
              </a:defRPr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2060"/>
                </a:solidFill>
              </a:defRPr>
            </a:pPr>
            <a:r>
              <a:t>Netflix Content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Insights from the Netflix Movies and TV Shows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2060"/>
                </a:solidFill>
              </a:defRPr>
            </a:pPr>
            <a:r>
              <a:t>Movies vs. TV Shows</a:t>
            </a:r>
          </a:p>
        </p:txBody>
      </p:sp>
      <p:pic>
        <p:nvPicPr>
          <p:cNvPr id="3" name="Picture 2" descr="content_typ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2060"/>
                </a:solidFill>
              </a:defRPr>
            </a:pPr>
            <a:r>
              <a:t>Top 10 Countries Producing Netflix Content</a:t>
            </a:r>
          </a:p>
        </p:txBody>
      </p:sp>
      <p:pic>
        <p:nvPicPr>
          <p:cNvPr id="3" name="Picture 2" descr="top_count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2060"/>
                </a:solidFill>
              </a:defRPr>
            </a:pPr>
            <a:r>
              <a:t>Content Added by Year</a:t>
            </a:r>
          </a:p>
        </p:txBody>
      </p:sp>
      <p:pic>
        <p:nvPicPr>
          <p:cNvPr id="3" name="Picture 2" descr="content_by_y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2060"/>
                </a:solidFill>
              </a:defRPr>
            </a:pPr>
            <a:r>
              <a:t>Top 10 Genres on Netflix</a:t>
            </a:r>
          </a:p>
        </p:txBody>
      </p:sp>
      <p:pic>
        <p:nvPicPr>
          <p:cNvPr id="3" name="Picture 2" descr="top_gen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2060"/>
                </a:solidFill>
              </a:defRPr>
            </a:pPr>
            <a:r>
              <a:t>Distribution of Movie Durations</a:t>
            </a:r>
          </a:p>
        </p:txBody>
      </p:sp>
      <p:pic>
        <p:nvPicPr>
          <p:cNvPr id="3" name="Picture 2" descr="movie_duration_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2060"/>
                </a:solidFill>
              </a:defRPr>
            </a:pPr>
            <a:r>
              <a:t>Movie Duration vs. Release Year</a:t>
            </a:r>
          </a:p>
        </p:txBody>
      </p:sp>
      <p:pic>
        <p:nvPicPr>
          <p:cNvPr id="3" name="Picture 2" descr="duration_vs_y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2060"/>
                </a:solidFill>
              </a:defRPr>
            </a:pPr>
            <a:r>
              <a:t>Distribution of Content Ratings</a:t>
            </a:r>
          </a:p>
        </p:txBody>
      </p:sp>
      <p:pic>
        <p:nvPicPr>
          <p:cNvPr id="3" name="Picture 2" descr="rating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