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4400">
                <a:solidFill>
                  <a:srgbClr val="002060"/>
                </a:solidFill>
                <a:latin typeface="Arial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  <a:latin typeface="Arial"/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2060"/>
                </a:solidFill>
              </a:defRPr>
            </a:pPr>
            <a:r>
              <a:t>Netflix Content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Netflix Movies and TV Shows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Genres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Rating Distribution</a:t>
            </a:r>
          </a:p>
        </p:txBody>
      </p:sp>
      <p:pic>
        <p:nvPicPr>
          <p:cNvPr id="3" name="Picture 2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By Year</a:t>
            </a:r>
          </a:p>
        </p:txBody>
      </p:sp>
      <p:pic>
        <p:nvPicPr>
          <p:cNvPr id="3" name="Picture 2" descr="content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Types</a:t>
            </a:r>
          </a:p>
        </p:txBody>
      </p:sp>
      <p:pic>
        <p:nvPicPr>
          <p:cNvPr id="3" name="Picture 2" descr="content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 Duration Dist</a:t>
            </a:r>
          </a:p>
        </p:txBody>
      </p:sp>
      <p:pic>
        <p:nvPicPr>
          <p:cNvPr id="3" name="Picture 2" descr="movie_duration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Countries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Duration Vs Year</a:t>
            </a:r>
          </a:p>
        </p:txBody>
      </p:sp>
      <p:pic>
        <p:nvPicPr>
          <p:cNvPr id="3" name="Picture 2" descr="duration_vs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