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37e321d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37e321d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37e321d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37e321d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37e321dd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37e321dd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37e321dd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37e321dd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37e321dd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37e321dd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37e321dd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437e321dd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437e321d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437e321d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37e321d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37e321d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37e321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37e321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37e321d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37e321d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37e321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37e321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37e321dd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37e321d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37e321d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37e321d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37e321d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37e321d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37e321d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37e321d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Gaofeng Peng, Mingjun Chen, Zheyu Li, Zhengyang Sun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Example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25" y="1502625"/>
            <a:ext cx="36195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050" y="1497863"/>
            <a:ext cx="36195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	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086" y="1017725"/>
            <a:ext cx="4946938" cy="35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430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Seller_state,customer_state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order_status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type change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string to integer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 set 70%,validation 30%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 set :survey_score is Null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27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class prediction based on RDD using randomforest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25" y="1017725"/>
            <a:ext cx="429577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466650" y="1586600"/>
            <a:ext cx="31941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numClasses = 5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numTrees=20, featureSubsetStrategy="auto", maxDepth=15,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impurity = "entropy"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class prediction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350" y="1585775"/>
            <a:ext cx="37242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67575" y="1672900"/>
            <a:ext cx="20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Survey_score 1,2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953500" y="1787200"/>
            <a:ext cx="1049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137975" y="1672900"/>
            <a:ext cx="20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Low class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67575" y="2220150"/>
            <a:ext cx="20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Survey_score 3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953500" y="2334450"/>
            <a:ext cx="1049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3137975" y="2220150"/>
            <a:ext cx="20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Medium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67575" y="2767400"/>
            <a:ext cx="20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Survey_score 4,5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953500" y="2881700"/>
            <a:ext cx="1049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137975" y="2767400"/>
            <a:ext cx="20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High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different algorithms of 3-class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25" y="2571750"/>
            <a:ext cx="2702791" cy="2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900" y="2571750"/>
            <a:ext cx="2671900" cy="23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6300550" y="1292875"/>
            <a:ext cx="27027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Pyspark Decision tree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Max depth 20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Grand acc 0.65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62007" y="1045525"/>
            <a:ext cx="41100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Rdd Random forest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numTrees=20, featureSubsetStrategy="auto" maxDepth=15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Grand acc=0.5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4179125" y="3380600"/>
            <a:ext cx="1244400" cy="497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35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</a:t>
            </a:r>
            <a:r>
              <a:rPr lang="en"/>
              <a:t>Interpretation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540300" y="1153400"/>
            <a:ext cx="40317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Top 4 Important variable(not one hot)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1.Freight Value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2.Price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3.payment_value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4.payment_installments(encourage to pay for one time)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4849050" y="1153400"/>
            <a:ext cx="40317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Top  Important variable(one hot)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1.order status : Delivered(shorten delivery time)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2.customer_state : SP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249500" y="193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r>
              <a:rPr lang="en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and </a:t>
            </a:r>
            <a:r>
              <a:rPr lang="en"/>
              <a:t>ETL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</a:t>
            </a:r>
            <a:r>
              <a:rPr lang="en"/>
              <a:t>Analytics</a:t>
            </a:r>
            <a:r>
              <a:rPr lang="en"/>
              <a:t>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500" y="1741563"/>
            <a:ext cx="4574474" cy="24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ETL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3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E-Commerce dataset contains 9 tables that contains information about customers, orders, products, and sellers.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data type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 code (</a:t>
            </a:r>
            <a:r>
              <a:rPr lang="en"/>
              <a:t>Integer</a:t>
            </a:r>
            <a:r>
              <a:rPr lang="en"/>
              <a:t> to String)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Survey date (String to Datetime)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Geolocation City (São Paulo to Sao Paulo)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/>
        <p:spPr>
          <a:xfrm>
            <a:off x="4739861" y="797788"/>
            <a:ext cx="392311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Questions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Diagram</a:t>
            </a:r>
            <a:endParaRPr sz="24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950" y="1080550"/>
            <a:ext cx="5459950" cy="381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8460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category of products receive most 5 ratings (survey_score)?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700" y="1257300"/>
            <a:ext cx="46005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10650" y="3130500"/>
            <a:ext cx="167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Customer_Reviews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        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0" name="Google Shape;90;p17"/>
          <p:cNvCxnSpPr>
            <a:stCxn id="89" idx="3"/>
          </p:cNvCxnSpPr>
          <p:nvPr/>
        </p:nvCxnSpPr>
        <p:spPr>
          <a:xfrm>
            <a:off x="2183150" y="3326700"/>
            <a:ext cx="828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3115800" y="3130500"/>
            <a:ext cx="1080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order_items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4196100" y="3324750"/>
            <a:ext cx="792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5039900" y="3143400"/>
            <a:ext cx="925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products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5962225" y="3332250"/>
            <a:ext cx="991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7001050" y="3093500"/>
            <a:ext cx="1635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product_category_name_translation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916850" y="3008400"/>
            <a:ext cx="1139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are the top 5 best selling products and what are their categories? What’s the average rating of each of these products?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4725"/>
            <a:ext cx="8520651" cy="12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015375" y="3690850"/>
            <a:ext cx="1126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products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015375" y="4435125"/>
            <a:ext cx="1586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customer_reviews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1845425" y="3890975"/>
            <a:ext cx="18675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flipH="1" rot="10800000">
            <a:off x="2505125" y="4239325"/>
            <a:ext cx="11931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 txBox="1"/>
          <p:nvPr/>
        </p:nvSpPr>
        <p:spPr>
          <a:xfrm>
            <a:off x="3668625" y="4046625"/>
            <a:ext cx="1082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order_items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9" name="Google Shape;109;p18"/>
          <p:cNvCxnSpPr>
            <a:stCxn id="108" idx="3"/>
          </p:cNvCxnSpPr>
          <p:nvPr/>
        </p:nvCxnSpPr>
        <p:spPr>
          <a:xfrm flipH="1" rot="10800000">
            <a:off x="4750725" y="4224525"/>
            <a:ext cx="807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5603000" y="4046625"/>
            <a:ext cx="2940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product_category_name_translation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which products are the buyers and sellers mostly from the same state? 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75" y="1536850"/>
            <a:ext cx="72069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430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 a regional break-up of total sales of heavier (weighing at least 1 kilogram) products. 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400" y="1572388"/>
            <a:ext cx="3544075" cy="25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303425" y="2975100"/>
            <a:ext cx="865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products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6" name="Google Shape;126;p20"/>
          <p:cNvCxnSpPr>
            <a:stCxn id="125" idx="3"/>
          </p:cNvCxnSpPr>
          <p:nvPr/>
        </p:nvCxnSpPr>
        <p:spPr>
          <a:xfrm>
            <a:off x="1169225" y="3130500"/>
            <a:ext cx="828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 txBox="1"/>
          <p:nvPr/>
        </p:nvSpPr>
        <p:spPr>
          <a:xfrm>
            <a:off x="2020400" y="3026900"/>
            <a:ext cx="1228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order_items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2645650" y="3389400"/>
            <a:ext cx="75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 txBox="1"/>
          <p:nvPr/>
        </p:nvSpPr>
        <p:spPr>
          <a:xfrm>
            <a:off x="2283050" y="3914975"/>
            <a:ext cx="703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orders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0" name="Google Shape;130;p20"/>
          <p:cNvCxnSpPr>
            <a:stCxn id="129" idx="3"/>
          </p:cNvCxnSpPr>
          <p:nvPr/>
        </p:nvCxnSpPr>
        <p:spPr>
          <a:xfrm flipH="1" rot="10800000">
            <a:off x="2986250" y="4092725"/>
            <a:ext cx="507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0"/>
          <p:cNvSpPr txBox="1"/>
          <p:nvPr/>
        </p:nvSpPr>
        <p:spPr>
          <a:xfrm>
            <a:off x="3522750" y="3989000"/>
            <a:ext cx="9621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customers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Classification (3 classes and 5 classes)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49475" y="114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Why interesting?  Prediction,Interpretation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Data  Preparation</a:t>
            </a:r>
            <a:r>
              <a:rPr lang="en" sz="1600"/>
              <a:t>——Unbalanced data  </a:t>
            </a:r>
            <a:r>
              <a:rPr lang="en" sz="1600"/>
              <a:t> Clean Null data</a:t>
            </a:r>
            <a:endParaRPr sz="16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88" y="2110200"/>
            <a:ext cx="38576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113" y="2110200"/>
            <a:ext cx="3799238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4302913" y="3148875"/>
            <a:ext cx="7821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