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944b4e82d_1_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944b4e82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944b4e82d_1_1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944b4e82d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a567dab78_0_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a567dab7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a67c661ba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a67c661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93af11a47_0_39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93af11a47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944b4e82d_1_1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944b4e82d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a567dab78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a567dab7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a567dab78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a567dab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944b4e82d_1_1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944b4e82d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944b4e82d_1_1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944b4e82d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a567dab78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a567dab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944b4e82d_1_1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944b4e82d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"/>
            <a:ext cx="9143999" cy="685964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806550" y="2975400"/>
            <a:ext cx="75309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¿Qué es CSS?</a:t>
            </a:r>
            <a:endParaRPr b="1" sz="6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37"/>
            <a:ext cx="9143999" cy="685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0600" y="1531588"/>
            <a:ext cx="5352150" cy="47530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66675">
              <a:srgbClr val="000000">
                <a:alpha val="50000"/>
              </a:srgbClr>
            </a:outerShdw>
          </a:effectLst>
        </p:spPr>
      </p:pic>
      <p:cxnSp>
        <p:nvCxnSpPr>
          <p:cNvPr id="117" name="Google Shape;117;p22"/>
          <p:cNvCxnSpPr/>
          <p:nvPr/>
        </p:nvCxnSpPr>
        <p:spPr>
          <a:xfrm flipH="1">
            <a:off x="3926900" y="2480825"/>
            <a:ext cx="2713500" cy="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" name="Google Shape;118;p22"/>
          <p:cNvCxnSpPr/>
          <p:nvPr/>
        </p:nvCxnSpPr>
        <p:spPr>
          <a:xfrm flipH="1">
            <a:off x="4549850" y="3745300"/>
            <a:ext cx="1949400" cy="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" name="Google Shape;119;p22"/>
          <p:cNvCxnSpPr/>
          <p:nvPr/>
        </p:nvCxnSpPr>
        <p:spPr>
          <a:xfrm rot="10800000">
            <a:off x="4038000" y="4812175"/>
            <a:ext cx="2680500" cy="13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0" name="Google Shape;120;p22"/>
          <p:cNvSpPr txBox="1"/>
          <p:nvPr/>
        </p:nvSpPr>
        <p:spPr>
          <a:xfrm>
            <a:off x="6794700" y="2243825"/>
            <a:ext cx="12645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Por Tag</a:t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6776800" y="3508300"/>
            <a:ext cx="15192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Por clase</a:t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6726025" y="4581625"/>
            <a:ext cx="12645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Por Id</a:t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3291550" y="515000"/>
            <a:ext cx="29412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Selectores</a:t>
            </a:r>
            <a:endParaRPr sz="3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37"/>
            <a:ext cx="9143999" cy="685967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1888350" y="790150"/>
            <a:ext cx="53673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Selectores avanzados</a:t>
            </a:r>
            <a:endParaRPr sz="3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525" y="1820350"/>
            <a:ext cx="4012499" cy="427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3100" y="2718999"/>
            <a:ext cx="4770900" cy="2481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00" y="0"/>
            <a:ext cx="8083108" cy="67056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2005550" y="144700"/>
            <a:ext cx="5316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Asignando CSS a elementos HTML</a:t>
            </a:r>
            <a:endParaRPr sz="2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685967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890300" y="2532500"/>
            <a:ext cx="47883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CSS</a:t>
            </a:r>
            <a:endParaRPr b="1" sz="6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890300" y="3429000"/>
            <a:ext cx="37584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Cascading Style Sheets</a:t>
            </a:r>
            <a:endParaRPr b="1" sz="30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9550" y="1520950"/>
            <a:ext cx="2704851" cy="3816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685967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784700" y="1285600"/>
            <a:ext cx="55746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Sintaxis básica</a:t>
            </a:r>
            <a:endParaRPr b="1" sz="4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8850" y="2690975"/>
            <a:ext cx="6766310" cy="3820975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5400000" dist="476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685967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381900" y="2401500"/>
            <a:ext cx="31026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Sintaxis básica</a:t>
            </a:r>
            <a:endParaRPr b="1" sz="4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4493" y="838"/>
            <a:ext cx="5659513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685967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1784700" y="741525"/>
            <a:ext cx="55746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4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Propiedades texto</a:t>
            </a:r>
            <a:endParaRPr b="1" sz="44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7475" y="1827825"/>
            <a:ext cx="5249049" cy="50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685966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1888500" y="623450"/>
            <a:ext cx="53670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borders</a:t>
            </a:r>
            <a:endParaRPr b="1" sz="4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5875" y="1916663"/>
            <a:ext cx="6372225" cy="3648075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5400000" dist="571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6859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052" y="2256127"/>
            <a:ext cx="8281900" cy="4009575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5400000" dist="38100">
              <a:srgbClr val="000000">
                <a:alpha val="50000"/>
              </a:srgbClr>
            </a:outerShdw>
          </a:effectLst>
        </p:spPr>
      </p:pic>
      <p:sp>
        <p:nvSpPr>
          <p:cNvPr id="98" name="Google Shape;98;p19"/>
          <p:cNvSpPr txBox="1"/>
          <p:nvPr/>
        </p:nvSpPr>
        <p:spPr>
          <a:xfrm>
            <a:off x="2241900" y="1091050"/>
            <a:ext cx="4660200" cy="9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box model</a:t>
            </a:r>
            <a:endParaRPr b="1" sz="3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084" y="0"/>
            <a:ext cx="5269832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6859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3240" y="1640163"/>
            <a:ext cx="6617525" cy="3796200"/>
          </a:xfrm>
          <a:prstGeom prst="rect">
            <a:avLst/>
          </a:prstGeom>
          <a:noFill/>
          <a:ln>
            <a:noFill/>
          </a:ln>
          <a:effectLst>
            <a:outerShdw blurRad="485775" rotWithShape="0" algn="bl" dir="5400000" dist="114300">
              <a:srgbClr val="000000">
                <a:alpha val="50000"/>
              </a:srgbClr>
            </a:outerShdw>
          </a:effectLst>
        </p:spPr>
      </p:pic>
      <p:sp>
        <p:nvSpPr>
          <p:cNvPr id="110" name="Google Shape;110;p21"/>
          <p:cNvSpPr txBox="1"/>
          <p:nvPr/>
        </p:nvSpPr>
        <p:spPr>
          <a:xfrm>
            <a:off x="1888500" y="623450"/>
            <a:ext cx="53670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backgrounds</a:t>
            </a:r>
            <a:endParaRPr b="1" sz="4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