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98" r:id="rId5"/>
    <p:sldId id="299" r:id="rId6"/>
    <p:sldId id="302" r:id="rId7"/>
    <p:sldId id="263" r:id="rId8"/>
    <p:sldId id="297" r:id="rId9"/>
    <p:sldId id="303" r:id="rId10"/>
    <p:sldId id="307" r:id="rId11"/>
    <p:sldId id="285" r:id="rId12"/>
    <p:sldId id="300" r:id="rId13"/>
    <p:sldId id="305" r:id="rId14"/>
    <p:sldId id="308" r:id="rId15"/>
  </p:sldIdLst>
  <p:sldSz cx="9144000" cy="5143500" type="screen16x9"/>
  <p:notesSz cx="6858000" cy="9144000"/>
  <p:embeddedFontLst>
    <p:embeddedFont>
      <p:font typeface="Oswald" pitchFamily="2" charset="77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7"/>
    <p:restoredTop sz="94673"/>
  </p:normalViewPr>
  <p:slideViewPr>
    <p:cSldViewPr snapToGrid="0">
      <p:cViewPr>
        <p:scale>
          <a:sx n="160" d="100"/>
          <a:sy n="16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810CB-8977-46EB-B32E-B1F4C8045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BA98FC-5FB6-4B0E-A354-385A495237D9}">
      <dgm:prSet phldrT="[Texto]"/>
      <dgm:spPr/>
      <dgm:t>
        <a:bodyPr/>
        <a:lstStyle/>
        <a:p>
          <a:r>
            <a:rPr lang="pt-BR" dirty="0"/>
            <a:t>Pandas</a:t>
          </a:r>
        </a:p>
      </dgm:t>
    </dgm:pt>
    <dgm:pt modelId="{FF3AD788-71B4-4CCB-89D0-0E9E2A84B2EA}" type="parTrans" cxnId="{28DC381A-7A2A-4E64-AD40-B048D8540104}">
      <dgm:prSet/>
      <dgm:spPr/>
      <dgm:t>
        <a:bodyPr/>
        <a:lstStyle/>
        <a:p>
          <a:endParaRPr lang="pt-BR"/>
        </a:p>
      </dgm:t>
    </dgm:pt>
    <dgm:pt modelId="{601B64EE-1A5C-47EA-8827-C7650C71FD6D}" type="sibTrans" cxnId="{28DC381A-7A2A-4E64-AD40-B048D8540104}">
      <dgm:prSet/>
      <dgm:spPr/>
      <dgm:t>
        <a:bodyPr/>
        <a:lstStyle/>
        <a:p>
          <a:endParaRPr lang="pt-BR"/>
        </a:p>
      </dgm:t>
    </dgm:pt>
    <dgm:pt modelId="{C4140202-1A1D-4DE6-913C-F2E94DD4453A}">
      <dgm:prSet phldrT="[Texto]"/>
      <dgm:spPr/>
      <dgm:t>
        <a:bodyPr/>
        <a:lstStyle/>
        <a:p>
          <a:r>
            <a:rPr lang="en-US" dirty="0"/>
            <a:t>Pandas is a fast, powerful, flexible and easy to use open-source data analysis and manipulation tool</a:t>
          </a:r>
          <a:endParaRPr lang="pt-BR" dirty="0"/>
        </a:p>
      </dgm:t>
    </dgm:pt>
    <dgm:pt modelId="{9D130A68-5806-4A70-8342-8306382C38E9}" type="parTrans" cxnId="{87752AD8-2120-45E1-A708-D47072C77F0F}">
      <dgm:prSet/>
      <dgm:spPr/>
      <dgm:t>
        <a:bodyPr/>
        <a:lstStyle/>
        <a:p>
          <a:endParaRPr lang="pt-BR"/>
        </a:p>
      </dgm:t>
    </dgm:pt>
    <dgm:pt modelId="{0D6E29DB-C113-412E-A38C-B431B5D2FCF5}" type="sibTrans" cxnId="{87752AD8-2120-45E1-A708-D47072C77F0F}">
      <dgm:prSet/>
      <dgm:spPr/>
      <dgm:t>
        <a:bodyPr/>
        <a:lstStyle/>
        <a:p>
          <a:endParaRPr lang="pt-BR"/>
        </a:p>
      </dgm:t>
    </dgm:pt>
    <dgm:pt modelId="{C598B9B4-7F5D-409D-B7B8-0E2D99B7B58D}">
      <dgm:prSet phldrT="[Texto]"/>
      <dgm:spPr/>
      <dgm:t>
        <a:bodyPr/>
        <a:lstStyle/>
        <a:p>
          <a:r>
            <a:rPr lang="pt-BR" dirty="0" err="1"/>
            <a:t>Numpy</a:t>
          </a:r>
          <a:endParaRPr lang="pt-BR" dirty="0"/>
        </a:p>
      </dgm:t>
    </dgm:pt>
    <dgm:pt modelId="{D3825340-A605-419C-AB64-3C8C7B66BEEA}" type="parTrans" cxnId="{FE3AC858-CDF7-4E0D-839B-6AFC4351FDC3}">
      <dgm:prSet/>
      <dgm:spPr/>
      <dgm:t>
        <a:bodyPr/>
        <a:lstStyle/>
        <a:p>
          <a:endParaRPr lang="pt-BR"/>
        </a:p>
      </dgm:t>
    </dgm:pt>
    <dgm:pt modelId="{6A6EFA8C-D1DC-49FC-9761-CBB0BEE908A1}" type="sibTrans" cxnId="{FE3AC858-CDF7-4E0D-839B-6AFC4351FDC3}">
      <dgm:prSet/>
      <dgm:spPr/>
      <dgm:t>
        <a:bodyPr/>
        <a:lstStyle/>
        <a:p>
          <a:endParaRPr lang="pt-BR"/>
        </a:p>
      </dgm:t>
    </dgm:pt>
    <dgm:pt modelId="{60A88E7A-2B5A-4759-9032-5D9AAC033997}">
      <dgm:prSet phldrT="[Texto]"/>
      <dgm:spPr/>
      <dgm:t>
        <a:bodyPr/>
        <a:lstStyle/>
        <a:p>
          <a:r>
            <a:rPr lang="en-US" dirty="0"/>
            <a:t>NumPy offers comprehensive mathematical functions</a:t>
          </a:r>
          <a:endParaRPr lang="pt-BR" dirty="0"/>
        </a:p>
      </dgm:t>
    </dgm:pt>
    <dgm:pt modelId="{25D9A6B1-4EAB-453F-B81A-1C2229C134F5}" type="parTrans" cxnId="{6F1FE125-52DA-4A43-9DC4-263386280F99}">
      <dgm:prSet/>
      <dgm:spPr/>
      <dgm:t>
        <a:bodyPr/>
        <a:lstStyle/>
        <a:p>
          <a:endParaRPr lang="pt-BR"/>
        </a:p>
      </dgm:t>
    </dgm:pt>
    <dgm:pt modelId="{668FEA3B-0459-4B18-8A71-B61056C10DBA}" type="sibTrans" cxnId="{6F1FE125-52DA-4A43-9DC4-263386280F99}">
      <dgm:prSet/>
      <dgm:spPr/>
      <dgm:t>
        <a:bodyPr/>
        <a:lstStyle/>
        <a:p>
          <a:endParaRPr lang="pt-BR"/>
        </a:p>
      </dgm:t>
    </dgm:pt>
    <dgm:pt modelId="{DA6433F5-3D0E-4155-9BDD-E1F6C9E1CD52}">
      <dgm:prSet/>
      <dgm:spPr/>
      <dgm:t>
        <a:bodyPr/>
        <a:lstStyle/>
        <a:p>
          <a:endParaRPr lang="pt-BR" dirty="0"/>
        </a:p>
      </dgm:t>
    </dgm:pt>
    <dgm:pt modelId="{02273504-3D1A-4478-B34C-AA329A4FF298}" type="parTrans" cxnId="{BE99475F-DDDD-4387-B8A6-EA6B645F5498}">
      <dgm:prSet/>
      <dgm:spPr/>
      <dgm:t>
        <a:bodyPr/>
        <a:lstStyle/>
        <a:p>
          <a:endParaRPr lang="pt-BR"/>
        </a:p>
      </dgm:t>
    </dgm:pt>
    <dgm:pt modelId="{A9527C75-DC41-4789-8EFE-158FBA3F7F52}" type="sibTrans" cxnId="{BE99475F-DDDD-4387-B8A6-EA6B645F5498}">
      <dgm:prSet/>
      <dgm:spPr/>
      <dgm:t>
        <a:bodyPr/>
        <a:lstStyle/>
        <a:p>
          <a:endParaRPr lang="pt-BR"/>
        </a:p>
      </dgm:t>
    </dgm:pt>
    <dgm:pt modelId="{D2322ADE-8732-4FDC-A1D3-F09A4B04F7CF}" type="pres">
      <dgm:prSet presAssocID="{DDC810CB-8977-46EB-B32E-B1F4C8045103}" presName="linear" presStyleCnt="0">
        <dgm:presLayoutVars>
          <dgm:animLvl val="lvl"/>
          <dgm:resizeHandles val="exact"/>
        </dgm:presLayoutVars>
      </dgm:prSet>
      <dgm:spPr/>
    </dgm:pt>
    <dgm:pt modelId="{094D9163-A5A0-4261-AF2E-B5E5E567558D}" type="pres">
      <dgm:prSet presAssocID="{EFBA98FC-5FB6-4B0E-A354-385A495237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AC2A4-6339-465D-9583-65BE1A58DE98}" type="pres">
      <dgm:prSet presAssocID="{EFBA98FC-5FB6-4B0E-A354-385A495237D9}" presName="childText" presStyleLbl="revTx" presStyleIdx="0" presStyleCnt="2">
        <dgm:presLayoutVars>
          <dgm:bulletEnabled val="1"/>
        </dgm:presLayoutVars>
      </dgm:prSet>
      <dgm:spPr/>
    </dgm:pt>
    <dgm:pt modelId="{068B5A44-DF4C-46FD-A21A-2E5EF72B2020}" type="pres">
      <dgm:prSet presAssocID="{C598B9B4-7F5D-409D-B7B8-0E2D99B7B5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CF014C-7912-4C9F-822D-E67FB47A7A8C}" type="pres">
      <dgm:prSet presAssocID="{C598B9B4-7F5D-409D-B7B8-0E2D99B7B5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B928B16-0842-4B49-A38D-A4B949380BA6}" type="presOf" srcId="{C598B9B4-7F5D-409D-B7B8-0E2D99B7B58D}" destId="{068B5A44-DF4C-46FD-A21A-2E5EF72B2020}" srcOrd="0" destOrd="0" presId="urn:microsoft.com/office/officeart/2005/8/layout/vList2"/>
    <dgm:cxn modelId="{28DC381A-7A2A-4E64-AD40-B048D8540104}" srcId="{DDC810CB-8977-46EB-B32E-B1F4C8045103}" destId="{EFBA98FC-5FB6-4B0E-A354-385A495237D9}" srcOrd="0" destOrd="0" parTransId="{FF3AD788-71B4-4CCB-89D0-0E9E2A84B2EA}" sibTransId="{601B64EE-1A5C-47EA-8827-C7650C71FD6D}"/>
    <dgm:cxn modelId="{A18D8B1A-E9ED-4F67-B943-57071BFB7399}" type="presOf" srcId="{60A88E7A-2B5A-4759-9032-5D9AAC033997}" destId="{95CF014C-7912-4C9F-822D-E67FB47A7A8C}" srcOrd="0" destOrd="0" presId="urn:microsoft.com/office/officeart/2005/8/layout/vList2"/>
    <dgm:cxn modelId="{6F1FE125-52DA-4A43-9DC4-263386280F99}" srcId="{C598B9B4-7F5D-409D-B7B8-0E2D99B7B58D}" destId="{60A88E7A-2B5A-4759-9032-5D9AAC033997}" srcOrd="0" destOrd="0" parTransId="{25D9A6B1-4EAB-453F-B81A-1C2229C134F5}" sibTransId="{668FEA3B-0459-4B18-8A71-B61056C10DBA}"/>
    <dgm:cxn modelId="{9FBB673C-3A5A-4E67-B9CD-80FFA87358A8}" type="presOf" srcId="{DDC810CB-8977-46EB-B32E-B1F4C8045103}" destId="{D2322ADE-8732-4FDC-A1D3-F09A4B04F7CF}" srcOrd="0" destOrd="0" presId="urn:microsoft.com/office/officeart/2005/8/layout/vList2"/>
    <dgm:cxn modelId="{FE3AC858-CDF7-4E0D-839B-6AFC4351FDC3}" srcId="{DDC810CB-8977-46EB-B32E-B1F4C8045103}" destId="{C598B9B4-7F5D-409D-B7B8-0E2D99B7B58D}" srcOrd="1" destOrd="0" parTransId="{D3825340-A605-419C-AB64-3C8C7B66BEEA}" sibTransId="{6A6EFA8C-D1DC-49FC-9761-CBB0BEE908A1}"/>
    <dgm:cxn modelId="{BE99475F-DDDD-4387-B8A6-EA6B645F5498}" srcId="{C598B9B4-7F5D-409D-B7B8-0E2D99B7B58D}" destId="{DA6433F5-3D0E-4155-9BDD-E1F6C9E1CD52}" srcOrd="1" destOrd="0" parTransId="{02273504-3D1A-4478-B34C-AA329A4FF298}" sibTransId="{A9527C75-DC41-4789-8EFE-158FBA3F7F52}"/>
    <dgm:cxn modelId="{9689BCAD-C1BD-485E-814A-6E05A20D7ECB}" type="presOf" srcId="{C4140202-1A1D-4DE6-913C-F2E94DD4453A}" destId="{0FEAC2A4-6339-465D-9583-65BE1A58DE98}" srcOrd="0" destOrd="0" presId="urn:microsoft.com/office/officeart/2005/8/layout/vList2"/>
    <dgm:cxn modelId="{B986C9AD-29FE-4EA6-A0A5-6FFBC1873027}" type="presOf" srcId="{EFBA98FC-5FB6-4B0E-A354-385A495237D9}" destId="{094D9163-A5A0-4261-AF2E-B5E5E567558D}" srcOrd="0" destOrd="0" presId="urn:microsoft.com/office/officeart/2005/8/layout/vList2"/>
    <dgm:cxn modelId="{026447B2-8C31-4025-9473-01051593088B}" type="presOf" srcId="{DA6433F5-3D0E-4155-9BDD-E1F6C9E1CD52}" destId="{95CF014C-7912-4C9F-822D-E67FB47A7A8C}" srcOrd="0" destOrd="1" presId="urn:microsoft.com/office/officeart/2005/8/layout/vList2"/>
    <dgm:cxn modelId="{87752AD8-2120-45E1-A708-D47072C77F0F}" srcId="{EFBA98FC-5FB6-4B0E-A354-385A495237D9}" destId="{C4140202-1A1D-4DE6-913C-F2E94DD4453A}" srcOrd="0" destOrd="0" parTransId="{9D130A68-5806-4A70-8342-8306382C38E9}" sibTransId="{0D6E29DB-C113-412E-A38C-B431B5D2FCF5}"/>
    <dgm:cxn modelId="{ACDA6643-FE30-4C17-9299-E3B7373FDCD0}" type="presParOf" srcId="{D2322ADE-8732-4FDC-A1D3-F09A4B04F7CF}" destId="{094D9163-A5A0-4261-AF2E-B5E5E567558D}" srcOrd="0" destOrd="0" presId="urn:microsoft.com/office/officeart/2005/8/layout/vList2"/>
    <dgm:cxn modelId="{B9BCCDBD-2B2E-4F95-8C3F-F683EEEB9DC2}" type="presParOf" srcId="{D2322ADE-8732-4FDC-A1D3-F09A4B04F7CF}" destId="{0FEAC2A4-6339-465D-9583-65BE1A58DE98}" srcOrd="1" destOrd="0" presId="urn:microsoft.com/office/officeart/2005/8/layout/vList2"/>
    <dgm:cxn modelId="{CBB94A38-ADF3-414E-8C2D-3E39C8AD618C}" type="presParOf" srcId="{D2322ADE-8732-4FDC-A1D3-F09A4B04F7CF}" destId="{068B5A44-DF4C-46FD-A21A-2E5EF72B2020}" srcOrd="2" destOrd="0" presId="urn:microsoft.com/office/officeart/2005/8/layout/vList2"/>
    <dgm:cxn modelId="{D004F3AE-0262-49E0-B0C0-25F794AC8174}" type="presParOf" srcId="{D2322ADE-8732-4FDC-A1D3-F09A4B04F7CF}" destId="{95CF014C-7912-4C9F-822D-E67FB47A7A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810CB-8977-46EB-B32E-B1F4C8045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BA98FC-5FB6-4B0E-A354-385A495237D9}">
      <dgm:prSet phldrT="[Texto]"/>
      <dgm:spPr/>
      <dgm:t>
        <a:bodyPr/>
        <a:lstStyle/>
        <a:p>
          <a:r>
            <a:rPr lang="pt-BR" dirty="0" err="1"/>
            <a:t>Matplotlib</a:t>
          </a:r>
          <a:endParaRPr lang="pt-BR" dirty="0"/>
        </a:p>
      </dgm:t>
    </dgm:pt>
    <dgm:pt modelId="{FF3AD788-71B4-4CCB-89D0-0E9E2A84B2EA}" type="parTrans" cxnId="{28DC381A-7A2A-4E64-AD40-B048D8540104}">
      <dgm:prSet/>
      <dgm:spPr/>
      <dgm:t>
        <a:bodyPr/>
        <a:lstStyle/>
        <a:p>
          <a:endParaRPr lang="pt-BR"/>
        </a:p>
      </dgm:t>
    </dgm:pt>
    <dgm:pt modelId="{601B64EE-1A5C-47EA-8827-C7650C71FD6D}" type="sibTrans" cxnId="{28DC381A-7A2A-4E64-AD40-B048D8540104}">
      <dgm:prSet/>
      <dgm:spPr/>
      <dgm:t>
        <a:bodyPr/>
        <a:lstStyle/>
        <a:p>
          <a:endParaRPr lang="pt-BR"/>
        </a:p>
      </dgm:t>
    </dgm:pt>
    <dgm:pt modelId="{C4140202-1A1D-4DE6-913C-F2E94DD4453A}">
      <dgm:prSet phldrT="[Texto]"/>
      <dgm:spPr/>
      <dgm:t>
        <a:bodyPr/>
        <a:lstStyle/>
        <a:p>
          <a:r>
            <a:rPr lang="en-US" dirty="0"/>
            <a:t>Matplotlib is a comprehensive library for creating static, animated, and interactive visualizations in Python</a:t>
          </a:r>
          <a:endParaRPr lang="pt-BR" dirty="0"/>
        </a:p>
      </dgm:t>
    </dgm:pt>
    <dgm:pt modelId="{9D130A68-5806-4A70-8342-8306382C38E9}" type="parTrans" cxnId="{87752AD8-2120-45E1-A708-D47072C77F0F}">
      <dgm:prSet/>
      <dgm:spPr/>
      <dgm:t>
        <a:bodyPr/>
        <a:lstStyle/>
        <a:p>
          <a:endParaRPr lang="pt-BR"/>
        </a:p>
      </dgm:t>
    </dgm:pt>
    <dgm:pt modelId="{0D6E29DB-C113-412E-A38C-B431B5D2FCF5}" type="sibTrans" cxnId="{87752AD8-2120-45E1-A708-D47072C77F0F}">
      <dgm:prSet/>
      <dgm:spPr/>
      <dgm:t>
        <a:bodyPr/>
        <a:lstStyle/>
        <a:p>
          <a:endParaRPr lang="pt-BR"/>
        </a:p>
      </dgm:t>
    </dgm:pt>
    <dgm:pt modelId="{C598B9B4-7F5D-409D-B7B8-0E2D99B7B58D}">
      <dgm:prSet phldrT="[Texto]"/>
      <dgm:spPr/>
      <dgm:t>
        <a:bodyPr/>
        <a:lstStyle/>
        <a:p>
          <a:r>
            <a:rPr lang="pt-BR" dirty="0" err="1"/>
            <a:t>Seaborn</a:t>
          </a:r>
          <a:endParaRPr lang="pt-BR" dirty="0"/>
        </a:p>
      </dgm:t>
    </dgm:pt>
    <dgm:pt modelId="{D3825340-A605-419C-AB64-3C8C7B66BEEA}" type="parTrans" cxnId="{FE3AC858-CDF7-4E0D-839B-6AFC4351FDC3}">
      <dgm:prSet/>
      <dgm:spPr/>
      <dgm:t>
        <a:bodyPr/>
        <a:lstStyle/>
        <a:p>
          <a:endParaRPr lang="pt-BR"/>
        </a:p>
      </dgm:t>
    </dgm:pt>
    <dgm:pt modelId="{6A6EFA8C-D1DC-49FC-9761-CBB0BEE908A1}" type="sibTrans" cxnId="{FE3AC858-CDF7-4E0D-839B-6AFC4351FDC3}">
      <dgm:prSet/>
      <dgm:spPr/>
      <dgm:t>
        <a:bodyPr/>
        <a:lstStyle/>
        <a:p>
          <a:endParaRPr lang="pt-BR"/>
        </a:p>
      </dgm:t>
    </dgm:pt>
    <dgm:pt modelId="{60A88E7A-2B5A-4759-9032-5D9AAC033997}">
      <dgm:prSet phldrT="[Texto]"/>
      <dgm:spPr/>
      <dgm:t>
        <a:bodyPr/>
        <a:lstStyle/>
        <a:p>
          <a:r>
            <a:rPr lang="en-US" dirty="0"/>
            <a:t>Seaborn provides a high-level interface for drawing attractive and informative statistical graphics.</a:t>
          </a:r>
          <a:endParaRPr lang="pt-BR" dirty="0"/>
        </a:p>
      </dgm:t>
    </dgm:pt>
    <dgm:pt modelId="{25D9A6B1-4EAB-453F-B81A-1C2229C134F5}" type="parTrans" cxnId="{6F1FE125-52DA-4A43-9DC4-263386280F99}">
      <dgm:prSet/>
      <dgm:spPr/>
      <dgm:t>
        <a:bodyPr/>
        <a:lstStyle/>
        <a:p>
          <a:endParaRPr lang="pt-BR"/>
        </a:p>
      </dgm:t>
    </dgm:pt>
    <dgm:pt modelId="{668FEA3B-0459-4B18-8A71-B61056C10DBA}" type="sibTrans" cxnId="{6F1FE125-52DA-4A43-9DC4-263386280F99}">
      <dgm:prSet/>
      <dgm:spPr/>
      <dgm:t>
        <a:bodyPr/>
        <a:lstStyle/>
        <a:p>
          <a:endParaRPr lang="pt-BR"/>
        </a:p>
      </dgm:t>
    </dgm:pt>
    <dgm:pt modelId="{DA6433F5-3D0E-4155-9BDD-E1F6C9E1CD52}">
      <dgm:prSet/>
      <dgm:spPr/>
      <dgm:t>
        <a:bodyPr/>
        <a:lstStyle/>
        <a:p>
          <a:endParaRPr lang="pt-BR" dirty="0"/>
        </a:p>
      </dgm:t>
    </dgm:pt>
    <dgm:pt modelId="{02273504-3D1A-4478-B34C-AA329A4FF298}" type="parTrans" cxnId="{BE99475F-DDDD-4387-B8A6-EA6B645F5498}">
      <dgm:prSet/>
      <dgm:spPr/>
      <dgm:t>
        <a:bodyPr/>
        <a:lstStyle/>
        <a:p>
          <a:endParaRPr lang="pt-BR"/>
        </a:p>
      </dgm:t>
    </dgm:pt>
    <dgm:pt modelId="{A9527C75-DC41-4789-8EFE-158FBA3F7F52}" type="sibTrans" cxnId="{BE99475F-DDDD-4387-B8A6-EA6B645F5498}">
      <dgm:prSet/>
      <dgm:spPr/>
      <dgm:t>
        <a:bodyPr/>
        <a:lstStyle/>
        <a:p>
          <a:endParaRPr lang="pt-BR"/>
        </a:p>
      </dgm:t>
    </dgm:pt>
    <dgm:pt modelId="{D2322ADE-8732-4FDC-A1D3-F09A4B04F7CF}" type="pres">
      <dgm:prSet presAssocID="{DDC810CB-8977-46EB-B32E-B1F4C8045103}" presName="linear" presStyleCnt="0">
        <dgm:presLayoutVars>
          <dgm:animLvl val="lvl"/>
          <dgm:resizeHandles val="exact"/>
        </dgm:presLayoutVars>
      </dgm:prSet>
      <dgm:spPr/>
    </dgm:pt>
    <dgm:pt modelId="{094D9163-A5A0-4261-AF2E-B5E5E567558D}" type="pres">
      <dgm:prSet presAssocID="{EFBA98FC-5FB6-4B0E-A354-385A495237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AC2A4-6339-465D-9583-65BE1A58DE98}" type="pres">
      <dgm:prSet presAssocID="{EFBA98FC-5FB6-4B0E-A354-385A495237D9}" presName="childText" presStyleLbl="revTx" presStyleIdx="0" presStyleCnt="2">
        <dgm:presLayoutVars>
          <dgm:bulletEnabled val="1"/>
        </dgm:presLayoutVars>
      </dgm:prSet>
      <dgm:spPr/>
    </dgm:pt>
    <dgm:pt modelId="{068B5A44-DF4C-46FD-A21A-2E5EF72B2020}" type="pres">
      <dgm:prSet presAssocID="{C598B9B4-7F5D-409D-B7B8-0E2D99B7B5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CF014C-7912-4C9F-822D-E67FB47A7A8C}" type="pres">
      <dgm:prSet presAssocID="{C598B9B4-7F5D-409D-B7B8-0E2D99B7B5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B928B16-0842-4B49-A38D-A4B949380BA6}" type="presOf" srcId="{C598B9B4-7F5D-409D-B7B8-0E2D99B7B58D}" destId="{068B5A44-DF4C-46FD-A21A-2E5EF72B2020}" srcOrd="0" destOrd="0" presId="urn:microsoft.com/office/officeart/2005/8/layout/vList2"/>
    <dgm:cxn modelId="{28DC381A-7A2A-4E64-AD40-B048D8540104}" srcId="{DDC810CB-8977-46EB-B32E-B1F4C8045103}" destId="{EFBA98FC-5FB6-4B0E-A354-385A495237D9}" srcOrd="0" destOrd="0" parTransId="{FF3AD788-71B4-4CCB-89D0-0E9E2A84B2EA}" sibTransId="{601B64EE-1A5C-47EA-8827-C7650C71FD6D}"/>
    <dgm:cxn modelId="{A18D8B1A-E9ED-4F67-B943-57071BFB7399}" type="presOf" srcId="{60A88E7A-2B5A-4759-9032-5D9AAC033997}" destId="{95CF014C-7912-4C9F-822D-E67FB47A7A8C}" srcOrd="0" destOrd="0" presId="urn:microsoft.com/office/officeart/2005/8/layout/vList2"/>
    <dgm:cxn modelId="{6F1FE125-52DA-4A43-9DC4-263386280F99}" srcId="{C598B9B4-7F5D-409D-B7B8-0E2D99B7B58D}" destId="{60A88E7A-2B5A-4759-9032-5D9AAC033997}" srcOrd="0" destOrd="0" parTransId="{25D9A6B1-4EAB-453F-B81A-1C2229C134F5}" sibTransId="{668FEA3B-0459-4B18-8A71-B61056C10DBA}"/>
    <dgm:cxn modelId="{9FBB673C-3A5A-4E67-B9CD-80FFA87358A8}" type="presOf" srcId="{DDC810CB-8977-46EB-B32E-B1F4C8045103}" destId="{D2322ADE-8732-4FDC-A1D3-F09A4B04F7CF}" srcOrd="0" destOrd="0" presId="urn:microsoft.com/office/officeart/2005/8/layout/vList2"/>
    <dgm:cxn modelId="{FE3AC858-CDF7-4E0D-839B-6AFC4351FDC3}" srcId="{DDC810CB-8977-46EB-B32E-B1F4C8045103}" destId="{C598B9B4-7F5D-409D-B7B8-0E2D99B7B58D}" srcOrd="1" destOrd="0" parTransId="{D3825340-A605-419C-AB64-3C8C7B66BEEA}" sibTransId="{6A6EFA8C-D1DC-49FC-9761-CBB0BEE908A1}"/>
    <dgm:cxn modelId="{BE99475F-DDDD-4387-B8A6-EA6B645F5498}" srcId="{C598B9B4-7F5D-409D-B7B8-0E2D99B7B58D}" destId="{DA6433F5-3D0E-4155-9BDD-E1F6C9E1CD52}" srcOrd="1" destOrd="0" parTransId="{02273504-3D1A-4478-B34C-AA329A4FF298}" sibTransId="{A9527C75-DC41-4789-8EFE-158FBA3F7F52}"/>
    <dgm:cxn modelId="{9689BCAD-C1BD-485E-814A-6E05A20D7ECB}" type="presOf" srcId="{C4140202-1A1D-4DE6-913C-F2E94DD4453A}" destId="{0FEAC2A4-6339-465D-9583-65BE1A58DE98}" srcOrd="0" destOrd="0" presId="urn:microsoft.com/office/officeart/2005/8/layout/vList2"/>
    <dgm:cxn modelId="{B986C9AD-29FE-4EA6-A0A5-6FFBC1873027}" type="presOf" srcId="{EFBA98FC-5FB6-4B0E-A354-385A495237D9}" destId="{094D9163-A5A0-4261-AF2E-B5E5E567558D}" srcOrd="0" destOrd="0" presId="urn:microsoft.com/office/officeart/2005/8/layout/vList2"/>
    <dgm:cxn modelId="{026447B2-8C31-4025-9473-01051593088B}" type="presOf" srcId="{DA6433F5-3D0E-4155-9BDD-E1F6C9E1CD52}" destId="{95CF014C-7912-4C9F-822D-E67FB47A7A8C}" srcOrd="0" destOrd="1" presId="urn:microsoft.com/office/officeart/2005/8/layout/vList2"/>
    <dgm:cxn modelId="{87752AD8-2120-45E1-A708-D47072C77F0F}" srcId="{EFBA98FC-5FB6-4B0E-A354-385A495237D9}" destId="{C4140202-1A1D-4DE6-913C-F2E94DD4453A}" srcOrd="0" destOrd="0" parTransId="{9D130A68-5806-4A70-8342-8306382C38E9}" sibTransId="{0D6E29DB-C113-412E-A38C-B431B5D2FCF5}"/>
    <dgm:cxn modelId="{ACDA6643-FE30-4C17-9299-E3B7373FDCD0}" type="presParOf" srcId="{D2322ADE-8732-4FDC-A1D3-F09A4B04F7CF}" destId="{094D9163-A5A0-4261-AF2E-B5E5E567558D}" srcOrd="0" destOrd="0" presId="urn:microsoft.com/office/officeart/2005/8/layout/vList2"/>
    <dgm:cxn modelId="{B9BCCDBD-2B2E-4F95-8C3F-F683EEEB9DC2}" type="presParOf" srcId="{D2322ADE-8732-4FDC-A1D3-F09A4B04F7CF}" destId="{0FEAC2A4-6339-465D-9583-65BE1A58DE98}" srcOrd="1" destOrd="0" presId="urn:microsoft.com/office/officeart/2005/8/layout/vList2"/>
    <dgm:cxn modelId="{CBB94A38-ADF3-414E-8C2D-3E39C8AD618C}" type="presParOf" srcId="{D2322ADE-8732-4FDC-A1D3-F09A4B04F7CF}" destId="{068B5A44-DF4C-46FD-A21A-2E5EF72B2020}" srcOrd="2" destOrd="0" presId="urn:microsoft.com/office/officeart/2005/8/layout/vList2"/>
    <dgm:cxn modelId="{D004F3AE-0262-49E0-B0C0-25F794AC8174}" type="presParOf" srcId="{D2322ADE-8732-4FDC-A1D3-F09A4B04F7CF}" destId="{95CF014C-7912-4C9F-822D-E67FB47A7A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810CB-8977-46EB-B32E-B1F4C804510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EFBA98FC-5FB6-4B0E-A354-385A495237D9}">
      <dgm:prSet phldrT="[Texto]" custT="1"/>
      <dgm:spPr/>
      <dgm:t>
        <a:bodyPr/>
        <a:lstStyle/>
        <a:p>
          <a:r>
            <a:rPr lang="pt-BR" sz="1200" b="0" i="0" u="none" dirty="0" err="1">
              <a:latin typeface="Source Sans Pro" panose="020B0503030403020204" pitchFamily="34" charset="0"/>
              <a:ea typeface="Source Sans Pro" panose="020B0503030403020204" pitchFamily="34" charset="0"/>
            </a:rPr>
            <a:t>train_test_split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FF3AD788-71B4-4CCB-89D0-0E9E2A84B2EA}" type="parTrans" cxnId="{28DC381A-7A2A-4E64-AD40-B048D8540104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01B64EE-1A5C-47EA-8827-C7650C71FD6D}" type="sibTrans" cxnId="{28DC381A-7A2A-4E64-AD40-B048D8540104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D3B3B6C-F5B0-434C-AD93-565E3B9DDDA3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Classification_report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5A080AC-BCBB-4CD6-A817-D44DFD9B6612}" type="parTrans" cxnId="{71F6625A-6717-4565-B713-DB78C51C952E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365054F-7FD6-479E-954A-7B989AE288A6}" type="sibTrans" cxnId="{71F6625A-6717-4565-B713-DB78C51C952E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D287123-B71E-41D0-8BC1-5AD3E891EDE5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ConfusionMatrixDisplay</a:t>
          </a:r>
          <a:r>
            <a:rPr lang="pt-BR" sz="1200" dirty="0">
              <a:latin typeface="Source Sans Pro" panose="020B0503030403020204" pitchFamily="34" charset="0"/>
              <a:ea typeface="Source Sans Pro" panose="020B0503030403020204" pitchFamily="34" charset="0"/>
            </a:rPr>
            <a:t> </a:t>
          </a:r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and</a:t>
          </a:r>
          <a:r>
            <a:rPr lang="pt-BR" sz="1200" dirty="0">
              <a:latin typeface="Source Sans Pro" panose="020B0503030403020204" pitchFamily="34" charset="0"/>
              <a:ea typeface="Source Sans Pro" panose="020B0503030403020204" pitchFamily="34" charset="0"/>
            </a:rPr>
            <a:t> </a:t>
          </a:r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Confusion_matrix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FB5A7B03-A1D9-4A0A-A0D1-CD5C27D1490C}" type="parTrans" cxnId="{B1A7FA6F-E682-43A7-88EE-719356FD7913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ABF156CC-C08A-4B65-9BF4-F25F78272AFE}" type="sibTrans" cxnId="{B1A7FA6F-E682-43A7-88EE-719356FD7913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178C49FC-98C3-45A7-B6B3-C749278AB150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Roc_auc_score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3FA7C8E2-8108-4EB9-ABA1-77EAC62A5F7D}" type="parTrans" cxnId="{53986183-E298-465B-A53F-AF2AE849C642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FEEE56B3-9093-4115-85DF-FE809AE9A69B}" type="sibTrans" cxnId="{53986183-E298-465B-A53F-AF2AE849C642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EB423ADC-8E51-41C4-8B4A-7A96AB2687E3}">
      <dgm:prSet custT="1"/>
      <dgm:spPr/>
      <dgm:t>
        <a:bodyPr/>
        <a:lstStyle/>
        <a:p>
          <a:r>
            <a:rPr lang="pt-BR" sz="1200" dirty="0">
              <a:latin typeface="Source Sans Pro" panose="020B0503030403020204" pitchFamily="34" charset="0"/>
              <a:ea typeface="Source Sans Pro" panose="020B0503030403020204" pitchFamily="34" charset="0"/>
            </a:rPr>
            <a:t>Pipeline</a:t>
          </a:r>
        </a:p>
      </dgm:t>
    </dgm:pt>
    <dgm:pt modelId="{1680899A-810A-4836-B139-60B8019DDEC5}" type="parTrans" cxnId="{A6F3C5F7-383A-43CD-81DD-736B5730D6F9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AF422A4E-B664-4ECB-9651-34609316A061}" type="sibTrans" cxnId="{A6F3C5F7-383A-43CD-81DD-736B5730D6F9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E886CB94-AC3A-6A44-BD11-18EB1EE48157}">
      <dgm:prSet custT="1"/>
      <dgm:spPr/>
      <dgm:t>
        <a:bodyPr/>
        <a:lstStyle/>
        <a:p>
          <a:r>
            <a:rPr lang="pt-BR" sz="1200" dirty="0">
              <a:latin typeface="Source Sans Pro" panose="020B0503030403020204" pitchFamily="34" charset="0"/>
              <a:ea typeface="Source Sans Pro" panose="020B0503030403020204" pitchFamily="34" charset="0"/>
            </a:rPr>
            <a:t>F1_score</a:t>
          </a:r>
        </a:p>
      </dgm:t>
    </dgm:pt>
    <dgm:pt modelId="{22004C8B-7B0A-5246-889C-119B14346B7C}" type="parTrans" cxnId="{F066D440-BB4D-8A42-9D01-9305F9AFAE33}">
      <dgm:prSet/>
      <dgm:spPr/>
      <dgm:t>
        <a:bodyPr/>
        <a:lstStyle/>
        <a:p>
          <a:endParaRPr lang="pt-BR"/>
        </a:p>
      </dgm:t>
    </dgm:pt>
    <dgm:pt modelId="{7458A756-CF13-724B-BA2E-7EB002C226F1}" type="sibTrans" cxnId="{F066D440-BB4D-8A42-9D01-9305F9AFAE33}">
      <dgm:prSet/>
      <dgm:spPr/>
      <dgm:t>
        <a:bodyPr/>
        <a:lstStyle/>
        <a:p>
          <a:endParaRPr lang="pt-BR"/>
        </a:p>
      </dgm:t>
    </dgm:pt>
    <dgm:pt modelId="{962FB3DF-7EA3-384F-9E38-E4BF5A04DC2B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SimpleImputer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51C1E6F-E0F5-6745-8E82-065875BACCE5}" type="parTrans" cxnId="{7FA3A4D3-4204-D147-9F8F-63D67788BA68}">
      <dgm:prSet/>
      <dgm:spPr/>
      <dgm:t>
        <a:bodyPr/>
        <a:lstStyle/>
        <a:p>
          <a:endParaRPr lang="pt-BR"/>
        </a:p>
      </dgm:t>
    </dgm:pt>
    <dgm:pt modelId="{DBC926FE-2521-0C4C-95D1-9CEB5B864347}" type="sibTrans" cxnId="{7FA3A4D3-4204-D147-9F8F-63D67788BA68}">
      <dgm:prSet/>
      <dgm:spPr/>
      <dgm:t>
        <a:bodyPr/>
        <a:lstStyle/>
        <a:p>
          <a:endParaRPr lang="pt-BR"/>
        </a:p>
      </dgm:t>
    </dgm:pt>
    <dgm:pt modelId="{9D9FEAD5-1C00-9341-A9B8-6C7A15458A5F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ColumnTransformer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B02AFB35-92F3-114D-BE23-B077E74A82F6}" type="parTrans" cxnId="{1AB29DE4-8C7F-304A-BCEB-CF102AB60878}">
      <dgm:prSet/>
      <dgm:spPr/>
      <dgm:t>
        <a:bodyPr/>
        <a:lstStyle/>
        <a:p>
          <a:endParaRPr lang="pt-BR"/>
        </a:p>
      </dgm:t>
    </dgm:pt>
    <dgm:pt modelId="{F926A18C-8CCD-F743-A5C8-3E1B6B1EFA78}" type="sibTrans" cxnId="{1AB29DE4-8C7F-304A-BCEB-CF102AB60878}">
      <dgm:prSet/>
      <dgm:spPr/>
      <dgm:t>
        <a:bodyPr/>
        <a:lstStyle/>
        <a:p>
          <a:endParaRPr lang="pt-BR"/>
        </a:p>
      </dgm:t>
    </dgm:pt>
    <dgm:pt modelId="{3F96CB59-DE61-6E4F-B695-FD8BF59E04A5}">
      <dgm:prSet custT="1"/>
      <dgm:spPr>
        <a:solidFill>
          <a:schemeClr val="accent3">
            <a:hueOff val="0"/>
            <a:satOff val="0"/>
            <a:lumOff val="0"/>
            <a:alpha val="49956"/>
          </a:schemeClr>
        </a:solidFill>
      </dgm:spPr>
      <dgm:t>
        <a:bodyPr/>
        <a:lstStyle/>
        <a:p>
          <a:r>
            <a:rPr lang="pt-BR" sz="1200" b="0" i="0" dirty="0" err="1"/>
            <a:t>skelarn.model_selection</a:t>
          </a:r>
          <a:endParaRPr lang="pt-BR" sz="1200" dirty="0"/>
        </a:p>
      </dgm:t>
    </dgm:pt>
    <dgm:pt modelId="{E65335F3-C5C9-7E43-B26E-46F043FB340B}" type="parTrans" cxnId="{2EE698A1-6227-704E-BC51-61A55359A31C}">
      <dgm:prSet/>
      <dgm:spPr/>
      <dgm:t>
        <a:bodyPr/>
        <a:lstStyle/>
        <a:p>
          <a:endParaRPr lang="pt-BR"/>
        </a:p>
      </dgm:t>
    </dgm:pt>
    <dgm:pt modelId="{DD20FB3C-FF3F-1A4F-9734-780B3910CC8D}" type="sibTrans" cxnId="{2EE698A1-6227-704E-BC51-61A55359A31C}">
      <dgm:prSet/>
      <dgm:spPr/>
      <dgm:t>
        <a:bodyPr/>
        <a:lstStyle/>
        <a:p>
          <a:endParaRPr lang="pt-BR"/>
        </a:p>
      </dgm:t>
    </dgm:pt>
    <dgm:pt modelId="{5A243407-C850-7746-80D2-75F669B02AFA}">
      <dgm:prSet custT="1"/>
      <dgm:spPr>
        <a:solidFill>
          <a:schemeClr val="accent3">
            <a:hueOff val="0"/>
            <a:satOff val="0"/>
            <a:lumOff val="0"/>
            <a:alpha val="49956"/>
          </a:schemeClr>
        </a:solidFill>
      </dgm:spPr>
      <dgm:t>
        <a:bodyPr/>
        <a:lstStyle/>
        <a:p>
          <a:r>
            <a:rPr lang="pt-BR" sz="1200" b="0" i="0" dirty="0" err="1"/>
            <a:t>skelarn.Metrics</a:t>
          </a:r>
          <a:endParaRPr lang="pt-BR" sz="1200" dirty="0"/>
        </a:p>
      </dgm:t>
    </dgm:pt>
    <dgm:pt modelId="{A2A2502E-179D-6440-B0FB-CA344667FD3F}" type="parTrans" cxnId="{3318D364-CE5C-A14B-BF0F-8220BEFB5B33}">
      <dgm:prSet/>
      <dgm:spPr/>
      <dgm:t>
        <a:bodyPr/>
        <a:lstStyle/>
        <a:p>
          <a:endParaRPr lang="pt-BR"/>
        </a:p>
      </dgm:t>
    </dgm:pt>
    <dgm:pt modelId="{A5F060B9-474B-5346-83E4-3D6D689B6036}" type="sibTrans" cxnId="{3318D364-CE5C-A14B-BF0F-8220BEFB5B33}">
      <dgm:prSet/>
      <dgm:spPr/>
      <dgm:t>
        <a:bodyPr/>
        <a:lstStyle/>
        <a:p>
          <a:endParaRPr lang="pt-BR"/>
        </a:p>
      </dgm:t>
    </dgm:pt>
    <dgm:pt modelId="{C2278CF6-3FF4-EA46-AB5B-F8C69D90B578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3B9BD05D-8925-9E4A-8288-8E48B179E91F}" type="parTrans" cxnId="{4D4E4608-5BA7-DA4B-8DA3-1BFDED944DE3}">
      <dgm:prSet/>
      <dgm:spPr/>
      <dgm:t>
        <a:bodyPr/>
        <a:lstStyle/>
        <a:p>
          <a:endParaRPr lang="pt-BR"/>
        </a:p>
      </dgm:t>
    </dgm:pt>
    <dgm:pt modelId="{A2214BE8-6A22-5940-894A-9D67F9DFBBF9}" type="sibTrans" cxnId="{4D4E4608-5BA7-DA4B-8DA3-1BFDED944DE3}">
      <dgm:prSet/>
      <dgm:spPr/>
      <dgm:t>
        <a:bodyPr/>
        <a:lstStyle/>
        <a:p>
          <a:endParaRPr lang="pt-BR"/>
        </a:p>
      </dgm:t>
    </dgm:pt>
    <dgm:pt modelId="{6DC5FF7B-1422-AE42-88DC-2242F4C02AE3}">
      <dgm:prSet custT="1"/>
      <dgm:spPr>
        <a:noFill/>
      </dgm:spPr>
      <dgm:t>
        <a:bodyPr/>
        <a:lstStyle/>
        <a:p>
          <a:endParaRPr lang="pt-BR" sz="1200"/>
        </a:p>
      </dgm:t>
    </dgm:pt>
    <dgm:pt modelId="{AA42E619-1707-9D40-98B2-D21B939B3C4A}" type="parTrans" cxnId="{D457CD64-0D64-794F-83EB-B4AF221D2FE5}">
      <dgm:prSet/>
      <dgm:spPr/>
      <dgm:t>
        <a:bodyPr/>
        <a:lstStyle/>
        <a:p>
          <a:endParaRPr lang="pt-BR"/>
        </a:p>
      </dgm:t>
    </dgm:pt>
    <dgm:pt modelId="{32264067-FA71-BE48-A10D-AD73689C762D}" type="sibTrans" cxnId="{D457CD64-0D64-794F-83EB-B4AF221D2FE5}">
      <dgm:prSet/>
      <dgm:spPr/>
      <dgm:t>
        <a:bodyPr/>
        <a:lstStyle/>
        <a:p>
          <a:endParaRPr lang="pt-BR"/>
        </a:p>
      </dgm:t>
    </dgm:pt>
    <dgm:pt modelId="{0C2B8715-52C2-4A4D-B5F4-6CEE2D326ADB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sklearn.Pipeline</a:t>
          </a:r>
          <a:endParaRPr lang="pt-BR" sz="1200" dirty="0"/>
        </a:p>
      </dgm:t>
    </dgm:pt>
    <dgm:pt modelId="{87A0861D-2B80-0A45-8F02-E87E28407A50}" type="parTrans" cxnId="{F38EECD4-7FA6-C340-9BA3-6407350D7938}">
      <dgm:prSet/>
      <dgm:spPr/>
      <dgm:t>
        <a:bodyPr/>
        <a:lstStyle/>
        <a:p>
          <a:endParaRPr lang="pt-BR"/>
        </a:p>
      </dgm:t>
    </dgm:pt>
    <dgm:pt modelId="{8C887ABB-3B1D-C048-8153-DB0892394DF8}" type="sibTrans" cxnId="{F38EECD4-7FA6-C340-9BA3-6407350D7938}">
      <dgm:prSet/>
      <dgm:spPr/>
      <dgm:t>
        <a:bodyPr/>
        <a:lstStyle/>
        <a:p>
          <a:endParaRPr lang="pt-BR"/>
        </a:p>
      </dgm:t>
    </dgm:pt>
    <dgm:pt modelId="{CCED150A-8AD7-CA48-BEB0-E6D8E2809742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D5CDB476-6300-BA47-B541-79E1DCFBBE84}" type="parTrans" cxnId="{FB8B4AEE-B8E3-3748-B6FF-3C4506CF53BC}">
      <dgm:prSet/>
      <dgm:spPr/>
      <dgm:t>
        <a:bodyPr/>
        <a:lstStyle/>
        <a:p>
          <a:endParaRPr lang="pt-BR"/>
        </a:p>
      </dgm:t>
    </dgm:pt>
    <dgm:pt modelId="{5BDD04DE-EDAB-4D47-AC0A-BD942AFDFFC7}" type="sibTrans" cxnId="{FB8B4AEE-B8E3-3748-B6FF-3C4506CF53BC}">
      <dgm:prSet/>
      <dgm:spPr/>
      <dgm:t>
        <a:bodyPr/>
        <a:lstStyle/>
        <a:p>
          <a:endParaRPr lang="pt-BR"/>
        </a:p>
      </dgm:t>
    </dgm:pt>
    <dgm:pt modelId="{604D1E29-8359-FC4D-891F-9E1709DE22A6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Sklearn.Impute</a:t>
          </a:r>
          <a:endParaRPr lang="pt-BR" sz="1200" dirty="0"/>
        </a:p>
      </dgm:t>
    </dgm:pt>
    <dgm:pt modelId="{533CEA84-DBDC-AC45-A3C9-DFE1CA08A948}" type="parTrans" cxnId="{74AA4046-2111-DA46-9667-818061623F75}">
      <dgm:prSet/>
      <dgm:spPr/>
      <dgm:t>
        <a:bodyPr/>
        <a:lstStyle/>
        <a:p>
          <a:endParaRPr lang="pt-BR"/>
        </a:p>
      </dgm:t>
    </dgm:pt>
    <dgm:pt modelId="{0BC16D7A-4D10-2B49-A6E5-F3D8DF4A28C5}" type="sibTrans" cxnId="{74AA4046-2111-DA46-9667-818061623F75}">
      <dgm:prSet/>
      <dgm:spPr/>
      <dgm:t>
        <a:bodyPr/>
        <a:lstStyle/>
        <a:p>
          <a:endParaRPr lang="pt-BR"/>
        </a:p>
      </dgm:t>
    </dgm:pt>
    <dgm:pt modelId="{9478B445-CA25-BD4F-BB95-7240F1DD637D}">
      <dgm:prSet custT="1"/>
      <dgm:spPr>
        <a:noFill/>
      </dgm:spPr>
      <dgm:t>
        <a:bodyPr/>
        <a:lstStyle/>
        <a:p>
          <a:endParaRPr lang="pt-BR" sz="1200"/>
        </a:p>
      </dgm:t>
    </dgm:pt>
    <dgm:pt modelId="{164B999C-A797-564F-AA7E-B10252A95D8B}" type="parTrans" cxnId="{BB02117A-9860-CD42-9F9A-BCAE2CA67D19}">
      <dgm:prSet/>
      <dgm:spPr/>
      <dgm:t>
        <a:bodyPr/>
        <a:lstStyle/>
        <a:p>
          <a:endParaRPr lang="pt-BR"/>
        </a:p>
      </dgm:t>
    </dgm:pt>
    <dgm:pt modelId="{E697E591-95E6-EC48-80A8-FC0C641C471A}" type="sibTrans" cxnId="{BB02117A-9860-CD42-9F9A-BCAE2CA67D19}">
      <dgm:prSet/>
      <dgm:spPr/>
      <dgm:t>
        <a:bodyPr/>
        <a:lstStyle/>
        <a:p>
          <a:endParaRPr lang="pt-BR"/>
        </a:p>
      </dgm:t>
    </dgm:pt>
    <dgm:pt modelId="{C953E5BB-143F-C743-BB82-60513F08A6A1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Sklearn.Compose</a:t>
          </a:r>
          <a:endParaRPr lang="pt-BR" sz="1200" dirty="0"/>
        </a:p>
      </dgm:t>
    </dgm:pt>
    <dgm:pt modelId="{9BC9C6E3-C31D-B740-A362-25CD403873AB}" type="parTrans" cxnId="{591B1847-EC4E-A748-BF3B-B22CB6346771}">
      <dgm:prSet/>
      <dgm:spPr/>
      <dgm:t>
        <a:bodyPr/>
        <a:lstStyle/>
        <a:p>
          <a:endParaRPr lang="pt-BR"/>
        </a:p>
      </dgm:t>
    </dgm:pt>
    <dgm:pt modelId="{99EA1F9F-B0AA-6F4D-92F2-73C7A8DAAFC5}" type="sibTrans" cxnId="{591B1847-EC4E-A748-BF3B-B22CB6346771}">
      <dgm:prSet/>
      <dgm:spPr/>
      <dgm:t>
        <a:bodyPr/>
        <a:lstStyle/>
        <a:p>
          <a:endParaRPr lang="pt-BR"/>
        </a:p>
      </dgm:t>
    </dgm:pt>
    <dgm:pt modelId="{5D70FB14-220A-3D44-9633-11D2EE7291CA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CB90766E-259A-2049-ADA3-EBA7D7D95FDE}" type="parTrans" cxnId="{D71B8C03-6482-E243-AC70-E3AA53EABD4B}">
      <dgm:prSet/>
      <dgm:spPr/>
      <dgm:t>
        <a:bodyPr/>
        <a:lstStyle/>
        <a:p>
          <a:endParaRPr lang="pt-BR"/>
        </a:p>
      </dgm:t>
    </dgm:pt>
    <dgm:pt modelId="{BD98662F-73BF-EA42-9C5D-D8CCF6C66C88}" type="sibTrans" cxnId="{D71B8C03-6482-E243-AC70-E3AA53EABD4B}">
      <dgm:prSet/>
      <dgm:spPr/>
      <dgm:t>
        <a:bodyPr/>
        <a:lstStyle/>
        <a:p>
          <a:endParaRPr lang="pt-BR"/>
        </a:p>
      </dgm:t>
    </dgm:pt>
    <dgm:pt modelId="{AF6925BA-F74F-FB4C-81FB-A480335E73CA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Sklearn.LinearModel</a:t>
          </a:r>
          <a:endParaRPr lang="pt-BR" sz="1200" dirty="0"/>
        </a:p>
      </dgm:t>
    </dgm:pt>
    <dgm:pt modelId="{4E91D8B8-AB4B-A64D-8640-4F7248AC099B}" type="parTrans" cxnId="{7D67192D-82FF-DB48-8884-79DF26F1CDA8}">
      <dgm:prSet/>
      <dgm:spPr/>
      <dgm:t>
        <a:bodyPr/>
        <a:lstStyle/>
        <a:p>
          <a:endParaRPr lang="pt-BR"/>
        </a:p>
      </dgm:t>
    </dgm:pt>
    <dgm:pt modelId="{D47C3A3C-66A2-7846-B95D-7BE8F2824F34}" type="sibTrans" cxnId="{7D67192D-82FF-DB48-8884-79DF26F1CDA8}">
      <dgm:prSet/>
      <dgm:spPr/>
      <dgm:t>
        <a:bodyPr/>
        <a:lstStyle/>
        <a:p>
          <a:endParaRPr lang="pt-BR"/>
        </a:p>
      </dgm:t>
    </dgm:pt>
    <dgm:pt modelId="{226F4264-BB2C-8E42-824D-5E60C29F9D0D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LogisticRegression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CB9C5C4-7D51-A540-9A8C-F5478067725E}" type="parTrans" cxnId="{9E85F0EB-D7D6-2146-A20A-0F49C921E005}">
      <dgm:prSet/>
      <dgm:spPr/>
      <dgm:t>
        <a:bodyPr/>
        <a:lstStyle/>
        <a:p>
          <a:endParaRPr lang="pt-BR"/>
        </a:p>
      </dgm:t>
    </dgm:pt>
    <dgm:pt modelId="{BA61E285-AB6F-B442-A13D-B827AE80E523}" type="sibTrans" cxnId="{9E85F0EB-D7D6-2146-A20A-0F49C921E005}">
      <dgm:prSet/>
      <dgm:spPr/>
      <dgm:t>
        <a:bodyPr/>
        <a:lstStyle/>
        <a:p>
          <a:endParaRPr lang="pt-BR"/>
        </a:p>
      </dgm:t>
    </dgm:pt>
    <dgm:pt modelId="{4C3C80A3-0932-5C48-BA5A-6AB216EF2BE9}">
      <dgm:prSet custT="1"/>
      <dgm:spPr/>
      <dgm:t>
        <a:bodyPr/>
        <a:lstStyle/>
        <a:p>
          <a:r>
            <a:rPr lang="pt-BR" sz="1200" dirty="0" err="1"/>
            <a:t>precision_recall_curve</a:t>
          </a:r>
          <a:endParaRPr lang="pt-BR" sz="1200" dirty="0"/>
        </a:p>
      </dgm:t>
    </dgm:pt>
    <dgm:pt modelId="{BCBAB777-B0CB-7147-9121-4E8E076B4517}" type="parTrans" cxnId="{49F2FE7F-65B9-4B44-9095-1D74BD4DE063}">
      <dgm:prSet/>
      <dgm:spPr/>
      <dgm:t>
        <a:bodyPr/>
        <a:lstStyle/>
        <a:p>
          <a:endParaRPr lang="pt-BR"/>
        </a:p>
      </dgm:t>
    </dgm:pt>
    <dgm:pt modelId="{691A642E-C15E-304A-9D41-69EE7A081599}" type="sibTrans" cxnId="{49F2FE7F-65B9-4B44-9095-1D74BD4DE063}">
      <dgm:prSet/>
      <dgm:spPr/>
      <dgm:t>
        <a:bodyPr/>
        <a:lstStyle/>
        <a:p>
          <a:endParaRPr lang="pt-BR"/>
        </a:p>
      </dgm:t>
    </dgm:pt>
    <dgm:pt modelId="{8A5266D0-8B77-7145-B313-678084E93B06}">
      <dgm:prSet custT="1"/>
      <dgm:spPr/>
      <dgm:t>
        <a:bodyPr/>
        <a:lstStyle/>
        <a:p>
          <a:r>
            <a:rPr lang="pt-BR" sz="1200" dirty="0" err="1"/>
            <a:t>GridSearchCV</a:t>
          </a:r>
          <a:endParaRPr lang="pt-BR" sz="1200" dirty="0"/>
        </a:p>
      </dgm:t>
    </dgm:pt>
    <dgm:pt modelId="{23C5068D-9C65-6A49-9425-8A1D26BC68A5}" type="parTrans" cxnId="{06C23CBE-4AB3-034F-99D5-D99D3726F011}">
      <dgm:prSet/>
      <dgm:spPr/>
      <dgm:t>
        <a:bodyPr/>
        <a:lstStyle/>
        <a:p>
          <a:endParaRPr lang="pt-BR"/>
        </a:p>
      </dgm:t>
    </dgm:pt>
    <dgm:pt modelId="{4E67D7AE-D5FA-1145-922E-6441ED98FD34}" type="sibTrans" cxnId="{06C23CBE-4AB3-034F-99D5-D99D3726F011}">
      <dgm:prSet/>
      <dgm:spPr/>
      <dgm:t>
        <a:bodyPr/>
        <a:lstStyle/>
        <a:p>
          <a:endParaRPr lang="pt-BR"/>
        </a:p>
      </dgm:t>
    </dgm:pt>
    <dgm:pt modelId="{D2322ADE-8732-4FDC-A1D3-F09A4B04F7CF}" type="pres">
      <dgm:prSet presAssocID="{DDC810CB-8977-46EB-B32E-B1F4C8045103}" presName="linear" presStyleCnt="0">
        <dgm:presLayoutVars>
          <dgm:animLvl val="lvl"/>
          <dgm:resizeHandles val="exact"/>
        </dgm:presLayoutVars>
      </dgm:prSet>
      <dgm:spPr/>
    </dgm:pt>
    <dgm:pt modelId="{2915CDF8-D274-6B42-B470-C94E91DDA191}" type="pres">
      <dgm:prSet presAssocID="{3F96CB59-DE61-6E4F-B695-FD8BF59E04A5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39D3AE8D-FB33-BF42-89DC-DB77A96DAF8A}" type="pres">
      <dgm:prSet presAssocID="{DD20FB3C-FF3F-1A4F-9734-780B3910CC8D}" presName="spacer" presStyleCnt="0"/>
      <dgm:spPr/>
    </dgm:pt>
    <dgm:pt modelId="{094D9163-A5A0-4261-AF2E-B5E5E567558D}" type="pres">
      <dgm:prSet presAssocID="{EFBA98FC-5FB6-4B0E-A354-385A495237D9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D9087907-1D68-D04C-BFFC-A3DD167AE89A}" type="pres">
      <dgm:prSet presAssocID="{601B64EE-1A5C-47EA-8827-C7650C71FD6D}" presName="spacer" presStyleCnt="0"/>
      <dgm:spPr/>
    </dgm:pt>
    <dgm:pt modelId="{104AFF4F-B84F-684F-BF9B-9FE08DF7BB67}" type="pres">
      <dgm:prSet presAssocID="{8A5266D0-8B77-7145-B313-678084E93B06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79AEFCDE-436A-CE49-8655-EA3553962A77}" type="pres">
      <dgm:prSet presAssocID="{4E67D7AE-D5FA-1145-922E-6441ED98FD34}" presName="spacer" presStyleCnt="0"/>
      <dgm:spPr/>
    </dgm:pt>
    <dgm:pt modelId="{81F3B056-2B4F-FD4D-8C7E-97CD62F0BA2E}" type="pres">
      <dgm:prSet presAssocID="{C2278CF6-3FF4-EA46-AB5B-F8C69D90B578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CBB12940-5F32-3846-9841-2259118F47EF}" type="pres">
      <dgm:prSet presAssocID="{A2214BE8-6A22-5940-894A-9D67F9DFBBF9}" presName="spacer" presStyleCnt="0"/>
      <dgm:spPr/>
    </dgm:pt>
    <dgm:pt modelId="{76119F15-BFE6-9443-8831-371CBECB6A7F}" type="pres">
      <dgm:prSet presAssocID="{5A243407-C850-7746-80D2-75F669B02AFA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921D4C4F-DD3F-364D-809C-925937BB1FF0}" type="pres">
      <dgm:prSet presAssocID="{A5F060B9-474B-5346-83E4-3D6D689B6036}" presName="spacer" presStyleCnt="0"/>
      <dgm:spPr/>
    </dgm:pt>
    <dgm:pt modelId="{FF351290-6662-4FCE-B42B-291855DF9B34}" type="pres">
      <dgm:prSet presAssocID="{CD3B3B6C-F5B0-434C-AD93-565E3B9DDDA3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DB4290F5-5C08-0946-8A5B-DB3C2442A4D5}" type="pres">
      <dgm:prSet presAssocID="{9365054F-7FD6-479E-954A-7B989AE288A6}" presName="spacer" presStyleCnt="0"/>
      <dgm:spPr/>
    </dgm:pt>
    <dgm:pt modelId="{D0F31EF0-F8AB-4E9E-A080-22AF4471909F}" type="pres">
      <dgm:prSet presAssocID="{7D287123-B71E-41D0-8BC1-5AD3E891EDE5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1F79899D-4D1C-DF46-9C14-E2BE2C9219BB}" type="pres">
      <dgm:prSet presAssocID="{ABF156CC-C08A-4B65-9BF4-F25F78272AFE}" presName="spacer" presStyleCnt="0"/>
      <dgm:spPr/>
    </dgm:pt>
    <dgm:pt modelId="{AAD58D59-1606-49E4-8E5A-537DED6D5D69}" type="pres">
      <dgm:prSet presAssocID="{178C49FC-98C3-45A7-B6B3-C749278AB150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E62A98BB-0091-8B41-A292-92CFD74618BC}" type="pres">
      <dgm:prSet presAssocID="{FEEE56B3-9093-4115-85DF-FE809AE9A69B}" presName="spacer" presStyleCnt="0"/>
      <dgm:spPr/>
    </dgm:pt>
    <dgm:pt modelId="{ACE7353D-2967-094A-B3A9-590DCF8E6625}" type="pres">
      <dgm:prSet presAssocID="{E886CB94-AC3A-6A44-BD11-18EB1EE4815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40D98A93-6FFB-E944-BA39-6480C850CB45}" type="pres">
      <dgm:prSet presAssocID="{7458A756-CF13-724B-BA2E-7EB002C226F1}" presName="spacer" presStyleCnt="0"/>
      <dgm:spPr/>
    </dgm:pt>
    <dgm:pt modelId="{03287C67-5D4F-844E-8F31-8DD40DB21C26}" type="pres">
      <dgm:prSet presAssocID="{4C3C80A3-0932-5C48-BA5A-6AB216EF2BE9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6D2688A5-B9F1-D04E-B796-A72A8EA79EE6}" type="pres">
      <dgm:prSet presAssocID="{691A642E-C15E-304A-9D41-69EE7A081599}" presName="spacer" presStyleCnt="0"/>
      <dgm:spPr/>
    </dgm:pt>
    <dgm:pt modelId="{61F56227-F133-8345-9927-0FAE9EB5BD45}" type="pres">
      <dgm:prSet presAssocID="{6DC5FF7B-1422-AE42-88DC-2242F4C02AE3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1C1946DD-832E-D34A-BB88-39060441F17A}" type="pres">
      <dgm:prSet presAssocID="{32264067-FA71-BE48-A10D-AD73689C762D}" presName="spacer" presStyleCnt="0"/>
      <dgm:spPr/>
    </dgm:pt>
    <dgm:pt modelId="{98BBA483-55D6-B44D-A1B3-7837D5AF3775}" type="pres">
      <dgm:prSet presAssocID="{0C2B8715-52C2-4A4D-B5F4-6CEE2D326ADB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0CA997CF-E708-9B4A-8099-FE2DA397FA5D}" type="pres">
      <dgm:prSet presAssocID="{8C887ABB-3B1D-C048-8153-DB0892394DF8}" presName="spacer" presStyleCnt="0"/>
      <dgm:spPr/>
    </dgm:pt>
    <dgm:pt modelId="{75DAADEA-7D1B-4F49-8DCE-0E501DBEA64A}" type="pres">
      <dgm:prSet presAssocID="{EB423ADC-8E51-41C4-8B4A-7A96AB2687E3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91862BDC-F8D2-A448-BF91-9A6949569496}" type="pres">
      <dgm:prSet presAssocID="{AF422A4E-B664-4ECB-9651-34609316A061}" presName="spacer" presStyleCnt="0"/>
      <dgm:spPr/>
    </dgm:pt>
    <dgm:pt modelId="{9EE82E02-0867-E64D-BF4F-99D8B6A643F5}" type="pres">
      <dgm:prSet presAssocID="{CCED150A-8AD7-CA48-BEB0-E6D8E2809742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54922DBF-1321-C24B-98A5-D747945195A5}" type="pres">
      <dgm:prSet presAssocID="{5BDD04DE-EDAB-4D47-AC0A-BD942AFDFFC7}" presName="spacer" presStyleCnt="0"/>
      <dgm:spPr/>
    </dgm:pt>
    <dgm:pt modelId="{BB81D9DE-9BE8-BB46-B471-AA4F71A2FB3F}" type="pres">
      <dgm:prSet presAssocID="{604D1E29-8359-FC4D-891F-9E1709DE22A6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559EF98A-D79E-964E-96B4-E39BA60AA551}" type="pres">
      <dgm:prSet presAssocID="{0BC16D7A-4D10-2B49-A6E5-F3D8DF4A28C5}" presName="spacer" presStyleCnt="0"/>
      <dgm:spPr/>
    </dgm:pt>
    <dgm:pt modelId="{4C595D2F-AAD1-774C-9760-373A251ADD2D}" type="pres">
      <dgm:prSet presAssocID="{962FB3DF-7EA3-384F-9E38-E4BF5A04DC2B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A5C32E55-C77C-594D-BBB8-37A23864910E}" type="pres">
      <dgm:prSet presAssocID="{DBC926FE-2521-0C4C-95D1-9CEB5B864347}" presName="spacer" presStyleCnt="0"/>
      <dgm:spPr/>
    </dgm:pt>
    <dgm:pt modelId="{214AFAC9-E605-C044-9E9F-4E4E514E11FA}" type="pres">
      <dgm:prSet presAssocID="{9478B445-CA25-BD4F-BB95-7240F1DD637D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94600298-95B2-A44A-8193-B8B81B405BD4}" type="pres">
      <dgm:prSet presAssocID="{E697E591-95E6-EC48-80A8-FC0C641C471A}" presName="spacer" presStyleCnt="0"/>
      <dgm:spPr/>
    </dgm:pt>
    <dgm:pt modelId="{81BE0116-1759-E746-B110-8AB69F5D1E08}" type="pres">
      <dgm:prSet presAssocID="{C953E5BB-143F-C743-BB82-60513F08A6A1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6B912726-0BD3-A145-ACB4-554751B3A9D1}" type="pres">
      <dgm:prSet presAssocID="{99EA1F9F-B0AA-6F4D-92F2-73C7A8DAAFC5}" presName="spacer" presStyleCnt="0"/>
      <dgm:spPr/>
    </dgm:pt>
    <dgm:pt modelId="{F7C5E893-D7C0-E54B-8D94-3C87538415B9}" type="pres">
      <dgm:prSet presAssocID="{9D9FEAD5-1C00-9341-A9B8-6C7A15458A5F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BBE9A205-343B-4242-948A-6EB50A8BDAD3}" type="pres">
      <dgm:prSet presAssocID="{F926A18C-8CCD-F743-A5C8-3E1B6B1EFA78}" presName="spacer" presStyleCnt="0"/>
      <dgm:spPr/>
    </dgm:pt>
    <dgm:pt modelId="{52C0B896-8FFD-824A-918B-A7ECB216880B}" type="pres">
      <dgm:prSet presAssocID="{5D70FB14-220A-3D44-9633-11D2EE7291CA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CFE676AF-3C45-3042-9503-438C28F3DD1C}" type="pres">
      <dgm:prSet presAssocID="{BD98662F-73BF-EA42-9C5D-D8CCF6C66C88}" presName="spacer" presStyleCnt="0"/>
      <dgm:spPr/>
    </dgm:pt>
    <dgm:pt modelId="{6279B26C-544D-9343-90E9-33A9D0F27278}" type="pres">
      <dgm:prSet presAssocID="{AF6925BA-F74F-FB4C-81FB-A480335E73CA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B060F280-D1BD-534E-94E5-9CEABA9325E2}" type="pres">
      <dgm:prSet presAssocID="{D47C3A3C-66A2-7846-B95D-7BE8F2824F34}" presName="spacer" presStyleCnt="0"/>
      <dgm:spPr/>
    </dgm:pt>
    <dgm:pt modelId="{98F341D5-AF02-C642-BB9F-2DFF47398B26}" type="pres">
      <dgm:prSet presAssocID="{226F4264-BB2C-8E42-824D-5E60C29F9D0D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D71B8C03-6482-E243-AC70-E3AA53EABD4B}" srcId="{DDC810CB-8977-46EB-B32E-B1F4C8045103}" destId="{5D70FB14-220A-3D44-9633-11D2EE7291CA}" srcOrd="19" destOrd="0" parTransId="{CB90766E-259A-2049-ADA3-EBA7D7D95FDE}" sibTransId="{BD98662F-73BF-EA42-9C5D-D8CCF6C66C88}"/>
    <dgm:cxn modelId="{4D4E4608-5BA7-DA4B-8DA3-1BFDED944DE3}" srcId="{DDC810CB-8977-46EB-B32E-B1F4C8045103}" destId="{C2278CF6-3FF4-EA46-AB5B-F8C69D90B578}" srcOrd="3" destOrd="0" parTransId="{3B9BD05D-8925-9E4A-8288-8E48B179E91F}" sibTransId="{A2214BE8-6A22-5940-894A-9D67F9DFBBF9}"/>
    <dgm:cxn modelId="{28DC381A-7A2A-4E64-AD40-B048D8540104}" srcId="{DDC810CB-8977-46EB-B32E-B1F4C8045103}" destId="{EFBA98FC-5FB6-4B0E-A354-385A495237D9}" srcOrd="1" destOrd="0" parTransId="{FF3AD788-71B4-4CCB-89D0-0E9E2A84B2EA}" sibTransId="{601B64EE-1A5C-47EA-8827-C7650C71FD6D}"/>
    <dgm:cxn modelId="{FC972C22-289F-2346-A7D2-D787CE766E18}" type="presOf" srcId="{6DC5FF7B-1422-AE42-88DC-2242F4C02AE3}" destId="{61F56227-F133-8345-9927-0FAE9EB5BD45}" srcOrd="0" destOrd="0" presId="urn:microsoft.com/office/officeart/2005/8/layout/vList2"/>
    <dgm:cxn modelId="{35FFD225-0E8E-6444-A153-04A15BC271ED}" type="presOf" srcId="{E886CB94-AC3A-6A44-BD11-18EB1EE48157}" destId="{ACE7353D-2967-094A-B3A9-590DCF8E6625}" srcOrd="0" destOrd="0" presId="urn:microsoft.com/office/officeart/2005/8/layout/vList2"/>
    <dgm:cxn modelId="{7D67192D-82FF-DB48-8884-79DF26F1CDA8}" srcId="{DDC810CB-8977-46EB-B32E-B1F4C8045103}" destId="{AF6925BA-F74F-FB4C-81FB-A480335E73CA}" srcOrd="20" destOrd="0" parTransId="{4E91D8B8-AB4B-A64D-8640-4F7248AC099B}" sibTransId="{D47C3A3C-66A2-7846-B95D-7BE8F2824F34}"/>
    <dgm:cxn modelId="{26882638-5562-D54D-9735-2E5D1C208F7E}" type="presOf" srcId="{EFBA98FC-5FB6-4B0E-A354-385A495237D9}" destId="{094D9163-A5A0-4261-AF2E-B5E5E567558D}" srcOrd="0" destOrd="0" presId="urn:microsoft.com/office/officeart/2005/8/layout/vList2"/>
    <dgm:cxn modelId="{9FBB673C-3A5A-4E67-B9CD-80FFA87358A8}" type="presOf" srcId="{DDC810CB-8977-46EB-B32E-B1F4C8045103}" destId="{D2322ADE-8732-4FDC-A1D3-F09A4B04F7CF}" srcOrd="0" destOrd="0" presId="urn:microsoft.com/office/officeart/2005/8/layout/vList2"/>
    <dgm:cxn modelId="{5FD5E33E-ECD8-7843-BF2B-F3ED52F0C971}" type="presOf" srcId="{CD3B3B6C-F5B0-434C-AD93-565E3B9DDDA3}" destId="{FF351290-6662-4FCE-B42B-291855DF9B34}" srcOrd="0" destOrd="0" presId="urn:microsoft.com/office/officeart/2005/8/layout/vList2"/>
    <dgm:cxn modelId="{F066D440-BB4D-8A42-9D01-9305F9AFAE33}" srcId="{DDC810CB-8977-46EB-B32E-B1F4C8045103}" destId="{E886CB94-AC3A-6A44-BD11-18EB1EE48157}" srcOrd="8" destOrd="0" parTransId="{22004C8B-7B0A-5246-889C-119B14346B7C}" sibTransId="{7458A756-CF13-724B-BA2E-7EB002C226F1}"/>
    <dgm:cxn modelId="{6836E241-99CC-0B48-902E-EA333B173568}" type="presOf" srcId="{5A243407-C850-7746-80D2-75F669B02AFA}" destId="{76119F15-BFE6-9443-8831-371CBECB6A7F}" srcOrd="0" destOrd="0" presId="urn:microsoft.com/office/officeart/2005/8/layout/vList2"/>
    <dgm:cxn modelId="{BB0BD242-BB95-5548-8E33-696D85D613B7}" type="presOf" srcId="{7D287123-B71E-41D0-8BC1-5AD3E891EDE5}" destId="{D0F31EF0-F8AB-4E9E-A080-22AF4471909F}" srcOrd="0" destOrd="0" presId="urn:microsoft.com/office/officeart/2005/8/layout/vList2"/>
    <dgm:cxn modelId="{74AA4046-2111-DA46-9667-818061623F75}" srcId="{DDC810CB-8977-46EB-B32E-B1F4C8045103}" destId="{604D1E29-8359-FC4D-891F-9E1709DE22A6}" srcOrd="14" destOrd="0" parTransId="{533CEA84-DBDC-AC45-A3C9-DFE1CA08A948}" sibTransId="{0BC16D7A-4D10-2B49-A6E5-F3D8DF4A28C5}"/>
    <dgm:cxn modelId="{591B1847-EC4E-A748-BF3B-B22CB6346771}" srcId="{DDC810CB-8977-46EB-B32E-B1F4C8045103}" destId="{C953E5BB-143F-C743-BB82-60513F08A6A1}" srcOrd="17" destOrd="0" parTransId="{9BC9C6E3-C31D-B740-A362-25CD403873AB}" sibTransId="{99EA1F9F-B0AA-6F4D-92F2-73C7A8DAAFC5}"/>
    <dgm:cxn modelId="{71F6625A-6717-4565-B713-DB78C51C952E}" srcId="{DDC810CB-8977-46EB-B32E-B1F4C8045103}" destId="{CD3B3B6C-F5B0-434C-AD93-565E3B9DDDA3}" srcOrd="5" destOrd="0" parTransId="{C5A080AC-BCBB-4CD6-A817-D44DFD9B6612}" sibTransId="{9365054F-7FD6-479E-954A-7B989AE288A6}"/>
    <dgm:cxn modelId="{31715464-56C1-0846-91EA-13C3797FBC58}" type="presOf" srcId="{962FB3DF-7EA3-384F-9E38-E4BF5A04DC2B}" destId="{4C595D2F-AAD1-774C-9760-373A251ADD2D}" srcOrd="0" destOrd="0" presId="urn:microsoft.com/office/officeart/2005/8/layout/vList2"/>
    <dgm:cxn modelId="{D457CD64-0D64-794F-83EB-B4AF221D2FE5}" srcId="{DDC810CB-8977-46EB-B32E-B1F4C8045103}" destId="{6DC5FF7B-1422-AE42-88DC-2242F4C02AE3}" srcOrd="10" destOrd="0" parTransId="{AA42E619-1707-9D40-98B2-D21B939B3C4A}" sibTransId="{32264067-FA71-BE48-A10D-AD73689C762D}"/>
    <dgm:cxn modelId="{3318D364-CE5C-A14B-BF0F-8220BEFB5B33}" srcId="{DDC810CB-8977-46EB-B32E-B1F4C8045103}" destId="{5A243407-C850-7746-80D2-75F669B02AFA}" srcOrd="4" destOrd="0" parTransId="{A2A2502E-179D-6440-B0FB-CA344667FD3F}" sibTransId="{A5F060B9-474B-5346-83E4-3D6D689B6036}"/>
    <dgm:cxn modelId="{6E2DDA64-42F6-4A42-AB8D-2522F0EDEA13}" type="presOf" srcId="{5D70FB14-220A-3D44-9633-11D2EE7291CA}" destId="{52C0B896-8FFD-824A-918B-A7ECB216880B}" srcOrd="0" destOrd="0" presId="urn:microsoft.com/office/officeart/2005/8/layout/vList2"/>
    <dgm:cxn modelId="{E5B98565-AFF6-E146-BC0A-683E84AB98A3}" type="presOf" srcId="{8A5266D0-8B77-7145-B313-678084E93B06}" destId="{104AFF4F-B84F-684F-BF9B-9FE08DF7BB67}" srcOrd="0" destOrd="0" presId="urn:microsoft.com/office/officeart/2005/8/layout/vList2"/>
    <dgm:cxn modelId="{69D8206C-C836-A946-AA35-011217304671}" type="presOf" srcId="{226F4264-BB2C-8E42-824D-5E60C29F9D0D}" destId="{98F341D5-AF02-C642-BB9F-2DFF47398B26}" srcOrd="0" destOrd="0" presId="urn:microsoft.com/office/officeart/2005/8/layout/vList2"/>
    <dgm:cxn modelId="{B1A7FA6F-E682-43A7-88EE-719356FD7913}" srcId="{DDC810CB-8977-46EB-B32E-B1F4C8045103}" destId="{7D287123-B71E-41D0-8BC1-5AD3E891EDE5}" srcOrd="6" destOrd="0" parTransId="{FB5A7B03-A1D9-4A0A-A0D1-CD5C27D1490C}" sibTransId="{ABF156CC-C08A-4B65-9BF4-F25F78272AFE}"/>
    <dgm:cxn modelId="{BB02117A-9860-CD42-9F9A-BCAE2CA67D19}" srcId="{DDC810CB-8977-46EB-B32E-B1F4C8045103}" destId="{9478B445-CA25-BD4F-BB95-7240F1DD637D}" srcOrd="16" destOrd="0" parTransId="{164B999C-A797-564F-AA7E-B10252A95D8B}" sibTransId="{E697E591-95E6-EC48-80A8-FC0C641C471A}"/>
    <dgm:cxn modelId="{49F2FE7F-65B9-4B44-9095-1D74BD4DE063}" srcId="{DDC810CB-8977-46EB-B32E-B1F4C8045103}" destId="{4C3C80A3-0932-5C48-BA5A-6AB216EF2BE9}" srcOrd="9" destOrd="0" parTransId="{BCBAB777-B0CB-7147-9121-4E8E076B4517}" sibTransId="{691A642E-C15E-304A-9D41-69EE7A081599}"/>
    <dgm:cxn modelId="{53986183-E298-465B-A53F-AF2AE849C642}" srcId="{DDC810CB-8977-46EB-B32E-B1F4C8045103}" destId="{178C49FC-98C3-45A7-B6B3-C749278AB150}" srcOrd="7" destOrd="0" parTransId="{3FA7C8E2-8108-4EB9-ABA1-77EAC62A5F7D}" sibTransId="{FEEE56B3-9093-4115-85DF-FE809AE9A69B}"/>
    <dgm:cxn modelId="{08378B8E-5F5A-FC48-AAD0-6A53155D790A}" type="presOf" srcId="{178C49FC-98C3-45A7-B6B3-C749278AB150}" destId="{AAD58D59-1606-49E4-8E5A-537DED6D5D69}" srcOrd="0" destOrd="0" presId="urn:microsoft.com/office/officeart/2005/8/layout/vList2"/>
    <dgm:cxn modelId="{B353658F-8AA0-FB47-AEF9-AACE05C4652B}" type="presOf" srcId="{CCED150A-8AD7-CA48-BEB0-E6D8E2809742}" destId="{9EE82E02-0867-E64D-BF4F-99D8B6A643F5}" srcOrd="0" destOrd="0" presId="urn:microsoft.com/office/officeart/2005/8/layout/vList2"/>
    <dgm:cxn modelId="{8362BFA0-0D8A-2545-BE3D-07C78C3546A3}" type="presOf" srcId="{0C2B8715-52C2-4A4D-B5F4-6CEE2D326ADB}" destId="{98BBA483-55D6-B44D-A1B3-7837D5AF3775}" srcOrd="0" destOrd="0" presId="urn:microsoft.com/office/officeart/2005/8/layout/vList2"/>
    <dgm:cxn modelId="{2EE698A1-6227-704E-BC51-61A55359A31C}" srcId="{DDC810CB-8977-46EB-B32E-B1F4C8045103}" destId="{3F96CB59-DE61-6E4F-B695-FD8BF59E04A5}" srcOrd="0" destOrd="0" parTransId="{E65335F3-C5C9-7E43-B26E-46F043FB340B}" sibTransId="{DD20FB3C-FF3F-1A4F-9734-780B3910CC8D}"/>
    <dgm:cxn modelId="{D38832A7-CF74-864E-AC18-9ACA754F6B36}" type="presOf" srcId="{4C3C80A3-0932-5C48-BA5A-6AB216EF2BE9}" destId="{03287C67-5D4F-844E-8F31-8DD40DB21C26}" srcOrd="0" destOrd="0" presId="urn:microsoft.com/office/officeart/2005/8/layout/vList2"/>
    <dgm:cxn modelId="{86D4EEA9-2878-CB40-B098-95265C12D8FB}" type="presOf" srcId="{C953E5BB-143F-C743-BB82-60513F08A6A1}" destId="{81BE0116-1759-E746-B110-8AB69F5D1E08}" srcOrd="0" destOrd="0" presId="urn:microsoft.com/office/officeart/2005/8/layout/vList2"/>
    <dgm:cxn modelId="{06C23CBE-4AB3-034F-99D5-D99D3726F011}" srcId="{DDC810CB-8977-46EB-B32E-B1F4C8045103}" destId="{8A5266D0-8B77-7145-B313-678084E93B06}" srcOrd="2" destOrd="0" parTransId="{23C5068D-9C65-6A49-9425-8A1D26BC68A5}" sibTransId="{4E67D7AE-D5FA-1145-922E-6441ED98FD34}"/>
    <dgm:cxn modelId="{F0B86FC7-5D6D-0D42-A0E1-FC789618E6B0}" type="presOf" srcId="{AF6925BA-F74F-FB4C-81FB-A480335E73CA}" destId="{6279B26C-544D-9343-90E9-33A9D0F27278}" srcOrd="0" destOrd="0" presId="urn:microsoft.com/office/officeart/2005/8/layout/vList2"/>
    <dgm:cxn modelId="{75C73DCC-DE97-4A4D-86DC-6D004CA048D4}" type="presOf" srcId="{604D1E29-8359-FC4D-891F-9E1709DE22A6}" destId="{BB81D9DE-9BE8-BB46-B471-AA4F71A2FB3F}" srcOrd="0" destOrd="0" presId="urn:microsoft.com/office/officeart/2005/8/layout/vList2"/>
    <dgm:cxn modelId="{4DC9C9CD-3967-E64C-A007-187F5E301C78}" type="presOf" srcId="{9478B445-CA25-BD4F-BB95-7240F1DD637D}" destId="{214AFAC9-E605-C044-9E9F-4E4E514E11FA}" srcOrd="0" destOrd="0" presId="urn:microsoft.com/office/officeart/2005/8/layout/vList2"/>
    <dgm:cxn modelId="{7FA3A4D3-4204-D147-9F8F-63D67788BA68}" srcId="{DDC810CB-8977-46EB-B32E-B1F4C8045103}" destId="{962FB3DF-7EA3-384F-9E38-E4BF5A04DC2B}" srcOrd="15" destOrd="0" parTransId="{951C1E6F-E0F5-6745-8E82-065875BACCE5}" sibTransId="{DBC926FE-2521-0C4C-95D1-9CEB5B864347}"/>
    <dgm:cxn modelId="{F38EECD4-7FA6-C340-9BA3-6407350D7938}" srcId="{DDC810CB-8977-46EB-B32E-B1F4C8045103}" destId="{0C2B8715-52C2-4A4D-B5F4-6CEE2D326ADB}" srcOrd="11" destOrd="0" parTransId="{87A0861D-2B80-0A45-8F02-E87E28407A50}" sibTransId="{8C887ABB-3B1D-C048-8153-DB0892394DF8}"/>
    <dgm:cxn modelId="{78D727D6-4B26-1B44-85D6-A32F79A0ED11}" type="presOf" srcId="{C2278CF6-3FF4-EA46-AB5B-F8C69D90B578}" destId="{81F3B056-2B4F-FD4D-8C7E-97CD62F0BA2E}" srcOrd="0" destOrd="0" presId="urn:microsoft.com/office/officeart/2005/8/layout/vList2"/>
    <dgm:cxn modelId="{3E9C9BDB-0FE7-A146-84B7-A4E06FC3BA76}" type="presOf" srcId="{9D9FEAD5-1C00-9341-A9B8-6C7A15458A5F}" destId="{F7C5E893-D7C0-E54B-8D94-3C87538415B9}" srcOrd="0" destOrd="0" presId="urn:microsoft.com/office/officeart/2005/8/layout/vList2"/>
    <dgm:cxn modelId="{1AB29DE4-8C7F-304A-BCEB-CF102AB60878}" srcId="{DDC810CB-8977-46EB-B32E-B1F4C8045103}" destId="{9D9FEAD5-1C00-9341-A9B8-6C7A15458A5F}" srcOrd="18" destOrd="0" parTransId="{B02AFB35-92F3-114D-BE23-B077E74A82F6}" sibTransId="{F926A18C-8CCD-F743-A5C8-3E1B6B1EFA78}"/>
    <dgm:cxn modelId="{A7606FEB-BC2D-DC43-87D1-3F8B7E28E74B}" type="presOf" srcId="{EB423ADC-8E51-41C4-8B4A-7A96AB2687E3}" destId="{75DAADEA-7D1B-4F49-8DCE-0E501DBEA64A}" srcOrd="0" destOrd="0" presId="urn:microsoft.com/office/officeart/2005/8/layout/vList2"/>
    <dgm:cxn modelId="{9E85F0EB-D7D6-2146-A20A-0F49C921E005}" srcId="{DDC810CB-8977-46EB-B32E-B1F4C8045103}" destId="{226F4264-BB2C-8E42-824D-5E60C29F9D0D}" srcOrd="21" destOrd="0" parTransId="{7CB9C5C4-7D51-A540-9A8C-F5478067725E}" sibTransId="{BA61E285-AB6F-B442-A13D-B827AE80E523}"/>
    <dgm:cxn modelId="{FB8B4AEE-B8E3-3748-B6FF-3C4506CF53BC}" srcId="{DDC810CB-8977-46EB-B32E-B1F4C8045103}" destId="{CCED150A-8AD7-CA48-BEB0-E6D8E2809742}" srcOrd="13" destOrd="0" parTransId="{D5CDB476-6300-BA47-B541-79E1DCFBBE84}" sibTransId="{5BDD04DE-EDAB-4D47-AC0A-BD942AFDFFC7}"/>
    <dgm:cxn modelId="{4A4011F7-EBF0-C84F-8B4F-A6AE902660AE}" type="presOf" srcId="{3F96CB59-DE61-6E4F-B695-FD8BF59E04A5}" destId="{2915CDF8-D274-6B42-B470-C94E91DDA191}" srcOrd="0" destOrd="0" presId="urn:microsoft.com/office/officeart/2005/8/layout/vList2"/>
    <dgm:cxn modelId="{A6F3C5F7-383A-43CD-81DD-736B5730D6F9}" srcId="{DDC810CB-8977-46EB-B32E-B1F4C8045103}" destId="{EB423ADC-8E51-41C4-8B4A-7A96AB2687E3}" srcOrd="12" destOrd="0" parTransId="{1680899A-810A-4836-B139-60B8019DDEC5}" sibTransId="{AF422A4E-B664-4ECB-9651-34609316A061}"/>
    <dgm:cxn modelId="{F4BCD01B-937B-6547-BFA2-EB490B9D86CC}" type="presParOf" srcId="{D2322ADE-8732-4FDC-A1D3-F09A4B04F7CF}" destId="{2915CDF8-D274-6B42-B470-C94E91DDA191}" srcOrd="0" destOrd="0" presId="urn:microsoft.com/office/officeart/2005/8/layout/vList2"/>
    <dgm:cxn modelId="{896DD920-659F-8B42-94F0-778069230805}" type="presParOf" srcId="{D2322ADE-8732-4FDC-A1D3-F09A4B04F7CF}" destId="{39D3AE8D-FB33-BF42-89DC-DB77A96DAF8A}" srcOrd="1" destOrd="0" presId="urn:microsoft.com/office/officeart/2005/8/layout/vList2"/>
    <dgm:cxn modelId="{84458029-0FE2-0A43-84F7-4077A3BB6670}" type="presParOf" srcId="{D2322ADE-8732-4FDC-A1D3-F09A4B04F7CF}" destId="{094D9163-A5A0-4261-AF2E-B5E5E567558D}" srcOrd="2" destOrd="0" presId="urn:microsoft.com/office/officeart/2005/8/layout/vList2"/>
    <dgm:cxn modelId="{8241BD58-842A-614F-9237-FDDC3A79FDA4}" type="presParOf" srcId="{D2322ADE-8732-4FDC-A1D3-F09A4B04F7CF}" destId="{D9087907-1D68-D04C-BFFC-A3DD167AE89A}" srcOrd="3" destOrd="0" presId="urn:microsoft.com/office/officeart/2005/8/layout/vList2"/>
    <dgm:cxn modelId="{23D4700A-E4B1-1943-B3DE-E327AA0D4B5D}" type="presParOf" srcId="{D2322ADE-8732-4FDC-A1D3-F09A4B04F7CF}" destId="{104AFF4F-B84F-684F-BF9B-9FE08DF7BB67}" srcOrd="4" destOrd="0" presId="urn:microsoft.com/office/officeart/2005/8/layout/vList2"/>
    <dgm:cxn modelId="{FB6FE93E-4A7D-5649-AEE9-0CB60588953F}" type="presParOf" srcId="{D2322ADE-8732-4FDC-A1D3-F09A4B04F7CF}" destId="{79AEFCDE-436A-CE49-8655-EA3553962A77}" srcOrd="5" destOrd="0" presId="urn:microsoft.com/office/officeart/2005/8/layout/vList2"/>
    <dgm:cxn modelId="{1CA81E39-1B06-5243-A688-06AD9F0B5C57}" type="presParOf" srcId="{D2322ADE-8732-4FDC-A1D3-F09A4B04F7CF}" destId="{81F3B056-2B4F-FD4D-8C7E-97CD62F0BA2E}" srcOrd="6" destOrd="0" presId="urn:microsoft.com/office/officeart/2005/8/layout/vList2"/>
    <dgm:cxn modelId="{D397BE52-EFFB-CD49-8DBE-441EE4F8A605}" type="presParOf" srcId="{D2322ADE-8732-4FDC-A1D3-F09A4B04F7CF}" destId="{CBB12940-5F32-3846-9841-2259118F47EF}" srcOrd="7" destOrd="0" presId="urn:microsoft.com/office/officeart/2005/8/layout/vList2"/>
    <dgm:cxn modelId="{746B1672-B84F-5347-AFD7-E56574AD79DF}" type="presParOf" srcId="{D2322ADE-8732-4FDC-A1D3-F09A4B04F7CF}" destId="{76119F15-BFE6-9443-8831-371CBECB6A7F}" srcOrd="8" destOrd="0" presId="urn:microsoft.com/office/officeart/2005/8/layout/vList2"/>
    <dgm:cxn modelId="{6BB9036A-A335-EB4C-A097-540A2191D398}" type="presParOf" srcId="{D2322ADE-8732-4FDC-A1D3-F09A4B04F7CF}" destId="{921D4C4F-DD3F-364D-809C-925937BB1FF0}" srcOrd="9" destOrd="0" presId="urn:microsoft.com/office/officeart/2005/8/layout/vList2"/>
    <dgm:cxn modelId="{C9BCB135-63B1-DA47-9998-131422E4B50A}" type="presParOf" srcId="{D2322ADE-8732-4FDC-A1D3-F09A4B04F7CF}" destId="{FF351290-6662-4FCE-B42B-291855DF9B34}" srcOrd="10" destOrd="0" presId="urn:microsoft.com/office/officeart/2005/8/layout/vList2"/>
    <dgm:cxn modelId="{C0D7A7D1-A076-2840-8354-9884AE8E1978}" type="presParOf" srcId="{D2322ADE-8732-4FDC-A1D3-F09A4B04F7CF}" destId="{DB4290F5-5C08-0946-8A5B-DB3C2442A4D5}" srcOrd="11" destOrd="0" presId="urn:microsoft.com/office/officeart/2005/8/layout/vList2"/>
    <dgm:cxn modelId="{35F74BA9-7136-B648-B390-C9496124F1B6}" type="presParOf" srcId="{D2322ADE-8732-4FDC-A1D3-F09A4B04F7CF}" destId="{D0F31EF0-F8AB-4E9E-A080-22AF4471909F}" srcOrd="12" destOrd="0" presId="urn:microsoft.com/office/officeart/2005/8/layout/vList2"/>
    <dgm:cxn modelId="{43700A5A-7771-F74D-BB46-6718502E4B20}" type="presParOf" srcId="{D2322ADE-8732-4FDC-A1D3-F09A4B04F7CF}" destId="{1F79899D-4D1C-DF46-9C14-E2BE2C9219BB}" srcOrd="13" destOrd="0" presId="urn:microsoft.com/office/officeart/2005/8/layout/vList2"/>
    <dgm:cxn modelId="{92ED0A1A-7D46-5C42-9C2A-F7A8EB177D44}" type="presParOf" srcId="{D2322ADE-8732-4FDC-A1D3-F09A4B04F7CF}" destId="{AAD58D59-1606-49E4-8E5A-537DED6D5D69}" srcOrd="14" destOrd="0" presId="urn:microsoft.com/office/officeart/2005/8/layout/vList2"/>
    <dgm:cxn modelId="{0FC1F23D-8DEE-794D-989A-FB86222D478A}" type="presParOf" srcId="{D2322ADE-8732-4FDC-A1D3-F09A4B04F7CF}" destId="{E62A98BB-0091-8B41-A292-92CFD74618BC}" srcOrd="15" destOrd="0" presId="urn:microsoft.com/office/officeart/2005/8/layout/vList2"/>
    <dgm:cxn modelId="{D22DF180-DE46-8247-852B-E082DAEB8309}" type="presParOf" srcId="{D2322ADE-8732-4FDC-A1D3-F09A4B04F7CF}" destId="{ACE7353D-2967-094A-B3A9-590DCF8E6625}" srcOrd="16" destOrd="0" presId="urn:microsoft.com/office/officeart/2005/8/layout/vList2"/>
    <dgm:cxn modelId="{704FFB20-CDFA-F548-A5E0-B74C31DD33F4}" type="presParOf" srcId="{D2322ADE-8732-4FDC-A1D3-F09A4B04F7CF}" destId="{40D98A93-6FFB-E944-BA39-6480C850CB45}" srcOrd="17" destOrd="0" presId="urn:microsoft.com/office/officeart/2005/8/layout/vList2"/>
    <dgm:cxn modelId="{396487AD-B1C3-A74B-9293-158B0D2051AB}" type="presParOf" srcId="{D2322ADE-8732-4FDC-A1D3-F09A4B04F7CF}" destId="{03287C67-5D4F-844E-8F31-8DD40DB21C26}" srcOrd="18" destOrd="0" presId="urn:microsoft.com/office/officeart/2005/8/layout/vList2"/>
    <dgm:cxn modelId="{7E105233-F0DE-D343-8FCF-79310D195FAF}" type="presParOf" srcId="{D2322ADE-8732-4FDC-A1D3-F09A4B04F7CF}" destId="{6D2688A5-B9F1-D04E-B796-A72A8EA79EE6}" srcOrd="19" destOrd="0" presId="urn:microsoft.com/office/officeart/2005/8/layout/vList2"/>
    <dgm:cxn modelId="{65B2E572-4598-C646-B5C4-9E00F25A358A}" type="presParOf" srcId="{D2322ADE-8732-4FDC-A1D3-F09A4B04F7CF}" destId="{61F56227-F133-8345-9927-0FAE9EB5BD45}" srcOrd="20" destOrd="0" presId="urn:microsoft.com/office/officeart/2005/8/layout/vList2"/>
    <dgm:cxn modelId="{693A451D-D341-0846-8DD0-5D3A4BBAEF51}" type="presParOf" srcId="{D2322ADE-8732-4FDC-A1D3-F09A4B04F7CF}" destId="{1C1946DD-832E-D34A-BB88-39060441F17A}" srcOrd="21" destOrd="0" presId="urn:microsoft.com/office/officeart/2005/8/layout/vList2"/>
    <dgm:cxn modelId="{FA739E4C-E1AE-2C4C-A455-C2A6CE2DA437}" type="presParOf" srcId="{D2322ADE-8732-4FDC-A1D3-F09A4B04F7CF}" destId="{98BBA483-55D6-B44D-A1B3-7837D5AF3775}" srcOrd="22" destOrd="0" presId="urn:microsoft.com/office/officeart/2005/8/layout/vList2"/>
    <dgm:cxn modelId="{B1D0DC2B-E5A9-1442-82B0-2F78BEC81301}" type="presParOf" srcId="{D2322ADE-8732-4FDC-A1D3-F09A4B04F7CF}" destId="{0CA997CF-E708-9B4A-8099-FE2DA397FA5D}" srcOrd="23" destOrd="0" presId="urn:microsoft.com/office/officeart/2005/8/layout/vList2"/>
    <dgm:cxn modelId="{677B1790-6DFA-824B-8146-D3CB2F8D2494}" type="presParOf" srcId="{D2322ADE-8732-4FDC-A1D3-F09A4B04F7CF}" destId="{75DAADEA-7D1B-4F49-8DCE-0E501DBEA64A}" srcOrd="24" destOrd="0" presId="urn:microsoft.com/office/officeart/2005/8/layout/vList2"/>
    <dgm:cxn modelId="{858D9FA7-28BC-EC43-87B2-8AF861F54548}" type="presParOf" srcId="{D2322ADE-8732-4FDC-A1D3-F09A4B04F7CF}" destId="{91862BDC-F8D2-A448-BF91-9A6949569496}" srcOrd="25" destOrd="0" presId="urn:microsoft.com/office/officeart/2005/8/layout/vList2"/>
    <dgm:cxn modelId="{E053DDA0-37BB-734D-B8A7-BD7A4BC7A50D}" type="presParOf" srcId="{D2322ADE-8732-4FDC-A1D3-F09A4B04F7CF}" destId="{9EE82E02-0867-E64D-BF4F-99D8B6A643F5}" srcOrd="26" destOrd="0" presId="urn:microsoft.com/office/officeart/2005/8/layout/vList2"/>
    <dgm:cxn modelId="{F5515046-E41E-6948-B49E-66567B7794A6}" type="presParOf" srcId="{D2322ADE-8732-4FDC-A1D3-F09A4B04F7CF}" destId="{54922DBF-1321-C24B-98A5-D747945195A5}" srcOrd="27" destOrd="0" presId="urn:microsoft.com/office/officeart/2005/8/layout/vList2"/>
    <dgm:cxn modelId="{8BF2ABD0-C2AA-2748-A366-89A5F7E387B3}" type="presParOf" srcId="{D2322ADE-8732-4FDC-A1D3-F09A4B04F7CF}" destId="{BB81D9DE-9BE8-BB46-B471-AA4F71A2FB3F}" srcOrd="28" destOrd="0" presId="urn:microsoft.com/office/officeart/2005/8/layout/vList2"/>
    <dgm:cxn modelId="{80E1E30E-6A81-964B-B520-0D1EF94E11B4}" type="presParOf" srcId="{D2322ADE-8732-4FDC-A1D3-F09A4B04F7CF}" destId="{559EF98A-D79E-964E-96B4-E39BA60AA551}" srcOrd="29" destOrd="0" presId="urn:microsoft.com/office/officeart/2005/8/layout/vList2"/>
    <dgm:cxn modelId="{C29FE9A4-3099-AC42-BB88-CF65F782A366}" type="presParOf" srcId="{D2322ADE-8732-4FDC-A1D3-F09A4B04F7CF}" destId="{4C595D2F-AAD1-774C-9760-373A251ADD2D}" srcOrd="30" destOrd="0" presId="urn:microsoft.com/office/officeart/2005/8/layout/vList2"/>
    <dgm:cxn modelId="{637195ED-4DD7-B14E-ADF4-F531DB5D3A37}" type="presParOf" srcId="{D2322ADE-8732-4FDC-A1D3-F09A4B04F7CF}" destId="{A5C32E55-C77C-594D-BBB8-37A23864910E}" srcOrd="31" destOrd="0" presId="urn:microsoft.com/office/officeart/2005/8/layout/vList2"/>
    <dgm:cxn modelId="{F7C27808-A08D-164B-B667-0A4B049B4848}" type="presParOf" srcId="{D2322ADE-8732-4FDC-A1D3-F09A4B04F7CF}" destId="{214AFAC9-E605-C044-9E9F-4E4E514E11FA}" srcOrd="32" destOrd="0" presId="urn:microsoft.com/office/officeart/2005/8/layout/vList2"/>
    <dgm:cxn modelId="{ABDE1C1D-BC76-A241-B89C-8A1BBF325BEE}" type="presParOf" srcId="{D2322ADE-8732-4FDC-A1D3-F09A4B04F7CF}" destId="{94600298-95B2-A44A-8193-B8B81B405BD4}" srcOrd="33" destOrd="0" presId="urn:microsoft.com/office/officeart/2005/8/layout/vList2"/>
    <dgm:cxn modelId="{BAD9636B-8647-2F4E-BD3C-CC8738AAFE41}" type="presParOf" srcId="{D2322ADE-8732-4FDC-A1D3-F09A4B04F7CF}" destId="{81BE0116-1759-E746-B110-8AB69F5D1E08}" srcOrd="34" destOrd="0" presId="urn:microsoft.com/office/officeart/2005/8/layout/vList2"/>
    <dgm:cxn modelId="{5978A94F-1772-8244-BCCA-556825276768}" type="presParOf" srcId="{D2322ADE-8732-4FDC-A1D3-F09A4B04F7CF}" destId="{6B912726-0BD3-A145-ACB4-554751B3A9D1}" srcOrd="35" destOrd="0" presId="urn:microsoft.com/office/officeart/2005/8/layout/vList2"/>
    <dgm:cxn modelId="{1780DA0A-E302-5247-9CFF-A0E0484FCD55}" type="presParOf" srcId="{D2322ADE-8732-4FDC-A1D3-F09A4B04F7CF}" destId="{F7C5E893-D7C0-E54B-8D94-3C87538415B9}" srcOrd="36" destOrd="0" presId="urn:microsoft.com/office/officeart/2005/8/layout/vList2"/>
    <dgm:cxn modelId="{9D2660F1-D536-1F49-B02F-68FA1AA66FC9}" type="presParOf" srcId="{D2322ADE-8732-4FDC-A1D3-F09A4B04F7CF}" destId="{BBE9A205-343B-4242-948A-6EB50A8BDAD3}" srcOrd="37" destOrd="0" presId="urn:microsoft.com/office/officeart/2005/8/layout/vList2"/>
    <dgm:cxn modelId="{DCCF0C10-9A92-9D40-8053-7E1D594BC728}" type="presParOf" srcId="{D2322ADE-8732-4FDC-A1D3-F09A4B04F7CF}" destId="{52C0B896-8FFD-824A-918B-A7ECB216880B}" srcOrd="38" destOrd="0" presId="urn:microsoft.com/office/officeart/2005/8/layout/vList2"/>
    <dgm:cxn modelId="{1F612858-BF42-904B-B54B-40C1AB26823B}" type="presParOf" srcId="{D2322ADE-8732-4FDC-A1D3-F09A4B04F7CF}" destId="{CFE676AF-3C45-3042-9503-438C28F3DD1C}" srcOrd="39" destOrd="0" presId="urn:microsoft.com/office/officeart/2005/8/layout/vList2"/>
    <dgm:cxn modelId="{B20C41AE-DB1F-A84D-936E-EC46E83CF5F3}" type="presParOf" srcId="{D2322ADE-8732-4FDC-A1D3-F09A4B04F7CF}" destId="{6279B26C-544D-9343-90E9-33A9D0F27278}" srcOrd="40" destOrd="0" presId="urn:microsoft.com/office/officeart/2005/8/layout/vList2"/>
    <dgm:cxn modelId="{AD24E369-5460-F94F-BB2F-46144EDFABEA}" type="presParOf" srcId="{D2322ADE-8732-4FDC-A1D3-F09A4B04F7CF}" destId="{B060F280-D1BD-534E-94E5-9CEABA9325E2}" srcOrd="41" destOrd="0" presId="urn:microsoft.com/office/officeart/2005/8/layout/vList2"/>
    <dgm:cxn modelId="{8BF230A8-1063-7742-96FE-74B118C433EB}" type="presParOf" srcId="{D2322ADE-8732-4FDC-A1D3-F09A4B04F7CF}" destId="{98F341D5-AF02-C642-BB9F-2DFF47398B26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810CB-8977-46EB-B32E-B1F4C804510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C598B9B4-7F5D-409D-B7B8-0E2D99B7B58D}">
      <dgm:prSet phldrT="[Texto]"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GradientBoostingClassifier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D3825340-A605-419C-AB64-3C8C7B66BEEA}" type="parTrans" cxnId="{FE3AC858-CDF7-4E0D-839B-6AFC4351FDC3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A6EFA8C-D1DC-49FC-9761-CBB0BEE908A1}" type="sibTrans" cxnId="{FE3AC858-CDF7-4E0D-839B-6AFC4351FDC3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DA6433F5-3D0E-4155-9BDD-E1F6C9E1CD52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RandomForestClassifier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02273504-3D1A-4478-B34C-AA329A4FF298}" type="parTrans" cxnId="{BE99475F-DDDD-4387-B8A6-EA6B645F5498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A9527C75-DC41-4789-8EFE-158FBA3F7F52}" type="sibTrans" cxnId="{BE99475F-DDDD-4387-B8A6-EA6B645F5498}">
      <dgm:prSet/>
      <dgm:spPr/>
      <dgm:t>
        <a:bodyPr/>
        <a:lstStyle/>
        <a:p>
          <a:endParaRPr lang="pt-BR" sz="28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10614E2-7E55-6643-B99A-2788391A8A43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MinMaxScaler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092CFE7B-43BA-6F4D-B202-E048BC7427FA}" type="parTrans" cxnId="{4A66053C-7BBB-9147-AA5E-AE34F0CC4866}">
      <dgm:prSet/>
      <dgm:spPr/>
      <dgm:t>
        <a:bodyPr/>
        <a:lstStyle/>
        <a:p>
          <a:endParaRPr lang="pt-BR"/>
        </a:p>
      </dgm:t>
    </dgm:pt>
    <dgm:pt modelId="{C7DAC4D7-D1B3-8A45-A672-58F5154075AD}" type="sibTrans" cxnId="{4A66053C-7BBB-9147-AA5E-AE34F0CC4866}">
      <dgm:prSet/>
      <dgm:spPr/>
      <dgm:t>
        <a:bodyPr/>
        <a:lstStyle/>
        <a:p>
          <a:endParaRPr lang="pt-BR"/>
        </a:p>
      </dgm:t>
    </dgm:pt>
    <dgm:pt modelId="{71114307-A593-4C45-B0E1-40FB4041EF54}">
      <dgm:prSet custT="1"/>
      <dgm:spPr/>
      <dgm:t>
        <a:bodyPr/>
        <a:lstStyle/>
        <a:p>
          <a:r>
            <a:rPr lang="pt-BR" sz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OneHotEncoder</a:t>
          </a:r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DF34BC3D-02A9-DA4D-90E5-3A4CB965A09C}" type="parTrans" cxnId="{CF90428A-A683-5C4B-9736-606A68E26DA3}">
      <dgm:prSet/>
      <dgm:spPr/>
      <dgm:t>
        <a:bodyPr/>
        <a:lstStyle/>
        <a:p>
          <a:endParaRPr lang="pt-BR"/>
        </a:p>
      </dgm:t>
    </dgm:pt>
    <dgm:pt modelId="{293E81A8-E275-E54F-BC49-FAC37B3C151D}" type="sibTrans" cxnId="{CF90428A-A683-5C4B-9736-606A68E26DA3}">
      <dgm:prSet/>
      <dgm:spPr/>
      <dgm:t>
        <a:bodyPr/>
        <a:lstStyle/>
        <a:p>
          <a:endParaRPr lang="pt-BR"/>
        </a:p>
      </dgm:t>
    </dgm:pt>
    <dgm:pt modelId="{1E800896-7D16-4845-8588-B2482640D65E}">
      <dgm:prSet custT="1"/>
      <dgm:spPr>
        <a:noFill/>
      </dgm:spPr>
      <dgm:t>
        <a:bodyPr/>
        <a:lstStyle/>
        <a:p>
          <a:endParaRPr lang="pt-BR" sz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B983EFA4-D75D-FB4B-9F46-AAE80395F75D}" type="parTrans" cxnId="{F35F0086-7234-F149-9A5C-F46C519A4872}">
      <dgm:prSet/>
      <dgm:spPr/>
      <dgm:t>
        <a:bodyPr/>
        <a:lstStyle/>
        <a:p>
          <a:endParaRPr lang="pt-BR"/>
        </a:p>
      </dgm:t>
    </dgm:pt>
    <dgm:pt modelId="{66B82D62-0FF7-2643-BF87-D9C1E68F1280}" type="sibTrans" cxnId="{F35F0086-7234-F149-9A5C-F46C519A4872}">
      <dgm:prSet/>
      <dgm:spPr/>
      <dgm:t>
        <a:bodyPr/>
        <a:lstStyle/>
        <a:p>
          <a:endParaRPr lang="pt-BR"/>
        </a:p>
      </dgm:t>
    </dgm:pt>
    <dgm:pt modelId="{A1F1D568-08C1-AD4F-9051-2A64CD38600F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Sklearn.PreProcessing</a:t>
          </a:r>
          <a:endParaRPr lang="pt-BR" sz="1200" dirty="0"/>
        </a:p>
      </dgm:t>
    </dgm:pt>
    <dgm:pt modelId="{BD5DCAF9-FE92-DD4F-9C63-FB90704E0C3F}" type="parTrans" cxnId="{09C8076D-E337-C946-B715-E124D004CFF4}">
      <dgm:prSet/>
      <dgm:spPr/>
      <dgm:t>
        <a:bodyPr/>
        <a:lstStyle/>
        <a:p>
          <a:endParaRPr lang="pt-BR"/>
        </a:p>
      </dgm:t>
    </dgm:pt>
    <dgm:pt modelId="{E722C392-BE16-0D43-8A47-9FCC7EA5ACF1}" type="sibTrans" cxnId="{09C8076D-E337-C946-B715-E124D004CFF4}">
      <dgm:prSet/>
      <dgm:spPr/>
      <dgm:t>
        <a:bodyPr/>
        <a:lstStyle/>
        <a:p>
          <a:endParaRPr lang="pt-BR"/>
        </a:p>
      </dgm:t>
    </dgm:pt>
    <dgm:pt modelId="{31B663A0-C02B-CB4E-B620-7A8E641D8343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sklearn.Ensemble</a:t>
          </a:r>
          <a:endParaRPr lang="pt-BR" sz="1200" dirty="0"/>
        </a:p>
      </dgm:t>
    </dgm:pt>
    <dgm:pt modelId="{39E41046-94CA-F64F-80F9-2A053666C8A0}" type="parTrans" cxnId="{1D515C30-442A-A142-A3E5-6626B320EDC4}">
      <dgm:prSet/>
      <dgm:spPr/>
      <dgm:t>
        <a:bodyPr/>
        <a:lstStyle/>
        <a:p>
          <a:endParaRPr lang="pt-BR"/>
        </a:p>
      </dgm:t>
    </dgm:pt>
    <dgm:pt modelId="{3D3C88CA-F5DE-4B49-9FE5-250EFF0154AF}" type="sibTrans" cxnId="{1D515C30-442A-A142-A3E5-6626B320EDC4}">
      <dgm:prSet/>
      <dgm:spPr/>
      <dgm:t>
        <a:bodyPr/>
        <a:lstStyle/>
        <a:p>
          <a:endParaRPr lang="pt-BR"/>
        </a:p>
      </dgm:t>
    </dgm:pt>
    <dgm:pt modelId="{AF8E77CD-E1E2-F74A-94F1-D117687E4C4E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90D7BC3E-8F3D-A640-8EE7-DB9FA6FA6F1B}" type="parTrans" cxnId="{A5726BE5-163E-1A4B-A925-B075691A738F}">
      <dgm:prSet/>
      <dgm:spPr/>
      <dgm:t>
        <a:bodyPr/>
        <a:lstStyle/>
        <a:p>
          <a:endParaRPr lang="pt-BR"/>
        </a:p>
      </dgm:t>
    </dgm:pt>
    <dgm:pt modelId="{1AE7AC4E-4786-6445-9029-AEAEE5324509}" type="sibTrans" cxnId="{A5726BE5-163E-1A4B-A925-B075691A738F}">
      <dgm:prSet/>
      <dgm:spPr/>
      <dgm:t>
        <a:bodyPr/>
        <a:lstStyle/>
        <a:p>
          <a:endParaRPr lang="pt-BR"/>
        </a:p>
      </dgm:t>
    </dgm:pt>
    <dgm:pt modelId="{6D5BDA69-7EA2-244B-91D3-300DDB15FCB3}">
      <dgm:prSet custT="1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pt-BR" sz="1200" dirty="0" err="1"/>
            <a:t>imblearn.oversampling</a:t>
          </a:r>
          <a:endParaRPr lang="pt-BR" sz="1200" dirty="0"/>
        </a:p>
      </dgm:t>
    </dgm:pt>
    <dgm:pt modelId="{AF2BFD41-7B21-1F4D-A8F8-0BA0A6DCB4F4}" type="parTrans" cxnId="{B2B4C51B-2173-D84B-9656-9D219276C8F8}">
      <dgm:prSet/>
      <dgm:spPr/>
      <dgm:t>
        <a:bodyPr/>
        <a:lstStyle/>
        <a:p>
          <a:endParaRPr lang="pt-BR"/>
        </a:p>
      </dgm:t>
    </dgm:pt>
    <dgm:pt modelId="{7B047D8B-9BB6-2B42-8BDC-90752D3AD768}" type="sibTrans" cxnId="{B2B4C51B-2173-D84B-9656-9D219276C8F8}">
      <dgm:prSet/>
      <dgm:spPr/>
      <dgm:t>
        <a:bodyPr/>
        <a:lstStyle/>
        <a:p>
          <a:endParaRPr lang="pt-BR"/>
        </a:p>
      </dgm:t>
    </dgm:pt>
    <dgm:pt modelId="{0E279BA5-A14B-3B48-9EB1-508974ECE238}">
      <dgm:prSet custT="1"/>
      <dgm:spPr>
        <a:solidFill>
          <a:schemeClr val="accent2"/>
        </a:solidFill>
      </dgm:spPr>
      <dgm:t>
        <a:bodyPr/>
        <a:lstStyle/>
        <a:p>
          <a:r>
            <a:rPr lang="pt-BR" sz="1200" dirty="0" err="1"/>
            <a:t>RandomOverSampler</a:t>
          </a:r>
          <a:endParaRPr lang="pt-BR" sz="1200" dirty="0"/>
        </a:p>
      </dgm:t>
    </dgm:pt>
    <dgm:pt modelId="{3EF9D511-6625-9943-BACF-F36177ED3693}" type="parTrans" cxnId="{1B7DAB33-AEDD-D84D-9B7F-9ACBEEF4AF9C}">
      <dgm:prSet/>
      <dgm:spPr/>
      <dgm:t>
        <a:bodyPr/>
        <a:lstStyle/>
        <a:p>
          <a:endParaRPr lang="pt-BR"/>
        </a:p>
      </dgm:t>
    </dgm:pt>
    <dgm:pt modelId="{D6727247-8E24-F24B-AAE8-BFBE2D01B506}" type="sibTrans" cxnId="{1B7DAB33-AEDD-D84D-9B7F-9ACBEEF4AF9C}">
      <dgm:prSet/>
      <dgm:spPr/>
      <dgm:t>
        <a:bodyPr/>
        <a:lstStyle/>
        <a:p>
          <a:endParaRPr lang="pt-BR"/>
        </a:p>
      </dgm:t>
    </dgm:pt>
    <dgm:pt modelId="{1AD5E835-FC98-6E44-858A-5CB9AB1CD575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A2744E4A-17A6-F04C-BB55-53888F68F6D1}" type="parTrans" cxnId="{047EB755-ADA9-F947-8EF0-76BB30D72AE2}">
      <dgm:prSet/>
      <dgm:spPr/>
      <dgm:t>
        <a:bodyPr/>
        <a:lstStyle/>
        <a:p>
          <a:endParaRPr lang="pt-BR"/>
        </a:p>
      </dgm:t>
    </dgm:pt>
    <dgm:pt modelId="{60AC2A85-2FA2-E64C-9A7B-3A574ABA450A}" type="sibTrans" cxnId="{047EB755-ADA9-F947-8EF0-76BB30D72AE2}">
      <dgm:prSet/>
      <dgm:spPr/>
      <dgm:t>
        <a:bodyPr/>
        <a:lstStyle/>
        <a:p>
          <a:endParaRPr lang="pt-BR"/>
        </a:p>
      </dgm:t>
    </dgm:pt>
    <dgm:pt modelId="{F83994EC-0B7E-E94B-A50E-54156842DDDF}">
      <dgm:prSet custT="1"/>
      <dgm:spPr>
        <a:solidFill>
          <a:schemeClr val="accent4">
            <a:alpha val="50000"/>
          </a:schemeClr>
        </a:solidFill>
      </dgm:spPr>
      <dgm:t>
        <a:bodyPr/>
        <a:lstStyle/>
        <a:p>
          <a:r>
            <a:rPr lang="pt-BR" sz="1200" dirty="0" err="1"/>
            <a:t>xgboost</a:t>
          </a:r>
          <a:endParaRPr lang="pt-BR" sz="1200" dirty="0"/>
        </a:p>
      </dgm:t>
    </dgm:pt>
    <dgm:pt modelId="{5D03C48B-9053-0C4C-9F91-BADA45518BBD}" type="parTrans" cxnId="{157CBFA5-84C7-FB4E-BFA8-3D23E15E031F}">
      <dgm:prSet/>
      <dgm:spPr/>
      <dgm:t>
        <a:bodyPr/>
        <a:lstStyle/>
        <a:p>
          <a:endParaRPr lang="pt-BR"/>
        </a:p>
      </dgm:t>
    </dgm:pt>
    <dgm:pt modelId="{841442D1-3951-E040-9A99-EEE69C521783}" type="sibTrans" cxnId="{157CBFA5-84C7-FB4E-BFA8-3D23E15E031F}">
      <dgm:prSet/>
      <dgm:spPr/>
      <dgm:t>
        <a:bodyPr/>
        <a:lstStyle/>
        <a:p>
          <a:endParaRPr lang="pt-BR"/>
        </a:p>
      </dgm:t>
    </dgm:pt>
    <dgm:pt modelId="{53EDB63F-13B9-9D44-B049-4565E186DB57}">
      <dgm:prSet custT="1"/>
      <dgm:spPr>
        <a:solidFill>
          <a:schemeClr val="tx1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pt-BR" sz="1200" dirty="0" err="1"/>
            <a:t>LightGBM</a:t>
          </a:r>
          <a:endParaRPr lang="pt-BR" sz="1200" dirty="0"/>
        </a:p>
      </dgm:t>
    </dgm:pt>
    <dgm:pt modelId="{5BF06BF3-8250-1E4E-81AA-FBD8A61CF11A}" type="parTrans" cxnId="{B764D45F-1FF9-D94E-997B-6B7546D1B213}">
      <dgm:prSet/>
      <dgm:spPr/>
      <dgm:t>
        <a:bodyPr/>
        <a:lstStyle/>
        <a:p>
          <a:endParaRPr lang="pt-BR"/>
        </a:p>
      </dgm:t>
    </dgm:pt>
    <dgm:pt modelId="{16E535A1-E145-AB45-9E2C-2B2CD3B80B00}" type="sibTrans" cxnId="{B764D45F-1FF9-D94E-997B-6B7546D1B213}">
      <dgm:prSet/>
      <dgm:spPr/>
      <dgm:t>
        <a:bodyPr/>
        <a:lstStyle/>
        <a:p>
          <a:endParaRPr lang="pt-BR"/>
        </a:p>
      </dgm:t>
    </dgm:pt>
    <dgm:pt modelId="{24348AD8-E5F7-3F41-AC60-C8CFA71805E9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C376FFD6-1775-504E-BD0C-7B64AF876973}" type="parTrans" cxnId="{67F7C8B7-B76F-1F45-BE3A-5F9AA58CE488}">
      <dgm:prSet/>
      <dgm:spPr/>
      <dgm:t>
        <a:bodyPr/>
        <a:lstStyle/>
        <a:p>
          <a:endParaRPr lang="pt-BR"/>
        </a:p>
      </dgm:t>
    </dgm:pt>
    <dgm:pt modelId="{042CE0BF-CE61-6243-86E0-861DDD3CA0DE}" type="sibTrans" cxnId="{67F7C8B7-B76F-1F45-BE3A-5F9AA58CE488}">
      <dgm:prSet/>
      <dgm:spPr/>
      <dgm:t>
        <a:bodyPr/>
        <a:lstStyle/>
        <a:p>
          <a:endParaRPr lang="pt-BR"/>
        </a:p>
      </dgm:t>
    </dgm:pt>
    <dgm:pt modelId="{158C1715-2157-FC47-8923-D54C719B1760}">
      <dgm:prSet custT="1"/>
      <dgm:spPr/>
      <dgm:t>
        <a:bodyPr/>
        <a:lstStyle/>
        <a:p>
          <a:r>
            <a:rPr lang="pt-BR" sz="1200" dirty="0" err="1"/>
            <a:t>GaussianNB</a:t>
          </a:r>
          <a:endParaRPr lang="pt-BR" sz="1200" dirty="0"/>
        </a:p>
      </dgm:t>
    </dgm:pt>
    <dgm:pt modelId="{9F6F7CE2-9BE6-2943-9211-3DC150768665}" type="parTrans" cxnId="{696AFF10-0E9C-214C-9D3F-7261C77BD4D2}">
      <dgm:prSet/>
      <dgm:spPr/>
      <dgm:t>
        <a:bodyPr/>
        <a:lstStyle/>
        <a:p>
          <a:endParaRPr lang="pt-BR"/>
        </a:p>
      </dgm:t>
    </dgm:pt>
    <dgm:pt modelId="{9054D0B7-7E28-6F40-9414-190086F982EF}" type="sibTrans" cxnId="{696AFF10-0E9C-214C-9D3F-7261C77BD4D2}">
      <dgm:prSet/>
      <dgm:spPr/>
      <dgm:t>
        <a:bodyPr/>
        <a:lstStyle/>
        <a:p>
          <a:endParaRPr lang="pt-BR"/>
        </a:p>
      </dgm:t>
    </dgm:pt>
    <dgm:pt modelId="{B1FD6F4A-EB1E-8644-AE60-A8AE8D62ADF5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pt-BR" sz="1200" dirty="0" err="1"/>
            <a:t>LGBClassifier</a:t>
          </a:r>
          <a:endParaRPr lang="pt-BR" sz="1200" dirty="0"/>
        </a:p>
      </dgm:t>
    </dgm:pt>
    <dgm:pt modelId="{FA45A736-4D6D-6A41-9D99-3584D005409E}" type="parTrans" cxnId="{4ADDBE5E-9569-AA4F-8D58-A80068F3BC2D}">
      <dgm:prSet/>
      <dgm:spPr/>
      <dgm:t>
        <a:bodyPr/>
        <a:lstStyle/>
        <a:p>
          <a:endParaRPr lang="pt-BR"/>
        </a:p>
      </dgm:t>
    </dgm:pt>
    <dgm:pt modelId="{C77B51A4-F3D9-1944-B67D-2B8146383C4D}" type="sibTrans" cxnId="{4ADDBE5E-9569-AA4F-8D58-A80068F3BC2D}">
      <dgm:prSet/>
      <dgm:spPr/>
      <dgm:t>
        <a:bodyPr/>
        <a:lstStyle/>
        <a:p>
          <a:endParaRPr lang="pt-BR"/>
        </a:p>
      </dgm:t>
    </dgm:pt>
    <dgm:pt modelId="{FCA5DCFC-6825-D141-97DB-16E2EB2B708C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200" dirty="0" err="1"/>
            <a:t>sklearn.naive_bayes</a:t>
          </a:r>
          <a:endParaRPr lang="pt-BR" sz="1200" dirty="0"/>
        </a:p>
      </dgm:t>
    </dgm:pt>
    <dgm:pt modelId="{262E44A5-DB01-7743-A403-37DFFBDA1AAC}" type="sibTrans" cxnId="{BC24E87C-8A7D-3241-AC70-49DEBEA7F29E}">
      <dgm:prSet/>
      <dgm:spPr/>
      <dgm:t>
        <a:bodyPr/>
        <a:lstStyle/>
        <a:p>
          <a:endParaRPr lang="pt-BR"/>
        </a:p>
      </dgm:t>
    </dgm:pt>
    <dgm:pt modelId="{C7B2500C-A1F1-F54A-86FE-961EA37231D8}" type="parTrans" cxnId="{BC24E87C-8A7D-3241-AC70-49DEBEA7F29E}">
      <dgm:prSet/>
      <dgm:spPr/>
      <dgm:t>
        <a:bodyPr/>
        <a:lstStyle/>
        <a:p>
          <a:endParaRPr lang="pt-BR"/>
        </a:p>
      </dgm:t>
    </dgm:pt>
    <dgm:pt modelId="{32C5BE3E-F550-9244-9ACA-A3D55956C924}">
      <dgm:prSet custT="1"/>
      <dgm:spPr>
        <a:noFill/>
      </dgm:spPr>
      <dgm:t>
        <a:bodyPr/>
        <a:lstStyle/>
        <a:p>
          <a:endParaRPr lang="pt-BR" sz="1200" dirty="0"/>
        </a:p>
      </dgm:t>
    </dgm:pt>
    <dgm:pt modelId="{27BC3699-0774-A745-9CA9-D1549F4A15B2}" type="sibTrans" cxnId="{0040269C-D5F5-9F41-AC3E-083A43A8AD42}">
      <dgm:prSet/>
      <dgm:spPr/>
      <dgm:t>
        <a:bodyPr/>
        <a:lstStyle/>
        <a:p>
          <a:endParaRPr lang="pt-BR"/>
        </a:p>
      </dgm:t>
    </dgm:pt>
    <dgm:pt modelId="{F766E8DB-BA00-7D4C-9460-44BC8C8CE07C}" type="parTrans" cxnId="{0040269C-D5F5-9F41-AC3E-083A43A8AD42}">
      <dgm:prSet/>
      <dgm:spPr/>
      <dgm:t>
        <a:bodyPr/>
        <a:lstStyle/>
        <a:p>
          <a:endParaRPr lang="pt-BR"/>
        </a:p>
      </dgm:t>
    </dgm:pt>
    <dgm:pt modelId="{F52B7263-0F85-3244-AF0F-7BF2CA9BE601}">
      <dgm:prSet custT="1"/>
      <dgm:spPr>
        <a:solidFill>
          <a:schemeClr val="accent4"/>
        </a:solidFill>
      </dgm:spPr>
      <dgm:t>
        <a:bodyPr/>
        <a:lstStyle/>
        <a:p>
          <a:r>
            <a:rPr lang="pt-BR" sz="1200"/>
            <a:t>XGBClassifier</a:t>
          </a:r>
        </a:p>
      </dgm:t>
    </dgm:pt>
    <dgm:pt modelId="{C9E67734-A515-AF44-B321-407A06A5910E}" type="parTrans" cxnId="{DB3CAFE6-D723-9B40-BBD5-DB0BA46E8402}">
      <dgm:prSet/>
      <dgm:spPr/>
      <dgm:t>
        <a:bodyPr/>
        <a:lstStyle/>
        <a:p>
          <a:endParaRPr lang="pt-BR"/>
        </a:p>
      </dgm:t>
    </dgm:pt>
    <dgm:pt modelId="{ECEE3D31-9EAB-1742-B6F1-03FD56627C1F}" type="sibTrans" cxnId="{DB3CAFE6-D723-9B40-BBD5-DB0BA46E8402}">
      <dgm:prSet/>
      <dgm:spPr/>
      <dgm:t>
        <a:bodyPr/>
        <a:lstStyle/>
        <a:p>
          <a:endParaRPr lang="pt-BR"/>
        </a:p>
      </dgm:t>
    </dgm:pt>
    <dgm:pt modelId="{D2322ADE-8732-4FDC-A1D3-F09A4B04F7CF}" type="pres">
      <dgm:prSet presAssocID="{DDC810CB-8977-46EB-B32E-B1F4C8045103}" presName="linear" presStyleCnt="0">
        <dgm:presLayoutVars>
          <dgm:animLvl val="lvl"/>
          <dgm:resizeHandles val="exact"/>
        </dgm:presLayoutVars>
      </dgm:prSet>
      <dgm:spPr/>
    </dgm:pt>
    <dgm:pt modelId="{A9A4F75F-B1AC-194B-ACA3-74687345A273}" type="pres">
      <dgm:prSet presAssocID="{A1F1D568-08C1-AD4F-9051-2A64CD38600F}" presName="parentText" presStyleLbl="node1" presStyleIdx="0" presStyleCnt="19" custScaleY="76920">
        <dgm:presLayoutVars>
          <dgm:chMax val="0"/>
          <dgm:bulletEnabled val="1"/>
        </dgm:presLayoutVars>
      </dgm:prSet>
      <dgm:spPr/>
    </dgm:pt>
    <dgm:pt modelId="{FCF105DA-569A-BB40-A50B-4B631302A204}" type="pres">
      <dgm:prSet presAssocID="{E722C392-BE16-0D43-8A47-9FCC7EA5ACF1}" presName="spacer" presStyleCnt="0"/>
      <dgm:spPr/>
    </dgm:pt>
    <dgm:pt modelId="{C7D23FDC-A4B6-3448-86B5-E47A3F536DFC}" type="pres">
      <dgm:prSet presAssocID="{610614E2-7E55-6643-B99A-2788391A8A43}" presName="parentText" presStyleLbl="node1" presStyleIdx="1" presStyleCnt="19" custScaleY="67016">
        <dgm:presLayoutVars>
          <dgm:chMax val="0"/>
          <dgm:bulletEnabled val="1"/>
        </dgm:presLayoutVars>
      </dgm:prSet>
      <dgm:spPr/>
    </dgm:pt>
    <dgm:pt modelId="{1FD81F9C-EA86-E843-9E82-23AD1B17F33D}" type="pres">
      <dgm:prSet presAssocID="{C7DAC4D7-D1B3-8A45-A672-58F5154075AD}" presName="spacer" presStyleCnt="0"/>
      <dgm:spPr/>
    </dgm:pt>
    <dgm:pt modelId="{6C1A529C-F479-834B-97CE-B5E978BFB548}" type="pres">
      <dgm:prSet presAssocID="{71114307-A593-4C45-B0E1-40FB4041EF54}" presName="parentText" presStyleLbl="node1" presStyleIdx="2" presStyleCnt="19" custScaleY="67016">
        <dgm:presLayoutVars>
          <dgm:chMax val="0"/>
          <dgm:bulletEnabled val="1"/>
        </dgm:presLayoutVars>
      </dgm:prSet>
      <dgm:spPr/>
    </dgm:pt>
    <dgm:pt modelId="{BFE09CD0-E4D4-FD4E-9069-0FD3F78DB1DF}" type="pres">
      <dgm:prSet presAssocID="{293E81A8-E275-E54F-BC49-FAC37B3C151D}" presName="spacer" presStyleCnt="0"/>
      <dgm:spPr/>
    </dgm:pt>
    <dgm:pt modelId="{B4B7F0EA-86AB-9C48-A3F0-25ED227792C3}" type="pres">
      <dgm:prSet presAssocID="{1E800896-7D16-4845-8588-B2482640D65E}" presName="parentText" presStyleLbl="node1" presStyleIdx="3" presStyleCnt="19" custScaleY="67016">
        <dgm:presLayoutVars>
          <dgm:chMax val="0"/>
          <dgm:bulletEnabled val="1"/>
        </dgm:presLayoutVars>
      </dgm:prSet>
      <dgm:spPr/>
    </dgm:pt>
    <dgm:pt modelId="{01E93332-0295-9843-8512-E91BD2F70CE0}" type="pres">
      <dgm:prSet presAssocID="{66B82D62-0FF7-2643-BF87-D9C1E68F1280}" presName="spacer" presStyleCnt="0"/>
      <dgm:spPr/>
    </dgm:pt>
    <dgm:pt modelId="{A9522670-6758-F34F-B99A-B23B82FC83C9}" type="pres">
      <dgm:prSet presAssocID="{31B663A0-C02B-CB4E-B620-7A8E641D8343}" presName="parentText" presStyleLbl="node1" presStyleIdx="4" presStyleCnt="19" custScaleY="67016">
        <dgm:presLayoutVars>
          <dgm:chMax val="0"/>
          <dgm:bulletEnabled val="1"/>
        </dgm:presLayoutVars>
      </dgm:prSet>
      <dgm:spPr/>
    </dgm:pt>
    <dgm:pt modelId="{882B5D5C-1C3D-5547-BA25-289512F118E8}" type="pres">
      <dgm:prSet presAssocID="{3D3C88CA-F5DE-4B49-9FE5-250EFF0154AF}" presName="spacer" presStyleCnt="0"/>
      <dgm:spPr/>
    </dgm:pt>
    <dgm:pt modelId="{9A57A739-5499-453B-8B1D-7CF1AC74A9DC}" type="pres">
      <dgm:prSet presAssocID="{DA6433F5-3D0E-4155-9BDD-E1F6C9E1CD52}" presName="parentText" presStyleLbl="node1" presStyleIdx="5" presStyleCnt="19" custScaleY="67016">
        <dgm:presLayoutVars>
          <dgm:chMax val="0"/>
          <dgm:bulletEnabled val="1"/>
        </dgm:presLayoutVars>
      </dgm:prSet>
      <dgm:spPr/>
    </dgm:pt>
    <dgm:pt modelId="{79211CDD-E2E1-8545-BDA3-FEA59CA3E0B6}" type="pres">
      <dgm:prSet presAssocID="{A9527C75-DC41-4789-8EFE-158FBA3F7F52}" presName="spacer" presStyleCnt="0"/>
      <dgm:spPr/>
    </dgm:pt>
    <dgm:pt modelId="{068B5A44-DF4C-46FD-A21A-2E5EF72B2020}" type="pres">
      <dgm:prSet presAssocID="{C598B9B4-7F5D-409D-B7B8-0E2D99B7B58D}" presName="parentText" presStyleLbl="node1" presStyleIdx="6" presStyleCnt="19" custScaleY="67016">
        <dgm:presLayoutVars>
          <dgm:chMax val="0"/>
          <dgm:bulletEnabled val="1"/>
        </dgm:presLayoutVars>
      </dgm:prSet>
      <dgm:spPr/>
    </dgm:pt>
    <dgm:pt modelId="{FC80E857-FA55-AF48-B9D5-605822D132FD}" type="pres">
      <dgm:prSet presAssocID="{6A6EFA8C-D1DC-49FC-9761-CBB0BEE908A1}" presName="spacer" presStyleCnt="0"/>
      <dgm:spPr/>
    </dgm:pt>
    <dgm:pt modelId="{E5774305-478B-9447-A8B1-38C2129D47F2}" type="pres">
      <dgm:prSet presAssocID="{32C5BE3E-F550-9244-9ACA-A3D55956C924}" presName="parentText" presStyleLbl="node1" presStyleIdx="7" presStyleCnt="19" custScaleY="67016">
        <dgm:presLayoutVars>
          <dgm:chMax val="0"/>
          <dgm:bulletEnabled val="1"/>
        </dgm:presLayoutVars>
      </dgm:prSet>
      <dgm:spPr/>
    </dgm:pt>
    <dgm:pt modelId="{B1BF45D1-78F4-F645-B0C6-12D7A2A5FC97}" type="pres">
      <dgm:prSet presAssocID="{27BC3699-0774-A745-9CA9-D1549F4A15B2}" presName="spacer" presStyleCnt="0"/>
      <dgm:spPr/>
    </dgm:pt>
    <dgm:pt modelId="{7700B471-A4B0-7E4D-AD3A-9EFD7C7A353D}" type="pres">
      <dgm:prSet presAssocID="{FCA5DCFC-6825-D141-97DB-16E2EB2B708C}" presName="parentText" presStyleLbl="node1" presStyleIdx="8" presStyleCnt="19" custScaleY="67016">
        <dgm:presLayoutVars>
          <dgm:chMax val="0"/>
          <dgm:bulletEnabled val="1"/>
        </dgm:presLayoutVars>
      </dgm:prSet>
      <dgm:spPr/>
    </dgm:pt>
    <dgm:pt modelId="{A08EAEB4-82FE-3F41-8928-86DF0F974236}" type="pres">
      <dgm:prSet presAssocID="{262E44A5-DB01-7743-A403-37DFFBDA1AAC}" presName="spacer" presStyleCnt="0"/>
      <dgm:spPr/>
    </dgm:pt>
    <dgm:pt modelId="{E61CB139-874A-BA4A-A497-477C2ED690D2}" type="pres">
      <dgm:prSet presAssocID="{158C1715-2157-FC47-8923-D54C719B1760}" presName="parentText" presStyleLbl="node1" presStyleIdx="9" presStyleCnt="19" custScaleY="67016">
        <dgm:presLayoutVars>
          <dgm:chMax val="0"/>
          <dgm:bulletEnabled val="1"/>
        </dgm:presLayoutVars>
      </dgm:prSet>
      <dgm:spPr/>
    </dgm:pt>
    <dgm:pt modelId="{2BD6CC86-75D3-8F4A-B130-D7A3CC482CBA}" type="pres">
      <dgm:prSet presAssocID="{9054D0B7-7E28-6F40-9414-190086F982EF}" presName="spacer" presStyleCnt="0"/>
      <dgm:spPr/>
    </dgm:pt>
    <dgm:pt modelId="{624CC367-5B26-104E-BAA7-401B9808EC33}" type="pres">
      <dgm:prSet presAssocID="{AF8E77CD-E1E2-F74A-94F1-D117687E4C4E}" presName="parentText" presStyleLbl="node1" presStyleIdx="10" presStyleCnt="19" custScaleY="67016">
        <dgm:presLayoutVars>
          <dgm:chMax val="0"/>
          <dgm:bulletEnabled val="1"/>
        </dgm:presLayoutVars>
      </dgm:prSet>
      <dgm:spPr/>
    </dgm:pt>
    <dgm:pt modelId="{8FB0E214-7CC7-724E-9951-B8A4381E25CC}" type="pres">
      <dgm:prSet presAssocID="{1AE7AC4E-4786-6445-9029-AEAEE5324509}" presName="spacer" presStyleCnt="0"/>
      <dgm:spPr/>
    </dgm:pt>
    <dgm:pt modelId="{7A7DABB1-39CC-7A43-B9FA-FEB0C4E258B8}" type="pres">
      <dgm:prSet presAssocID="{6D5BDA69-7EA2-244B-91D3-300DDB15FCB3}" presName="parentText" presStyleLbl="node1" presStyleIdx="11" presStyleCnt="19" custScaleY="67016">
        <dgm:presLayoutVars>
          <dgm:chMax val="0"/>
          <dgm:bulletEnabled val="1"/>
        </dgm:presLayoutVars>
      </dgm:prSet>
      <dgm:spPr/>
    </dgm:pt>
    <dgm:pt modelId="{D1F8FE9F-9868-EB48-AC08-EB9E85E2A251}" type="pres">
      <dgm:prSet presAssocID="{7B047D8B-9BB6-2B42-8BDC-90752D3AD768}" presName="spacer" presStyleCnt="0"/>
      <dgm:spPr/>
    </dgm:pt>
    <dgm:pt modelId="{BCBDDD7F-C35F-6640-BBDA-A2AE693E7507}" type="pres">
      <dgm:prSet presAssocID="{0E279BA5-A14B-3B48-9EB1-508974ECE238}" presName="parentText" presStyleLbl="node1" presStyleIdx="12" presStyleCnt="19" custScaleY="67016">
        <dgm:presLayoutVars>
          <dgm:chMax val="0"/>
          <dgm:bulletEnabled val="1"/>
        </dgm:presLayoutVars>
      </dgm:prSet>
      <dgm:spPr/>
    </dgm:pt>
    <dgm:pt modelId="{E1B0B96C-15FA-E64F-B672-9C535CFDCEBA}" type="pres">
      <dgm:prSet presAssocID="{D6727247-8E24-F24B-AAE8-BFBE2D01B506}" presName="spacer" presStyleCnt="0"/>
      <dgm:spPr/>
    </dgm:pt>
    <dgm:pt modelId="{BA9FF9F7-DA89-9140-9ECA-A6C921F5900A}" type="pres">
      <dgm:prSet presAssocID="{1AD5E835-FC98-6E44-858A-5CB9AB1CD575}" presName="parentText" presStyleLbl="node1" presStyleIdx="13" presStyleCnt="19" custScaleY="67016">
        <dgm:presLayoutVars>
          <dgm:chMax val="0"/>
          <dgm:bulletEnabled val="1"/>
        </dgm:presLayoutVars>
      </dgm:prSet>
      <dgm:spPr/>
    </dgm:pt>
    <dgm:pt modelId="{F4F16E06-C8F9-BD46-9798-47C73EC23A9B}" type="pres">
      <dgm:prSet presAssocID="{60AC2A85-2FA2-E64C-9A7B-3A574ABA450A}" presName="spacer" presStyleCnt="0"/>
      <dgm:spPr/>
    </dgm:pt>
    <dgm:pt modelId="{87DF2C9E-1197-9445-B35B-637F80D247A5}" type="pres">
      <dgm:prSet presAssocID="{F83994EC-0B7E-E94B-A50E-54156842DDDF}" presName="parentText" presStyleLbl="node1" presStyleIdx="14" presStyleCnt="19" custScaleY="67016">
        <dgm:presLayoutVars>
          <dgm:chMax val="0"/>
          <dgm:bulletEnabled val="1"/>
        </dgm:presLayoutVars>
      </dgm:prSet>
      <dgm:spPr/>
    </dgm:pt>
    <dgm:pt modelId="{F16E3957-309F-4042-8B1C-3F54D915B5A3}" type="pres">
      <dgm:prSet presAssocID="{841442D1-3951-E040-9A99-EEE69C521783}" presName="spacer" presStyleCnt="0"/>
      <dgm:spPr/>
    </dgm:pt>
    <dgm:pt modelId="{A27B4E83-4012-5647-A545-345592EB9CDB}" type="pres">
      <dgm:prSet presAssocID="{F52B7263-0F85-3244-AF0F-7BF2CA9BE601}" presName="parentText" presStyleLbl="node1" presStyleIdx="15" presStyleCnt="19" custScaleY="86612">
        <dgm:presLayoutVars>
          <dgm:chMax val="0"/>
          <dgm:bulletEnabled val="1"/>
        </dgm:presLayoutVars>
      </dgm:prSet>
      <dgm:spPr/>
    </dgm:pt>
    <dgm:pt modelId="{80F55F48-DA8B-3747-847E-9565481AA311}" type="pres">
      <dgm:prSet presAssocID="{ECEE3D31-9EAB-1742-B6F1-03FD56627C1F}" presName="spacer" presStyleCnt="0"/>
      <dgm:spPr/>
    </dgm:pt>
    <dgm:pt modelId="{876026DE-7AC2-EE47-B97E-353D563E4E89}" type="pres">
      <dgm:prSet presAssocID="{24348AD8-E5F7-3F41-AC60-C8CFA71805E9}" presName="parentText" presStyleLbl="node1" presStyleIdx="16" presStyleCnt="19" custScaleY="67016">
        <dgm:presLayoutVars>
          <dgm:chMax val="0"/>
          <dgm:bulletEnabled val="1"/>
        </dgm:presLayoutVars>
      </dgm:prSet>
      <dgm:spPr/>
    </dgm:pt>
    <dgm:pt modelId="{D64A456D-1B48-4E47-A81D-4CD804162391}" type="pres">
      <dgm:prSet presAssocID="{042CE0BF-CE61-6243-86E0-861DDD3CA0DE}" presName="spacer" presStyleCnt="0"/>
      <dgm:spPr/>
    </dgm:pt>
    <dgm:pt modelId="{317494B2-C4C9-DF4B-837C-8DE8011D27EC}" type="pres">
      <dgm:prSet presAssocID="{53EDB63F-13B9-9D44-B049-4565E186DB57}" presName="parentText" presStyleLbl="node1" presStyleIdx="17" presStyleCnt="19" custScaleY="67016">
        <dgm:presLayoutVars>
          <dgm:chMax val="0"/>
          <dgm:bulletEnabled val="1"/>
        </dgm:presLayoutVars>
      </dgm:prSet>
      <dgm:spPr/>
    </dgm:pt>
    <dgm:pt modelId="{53E0F3FE-058D-D949-8274-074E6AC65A79}" type="pres">
      <dgm:prSet presAssocID="{16E535A1-E145-AB45-9E2C-2B2CD3B80B00}" presName="spacer" presStyleCnt="0"/>
      <dgm:spPr/>
    </dgm:pt>
    <dgm:pt modelId="{CE46DB72-2077-C14A-9865-2F9B324FE4E8}" type="pres">
      <dgm:prSet presAssocID="{B1FD6F4A-EB1E-8644-AE60-A8AE8D62ADF5}" presName="parentText" presStyleLbl="node1" presStyleIdx="18" presStyleCnt="19" custScaleY="67016">
        <dgm:presLayoutVars>
          <dgm:chMax val="0"/>
          <dgm:bulletEnabled val="1"/>
        </dgm:presLayoutVars>
      </dgm:prSet>
      <dgm:spPr/>
    </dgm:pt>
  </dgm:ptLst>
  <dgm:cxnLst>
    <dgm:cxn modelId="{696AFF10-0E9C-214C-9D3F-7261C77BD4D2}" srcId="{DDC810CB-8977-46EB-B32E-B1F4C8045103}" destId="{158C1715-2157-FC47-8923-D54C719B1760}" srcOrd="9" destOrd="0" parTransId="{9F6F7CE2-9BE6-2943-9211-3DC150768665}" sibTransId="{9054D0B7-7E28-6F40-9414-190086F982EF}"/>
    <dgm:cxn modelId="{5216D916-6AE2-DA43-9D83-672B0434523E}" type="presOf" srcId="{AF8E77CD-E1E2-F74A-94F1-D117687E4C4E}" destId="{624CC367-5B26-104E-BAA7-401B9808EC33}" srcOrd="0" destOrd="0" presId="urn:microsoft.com/office/officeart/2005/8/layout/vList2"/>
    <dgm:cxn modelId="{C17E1317-F32B-2F4E-95DF-76E714265D2C}" type="presOf" srcId="{32C5BE3E-F550-9244-9ACA-A3D55956C924}" destId="{E5774305-478B-9447-A8B1-38C2129D47F2}" srcOrd="0" destOrd="0" presId="urn:microsoft.com/office/officeart/2005/8/layout/vList2"/>
    <dgm:cxn modelId="{BD348617-6B93-2747-A9D4-0D5F41D55FD0}" type="presOf" srcId="{53EDB63F-13B9-9D44-B049-4565E186DB57}" destId="{317494B2-C4C9-DF4B-837C-8DE8011D27EC}" srcOrd="0" destOrd="0" presId="urn:microsoft.com/office/officeart/2005/8/layout/vList2"/>
    <dgm:cxn modelId="{B2B4C51B-2173-D84B-9656-9D219276C8F8}" srcId="{DDC810CB-8977-46EB-B32E-B1F4C8045103}" destId="{6D5BDA69-7EA2-244B-91D3-300DDB15FCB3}" srcOrd="11" destOrd="0" parTransId="{AF2BFD41-7B21-1F4D-A8F8-0BA0A6DCB4F4}" sibTransId="{7B047D8B-9BB6-2B42-8BDC-90752D3AD768}"/>
    <dgm:cxn modelId="{1D515C30-442A-A142-A3E5-6626B320EDC4}" srcId="{DDC810CB-8977-46EB-B32E-B1F4C8045103}" destId="{31B663A0-C02B-CB4E-B620-7A8E641D8343}" srcOrd="4" destOrd="0" parTransId="{39E41046-94CA-F64F-80F9-2A053666C8A0}" sibTransId="{3D3C88CA-F5DE-4B49-9FE5-250EFF0154AF}"/>
    <dgm:cxn modelId="{1B7DAB33-AEDD-D84D-9B7F-9ACBEEF4AF9C}" srcId="{DDC810CB-8977-46EB-B32E-B1F4C8045103}" destId="{0E279BA5-A14B-3B48-9EB1-508974ECE238}" srcOrd="12" destOrd="0" parTransId="{3EF9D511-6625-9943-BACF-F36177ED3693}" sibTransId="{D6727247-8E24-F24B-AAE8-BFBE2D01B506}"/>
    <dgm:cxn modelId="{1A386A3A-E1C5-D24C-AB4F-B87D9EEC742C}" type="presOf" srcId="{0E279BA5-A14B-3B48-9EB1-508974ECE238}" destId="{BCBDDD7F-C35F-6640-BBDA-A2AE693E7507}" srcOrd="0" destOrd="0" presId="urn:microsoft.com/office/officeart/2005/8/layout/vList2"/>
    <dgm:cxn modelId="{4A66053C-7BBB-9147-AA5E-AE34F0CC4866}" srcId="{DDC810CB-8977-46EB-B32E-B1F4C8045103}" destId="{610614E2-7E55-6643-B99A-2788391A8A43}" srcOrd="1" destOrd="0" parTransId="{092CFE7B-43BA-6F4D-B202-E048BC7427FA}" sibTransId="{C7DAC4D7-D1B3-8A45-A672-58F5154075AD}"/>
    <dgm:cxn modelId="{9FBB673C-3A5A-4E67-B9CD-80FFA87358A8}" type="presOf" srcId="{DDC810CB-8977-46EB-B32E-B1F4C8045103}" destId="{D2322ADE-8732-4FDC-A1D3-F09A4B04F7CF}" srcOrd="0" destOrd="0" presId="urn:microsoft.com/office/officeart/2005/8/layout/vList2"/>
    <dgm:cxn modelId="{49EDB43D-2509-7948-B7B6-0243D641BD07}" type="presOf" srcId="{1E800896-7D16-4845-8588-B2482640D65E}" destId="{B4B7F0EA-86AB-9C48-A3F0-25ED227792C3}" srcOrd="0" destOrd="0" presId="urn:microsoft.com/office/officeart/2005/8/layout/vList2"/>
    <dgm:cxn modelId="{32EDD449-EFAA-D44A-B6EA-3A2A83F0E2A2}" type="presOf" srcId="{C598B9B4-7F5D-409D-B7B8-0E2D99B7B58D}" destId="{068B5A44-DF4C-46FD-A21A-2E5EF72B2020}" srcOrd="0" destOrd="0" presId="urn:microsoft.com/office/officeart/2005/8/layout/vList2"/>
    <dgm:cxn modelId="{068DD353-EC62-664D-A7F9-34416AAFFD22}" type="presOf" srcId="{6D5BDA69-7EA2-244B-91D3-300DDB15FCB3}" destId="{7A7DABB1-39CC-7A43-B9FA-FEB0C4E258B8}" srcOrd="0" destOrd="0" presId="urn:microsoft.com/office/officeart/2005/8/layout/vList2"/>
    <dgm:cxn modelId="{047EB755-ADA9-F947-8EF0-76BB30D72AE2}" srcId="{DDC810CB-8977-46EB-B32E-B1F4C8045103}" destId="{1AD5E835-FC98-6E44-858A-5CB9AB1CD575}" srcOrd="13" destOrd="0" parTransId="{A2744E4A-17A6-F04C-BB55-53888F68F6D1}" sibTransId="{60AC2A85-2FA2-E64C-9A7B-3A574ABA450A}"/>
    <dgm:cxn modelId="{FE3AC858-CDF7-4E0D-839B-6AFC4351FDC3}" srcId="{DDC810CB-8977-46EB-B32E-B1F4C8045103}" destId="{C598B9B4-7F5D-409D-B7B8-0E2D99B7B58D}" srcOrd="6" destOrd="0" parTransId="{D3825340-A605-419C-AB64-3C8C7B66BEEA}" sibTransId="{6A6EFA8C-D1DC-49FC-9761-CBB0BEE908A1}"/>
    <dgm:cxn modelId="{4ADDBE5E-9569-AA4F-8D58-A80068F3BC2D}" srcId="{DDC810CB-8977-46EB-B32E-B1F4C8045103}" destId="{B1FD6F4A-EB1E-8644-AE60-A8AE8D62ADF5}" srcOrd="18" destOrd="0" parTransId="{FA45A736-4D6D-6A41-9D99-3584D005409E}" sibTransId="{C77B51A4-F3D9-1944-B67D-2B8146383C4D}"/>
    <dgm:cxn modelId="{BE99475F-DDDD-4387-B8A6-EA6B645F5498}" srcId="{DDC810CB-8977-46EB-B32E-B1F4C8045103}" destId="{DA6433F5-3D0E-4155-9BDD-E1F6C9E1CD52}" srcOrd="5" destOrd="0" parTransId="{02273504-3D1A-4478-B34C-AA329A4FF298}" sibTransId="{A9527C75-DC41-4789-8EFE-158FBA3F7F52}"/>
    <dgm:cxn modelId="{B764D45F-1FF9-D94E-997B-6B7546D1B213}" srcId="{DDC810CB-8977-46EB-B32E-B1F4C8045103}" destId="{53EDB63F-13B9-9D44-B049-4565E186DB57}" srcOrd="17" destOrd="0" parTransId="{5BF06BF3-8250-1E4E-81AA-FBD8A61CF11A}" sibTransId="{16E535A1-E145-AB45-9E2C-2B2CD3B80B00}"/>
    <dgm:cxn modelId="{09C8076D-E337-C946-B715-E124D004CFF4}" srcId="{DDC810CB-8977-46EB-B32E-B1F4C8045103}" destId="{A1F1D568-08C1-AD4F-9051-2A64CD38600F}" srcOrd="0" destOrd="0" parTransId="{BD5DCAF9-FE92-DD4F-9C63-FB90704E0C3F}" sibTransId="{E722C392-BE16-0D43-8A47-9FCC7EA5ACF1}"/>
    <dgm:cxn modelId="{8BB2817B-103D-9C40-9F87-0CEBFA1294C1}" type="presOf" srcId="{610614E2-7E55-6643-B99A-2788391A8A43}" destId="{C7D23FDC-A4B6-3448-86B5-E47A3F536DFC}" srcOrd="0" destOrd="0" presId="urn:microsoft.com/office/officeart/2005/8/layout/vList2"/>
    <dgm:cxn modelId="{BC24E87C-8A7D-3241-AC70-49DEBEA7F29E}" srcId="{DDC810CB-8977-46EB-B32E-B1F4C8045103}" destId="{FCA5DCFC-6825-D141-97DB-16E2EB2B708C}" srcOrd="8" destOrd="0" parTransId="{C7B2500C-A1F1-F54A-86FE-961EA37231D8}" sibTransId="{262E44A5-DB01-7743-A403-37DFFBDA1AAC}"/>
    <dgm:cxn modelId="{F35F0086-7234-F149-9A5C-F46C519A4872}" srcId="{DDC810CB-8977-46EB-B32E-B1F4C8045103}" destId="{1E800896-7D16-4845-8588-B2482640D65E}" srcOrd="3" destOrd="0" parTransId="{B983EFA4-D75D-FB4B-9F46-AAE80395F75D}" sibTransId="{66B82D62-0FF7-2643-BF87-D9C1E68F1280}"/>
    <dgm:cxn modelId="{FCBF7887-1E0B-234B-9CBE-236986E39032}" type="presOf" srcId="{1AD5E835-FC98-6E44-858A-5CB9AB1CD575}" destId="{BA9FF9F7-DA89-9140-9ECA-A6C921F5900A}" srcOrd="0" destOrd="0" presId="urn:microsoft.com/office/officeart/2005/8/layout/vList2"/>
    <dgm:cxn modelId="{CF90428A-A683-5C4B-9736-606A68E26DA3}" srcId="{DDC810CB-8977-46EB-B32E-B1F4C8045103}" destId="{71114307-A593-4C45-B0E1-40FB4041EF54}" srcOrd="2" destOrd="0" parTransId="{DF34BC3D-02A9-DA4D-90E5-3A4CB965A09C}" sibTransId="{293E81A8-E275-E54F-BC49-FAC37B3C151D}"/>
    <dgm:cxn modelId="{68177D91-A4BC-9C45-AD11-A3F3093C9598}" type="presOf" srcId="{FCA5DCFC-6825-D141-97DB-16E2EB2B708C}" destId="{7700B471-A4B0-7E4D-AD3A-9EFD7C7A353D}" srcOrd="0" destOrd="0" presId="urn:microsoft.com/office/officeart/2005/8/layout/vList2"/>
    <dgm:cxn modelId="{0040269C-D5F5-9F41-AC3E-083A43A8AD42}" srcId="{DDC810CB-8977-46EB-B32E-B1F4C8045103}" destId="{32C5BE3E-F550-9244-9ACA-A3D55956C924}" srcOrd="7" destOrd="0" parTransId="{F766E8DB-BA00-7D4C-9460-44BC8C8CE07C}" sibTransId="{27BC3699-0774-A745-9CA9-D1549F4A15B2}"/>
    <dgm:cxn modelId="{AC2FFA9E-453D-B749-9508-AC349920A6FF}" type="presOf" srcId="{158C1715-2157-FC47-8923-D54C719B1760}" destId="{E61CB139-874A-BA4A-A497-477C2ED690D2}" srcOrd="0" destOrd="0" presId="urn:microsoft.com/office/officeart/2005/8/layout/vList2"/>
    <dgm:cxn modelId="{F9AAF9A0-2DDE-7041-BA1C-E3753D6FB4D8}" type="presOf" srcId="{A1F1D568-08C1-AD4F-9051-2A64CD38600F}" destId="{A9A4F75F-B1AC-194B-ACA3-74687345A273}" srcOrd="0" destOrd="0" presId="urn:microsoft.com/office/officeart/2005/8/layout/vList2"/>
    <dgm:cxn modelId="{157CBFA5-84C7-FB4E-BFA8-3D23E15E031F}" srcId="{DDC810CB-8977-46EB-B32E-B1F4C8045103}" destId="{F83994EC-0B7E-E94B-A50E-54156842DDDF}" srcOrd="14" destOrd="0" parTransId="{5D03C48B-9053-0C4C-9F91-BADA45518BBD}" sibTransId="{841442D1-3951-E040-9A99-EEE69C521783}"/>
    <dgm:cxn modelId="{67F7C8B7-B76F-1F45-BE3A-5F9AA58CE488}" srcId="{DDC810CB-8977-46EB-B32E-B1F4C8045103}" destId="{24348AD8-E5F7-3F41-AC60-C8CFA71805E9}" srcOrd="16" destOrd="0" parTransId="{C376FFD6-1775-504E-BD0C-7B64AF876973}" sibTransId="{042CE0BF-CE61-6243-86E0-861DDD3CA0DE}"/>
    <dgm:cxn modelId="{48F1A5C6-2DEC-FA48-847E-A05EBF47074F}" type="presOf" srcId="{B1FD6F4A-EB1E-8644-AE60-A8AE8D62ADF5}" destId="{CE46DB72-2077-C14A-9865-2F9B324FE4E8}" srcOrd="0" destOrd="0" presId="urn:microsoft.com/office/officeart/2005/8/layout/vList2"/>
    <dgm:cxn modelId="{25E0DED2-78CB-F840-BA31-0E7FEC0FBE49}" type="presOf" srcId="{71114307-A593-4C45-B0E1-40FB4041EF54}" destId="{6C1A529C-F479-834B-97CE-B5E978BFB548}" srcOrd="0" destOrd="0" presId="urn:microsoft.com/office/officeart/2005/8/layout/vList2"/>
    <dgm:cxn modelId="{90C93AE2-B1D5-CE40-87C2-F998929AC5A0}" type="presOf" srcId="{24348AD8-E5F7-3F41-AC60-C8CFA71805E9}" destId="{876026DE-7AC2-EE47-B97E-353D563E4E89}" srcOrd="0" destOrd="0" presId="urn:microsoft.com/office/officeart/2005/8/layout/vList2"/>
    <dgm:cxn modelId="{A5726BE5-163E-1A4B-A925-B075691A738F}" srcId="{DDC810CB-8977-46EB-B32E-B1F4C8045103}" destId="{AF8E77CD-E1E2-F74A-94F1-D117687E4C4E}" srcOrd="10" destOrd="0" parTransId="{90D7BC3E-8F3D-A640-8EE7-DB9FA6FA6F1B}" sibTransId="{1AE7AC4E-4786-6445-9029-AEAEE5324509}"/>
    <dgm:cxn modelId="{DB3CAFE6-D723-9B40-BBD5-DB0BA46E8402}" srcId="{DDC810CB-8977-46EB-B32E-B1F4C8045103}" destId="{F52B7263-0F85-3244-AF0F-7BF2CA9BE601}" srcOrd="15" destOrd="0" parTransId="{C9E67734-A515-AF44-B321-407A06A5910E}" sibTransId="{ECEE3D31-9EAB-1742-B6F1-03FD56627C1F}"/>
    <dgm:cxn modelId="{343AC6E8-022D-F746-A6B0-C9BBAC4FD4E5}" type="presOf" srcId="{31B663A0-C02B-CB4E-B620-7A8E641D8343}" destId="{A9522670-6758-F34F-B99A-B23B82FC83C9}" srcOrd="0" destOrd="0" presId="urn:microsoft.com/office/officeart/2005/8/layout/vList2"/>
    <dgm:cxn modelId="{982152F0-E4FD-F44C-A659-10005DBABE2A}" type="presOf" srcId="{F52B7263-0F85-3244-AF0F-7BF2CA9BE601}" destId="{A27B4E83-4012-5647-A545-345592EB9CDB}" srcOrd="0" destOrd="0" presId="urn:microsoft.com/office/officeart/2005/8/layout/vList2"/>
    <dgm:cxn modelId="{3327B3F0-2B09-574E-9489-88A83E3793D2}" type="presOf" srcId="{DA6433F5-3D0E-4155-9BDD-E1F6C9E1CD52}" destId="{9A57A739-5499-453B-8B1D-7CF1AC74A9DC}" srcOrd="0" destOrd="0" presId="urn:microsoft.com/office/officeart/2005/8/layout/vList2"/>
    <dgm:cxn modelId="{5ACDA5F8-FAFD-A845-99CD-15AA908BA421}" type="presOf" srcId="{F83994EC-0B7E-E94B-A50E-54156842DDDF}" destId="{87DF2C9E-1197-9445-B35B-637F80D247A5}" srcOrd="0" destOrd="0" presId="urn:microsoft.com/office/officeart/2005/8/layout/vList2"/>
    <dgm:cxn modelId="{69035EB7-D1B7-3945-AA8D-35A35C41D074}" type="presParOf" srcId="{D2322ADE-8732-4FDC-A1D3-F09A4B04F7CF}" destId="{A9A4F75F-B1AC-194B-ACA3-74687345A273}" srcOrd="0" destOrd="0" presId="urn:microsoft.com/office/officeart/2005/8/layout/vList2"/>
    <dgm:cxn modelId="{689BAF57-8329-0B40-A29B-724AEB13E867}" type="presParOf" srcId="{D2322ADE-8732-4FDC-A1D3-F09A4B04F7CF}" destId="{FCF105DA-569A-BB40-A50B-4B631302A204}" srcOrd="1" destOrd="0" presId="urn:microsoft.com/office/officeart/2005/8/layout/vList2"/>
    <dgm:cxn modelId="{FEB02279-94B5-0343-BB9C-A861D72B6BF2}" type="presParOf" srcId="{D2322ADE-8732-4FDC-A1D3-F09A4B04F7CF}" destId="{C7D23FDC-A4B6-3448-86B5-E47A3F536DFC}" srcOrd="2" destOrd="0" presId="urn:microsoft.com/office/officeart/2005/8/layout/vList2"/>
    <dgm:cxn modelId="{3C6C6FEA-4671-924F-8D43-B8B4DB748DFF}" type="presParOf" srcId="{D2322ADE-8732-4FDC-A1D3-F09A4B04F7CF}" destId="{1FD81F9C-EA86-E843-9E82-23AD1B17F33D}" srcOrd="3" destOrd="0" presId="urn:microsoft.com/office/officeart/2005/8/layout/vList2"/>
    <dgm:cxn modelId="{7904A64D-F700-FA41-9118-D80C0949F6DE}" type="presParOf" srcId="{D2322ADE-8732-4FDC-A1D3-F09A4B04F7CF}" destId="{6C1A529C-F479-834B-97CE-B5E978BFB548}" srcOrd="4" destOrd="0" presId="urn:microsoft.com/office/officeart/2005/8/layout/vList2"/>
    <dgm:cxn modelId="{E68FD24B-CCDB-A44F-A100-13D7F6EC4FC7}" type="presParOf" srcId="{D2322ADE-8732-4FDC-A1D3-F09A4B04F7CF}" destId="{BFE09CD0-E4D4-FD4E-9069-0FD3F78DB1DF}" srcOrd="5" destOrd="0" presId="urn:microsoft.com/office/officeart/2005/8/layout/vList2"/>
    <dgm:cxn modelId="{C065CF05-CDF2-8641-90B2-5DA5386E3DC0}" type="presParOf" srcId="{D2322ADE-8732-4FDC-A1D3-F09A4B04F7CF}" destId="{B4B7F0EA-86AB-9C48-A3F0-25ED227792C3}" srcOrd="6" destOrd="0" presId="urn:microsoft.com/office/officeart/2005/8/layout/vList2"/>
    <dgm:cxn modelId="{5F0D022C-603B-9D45-85A0-1CBFA8B564FD}" type="presParOf" srcId="{D2322ADE-8732-4FDC-A1D3-F09A4B04F7CF}" destId="{01E93332-0295-9843-8512-E91BD2F70CE0}" srcOrd="7" destOrd="0" presId="urn:microsoft.com/office/officeart/2005/8/layout/vList2"/>
    <dgm:cxn modelId="{BA035AB4-38C3-904C-A906-5B999D73366B}" type="presParOf" srcId="{D2322ADE-8732-4FDC-A1D3-F09A4B04F7CF}" destId="{A9522670-6758-F34F-B99A-B23B82FC83C9}" srcOrd="8" destOrd="0" presId="urn:microsoft.com/office/officeart/2005/8/layout/vList2"/>
    <dgm:cxn modelId="{F0D3474C-656E-AA49-989A-C0A6D3484961}" type="presParOf" srcId="{D2322ADE-8732-4FDC-A1D3-F09A4B04F7CF}" destId="{882B5D5C-1C3D-5547-BA25-289512F118E8}" srcOrd="9" destOrd="0" presId="urn:microsoft.com/office/officeart/2005/8/layout/vList2"/>
    <dgm:cxn modelId="{B7D18B28-3670-D943-9C9C-3614A6F845B7}" type="presParOf" srcId="{D2322ADE-8732-4FDC-A1D3-F09A4B04F7CF}" destId="{9A57A739-5499-453B-8B1D-7CF1AC74A9DC}" srcOrd="10" destOrd="0" presId="urn:microsoft.com/office/officeart/2005/8/layout/vList2"/>
    <dgm:cxn modelId="{91A61AF3-0760-7A46-A37A-298E151F2507}" type="presParOf" srcId="{D2322ADE-8732-4FDC-A1D3-F09A4B04F7CF}" destId="{79211CDD-E2E1-8545-BDA3-FEA59CA3E0B6}" srcOrd="11" destOrd="0" presId="urn:microsoft.com/office/officeart/2005/8/layout/vList2"/>
    <dgm:cxn modelId="{06BDFB69-6EDC-BA48-AD3C-920278BDC25C}" type="presParOf" srcId="{D2322ADE-8732-4FDC-A1D3-F09A4B04F7CF}" destId="{068B5A44-DF4C-46FD-A21A-2E5EF72B2020}" srcOrd="12" destOrd="0" presId="urn:microsoft.com/office/officeart/2005/8/layout/vList2"/>
    <dgm:cxn modelId="{D38C99D9-8F36-CD4E-8DB3-8E0F393E7718}" type="presParOf" srcId="{D2322ADE-8732-4FDC-A1D3-F09A4B04F7CF}" destId="{FC80E857-FA55-AF48-B9D5-605822D132FD}" srcOrd="13" destOrd="0" presId="urn:microsoft.com/office/officeart/2005/8/layout/vList2"/>
    <dgm:cxn modelId="{1E0DB300-3CC4-7E43-B47D-9FD29CFE5538}" type="presParOf" srcId="{D2322ADE-8732-4FDC-A1D3-F09A4B04F7CF}" destId="{E5774305-478B-9447-A8B1-38C2129D47F2}" srcOrd="14" destOrd="0" presId="urn:microsoft.com/office/officeart/2005/8/layout/vList2"/>
    <dgm:cxn modelId="{82027CD9-0F13-0A49-B532-1F02F2A5A5FF}" type="presParOf" srcId="{D2322ADE-8732-4FDC-A1D3-F09A4B04F7CF}" destId="{B1BF45D1-78F4-F645-B0C6-12D7A2A5FC97}" srcOrd="15" destOrd="0" presId="urn:microsoft.com/office/officeart/2005/8/layout/vList2"/>
    <dgm:cxn modelId="{D1F56FFF-4D36-0746-AD4D-A2E349AC6DE6}" type="presParOf" srcId="{D2322ADE-8732-4FDC-A1D3-F09A4B04F7CF}" destId="{7700B471-A4B0-7E4D-AD3A-9EFD7C7A353D}" srcOrd="16" destOrd="0" presId="urn:microsoft.com/office/officeart/2005/8/layout/vList2"/>
    <dgm:cxn modelId="{67DDA089-2E22-7248-9C3A-5A959E991A73}" type="presParOf" srcId="{D2322ADE-8732-4FDC-A1D3-F09A4B04F7CF}" destId="{A08EAEB4-82FE-3F41-8928-86DF0F974236}" srcOrd="17" destOrd="0" presId="urn:microsoft.com/office/officeart/2005/8/layout/vList2"/>
    <dgm:cxn modelId="{E78B685A-D29A-064A-9C22-36045724A424}" type="presParOf" srcId="{D2322ADE-8732-4FDC-A1D3-F09A4B04F7CF}" destId="{E61CB139-874A-BA4A-A497-477C2ED690D2}" srcOrd="18" destOrd="0" presId="urn:microsoft.com/office/officeart/2005/8/layout/vList2"/>
    <dgm:cxn modelId="{302878C0-A708-A348-B1E3-5352563C8DAB}" type="presParOf" srcId="{D2322ADE-8732-4FDC-A1D3-F09A4B04F7CF}" destId="{2BD6CC86-75D3-8F4A-B130-D7A3CC482CBA}" srcOrd="19" destOrd="0" presId="urn:microsoft.com/office/officeart/2005/8/layout/vList2"/>
    <dgm:cxn modelId="{ED33C457-AA70-2F49-B277-F9C84C964FB1}" type="presParOf" srcId="{D2322ADE-8732-4FDC-A1D3-F09A4B04F7CF}" destId="{624CC367-5B26-104E-BAA7-401B9808EC33}" srcOrd="20" destOrd="0" presId="urn:microsoft.com/office/officeart/2005/8/layout/vList2"/>
    <dgm:cxn modelId="{F3C2228F-C6CC-7A47-B38F-2467C1DF91A6}" type="presParOf" srcId="{D2322ADE-8732-4FDC-A1D3-F09A4B04F7CF}" destId="{8FB0E214-7CC7-724E-9951-B8A4381E25CC}" srcOrd="21" destOrd="0" presId="urn:microsoft.com/office/officeart/2005/8/layout/vList2"/>
    <dgm:cxn modelId="{4256CD4D-F58A-A342-8262-7CF49AF12A1E}" type="presParOf" srcId="{D2322ADE-8732-4FDC-A1D3-F09A4B04F7CF}" destId="{7A7DABB1-39CC-7A43-B9FA-FEB0C4E258B8}" srcOrd="22" destOrd="0" presId="urn:microsoft.com/office/officeart/2005/8/layout/vList2"/>
    <dgm:cxn modelId="{B04BC6DE-2F82-7049-B94D-0F8C55140412}" type="presParOf" srcId="{D2322ADE-8732-4FDC-A1D3-F09A4B04F7CF}" destId="{D1F8FE9F-9868-EB48-AC08-EB9E85E2A251}" srcOrd="23" destOrd="0" presId="urn:microsoft.com/office/officeart/2005/8/layout/vList2"/>
    <dgm:cxn modelId="{B60BDD25-358E-E14B-8477-82594F4EF42E}" type="presParOf" srcId="{D2322ADE-8732-4FDC-A1D3-F09A4B04F7CF}" destId="{BCBDDD7F-C35F-6640-BBDA-A2AE693E7507}" srcOrd="24" destOrd="0" presId="urn:microsoft.com/office/officeart/2005/8/layout/vList2"/>
    <dgm:cxn modelId="{48DE785D-230F-CD47-9CEC-D37863515B2E}" type="presParOf" srcId="{D2322ADE-8732-4FDC-A1D3-F09A4B04F7CF}" destId="{E1B0B96C-15FA-E64F-B672-9C535CFDCEBA}" srcOrd="25" destOrd="0" presId="urn:microsoft.com/office/officeart/2005/8/layout/vList2"/>
    <dgm:cxn modelId="{7C9A1737-B68D-B442-8C6B-AC87063EFFFA}" type="presParOf" srcId="{D2322ADE-8732-4FDC-A1D3-F09A4B04F7CF}" destId="{BA9FF9F7-DA89-9140-9ECA-A6C921F5900A}" srcOrd="26" destOrd="0" presId="urn:microsoft.com/office/officeart/2005/8/layout/vList2"/>
    <dgm:cxn modelId="{3269FB39-79C4-8542-8BE7-315A394928D2}" type="presParOf" srcId="{D2322ADE-8732-4FDC-A1D3-F09A4B04F7CF}" destId="{F4F16E06-C8F9-BD46-9798-47C73EC23A9B}" srcOrd="27" destOrd="0" presId="urn:microsoft.com/office/officeart/2005/8/layout/vList2"/>
    <dgm:cxn modelId="{85C55148-0333-224C-82BF-3443C9B6B155}" type="presParOf" srcId="{D2322ADE-8732-4FDC-A1D3-F09A4B04F7CF}" destId="{87DF2C9E-1197-9445-B35B-637F80D247A5}" srcOrd="28" destOrd="0" presId="urn:microsoft.com/office/officeart/2005/8/layout/vList2"/>
    <dgm:cxn modelId="{9A40778C-0923-EB47-8D92-DE6FA39E493E}" type="presParOf" srcId="{D2322ADE-8732-4FDC-A1D3-F09A4B04F7CF}" destId="{F16E3957-309F-4042-8B1C-3F54D915B5A3}" srcOrd="29" destOrd="0" presId="urn:microsoft.com/office/officeart/2005/8/layout/vList2"/>
    <dgm:cxn modelId="{5656D6DD-0964-2E44-B428-60007A534534}" type="presParOf" srcId="{D2322ADE-8732-4FDC-A1D3-F09A4B04F7CF}" destId="{A27B4E83-4012-5647-A545-345592EB9CDB}" srcOrd="30" destOrd="0" presId="urn:microsoft.com/office/officeart/2005/8/layout/vList2"/>
    <dgm:cxn modelId="{F563F956-454F-9043-8266-536AE11E4E94}" type="presParOf" srcId="{D2322ADE-8732-4FDC-A1D3-F09A4B04F7CF}" destId="{80F55F48-DA8B-3747-847E-9565481AA311}" srcOrd="31" destOrd="0" presId="urn:microsoft.com/office/officeart/2005/8/layout/vList2"/>
    <dgm:cxn modelId="{51CFA4BB-F855-8946-AEB8-1DC510DD93F2}" type="presParOf" srcId="{D2322ADE-8732-4FDC-A1D3-F09A4B04F7CF}" destId="{876026DE-7AC2-EE47-B97E-353D563E4E89}" srcOrd="32" destOrd="0" presId="urn:microsoft.com/office/officeart/2005/8/layout/vList2"/>
    <dgm:cxn modelId="{0154756B-FD0A-E645-B671-6B317C344F01}" type="presParOf" srcId="{D2322ADE-8732-4FDC-A1D3-F09A4B04F7CF}" destId="{D64A456D-1B48-4E47-A81D-4CD804162391}" srcOrd="33" destOrd="0" presId="urn:microsoft.com/office/officeart/2005/8/layout/vList2"/>
    <dgm:cxn modelId="{64FDC0AD-83DB-5E47-BA47-143F54D8E521}" type="presParOf" srcId="{D2322ADE-8732-4FDC-A1D3-F09A4B04F7CF}" destId="{317494B2-C4C9-DF4B-837C-8DE8011D27EC}" srcOrd="34" destOrd="0" presId="urn:microsoft.com/office/officeart/2005/8/layout/vList2"/>
    <dgm:cxn modelId="{FEFA7EF2-48EA-FB44-9892-3A5E8959180C}" type="presParOf" srcId="{D2322ADE-8732-4FDC-A1D3-F09A4B04F7CF}" destId="{53E0F3FE-058D-D949-8274-074E6AC65A79}" srcOrd="35" destOrd="0" presId="urn:microsoft.com/office/officeart/2005/8/layout/vList2"/>
    <dgm:cxn modelId="{A679C199-8F93-A94F-9BF4-BCA40BEFDFF9}" type="presParOf" srcId="{D2322ADE-8732-4FDC-A1D3-F09A4B04F7CF}" destId="{CE46DB72-2077-C14A-9865-2F9B324FE4E8}" srcOrd="3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D9163-A5A0-4261-AF2E-B5E5E567558D}">
      <dsp:nvSpPr>
        <dsp:cNvPr id="0" name=""/>
        <dsp:cNvSpPr/>
      </dsp:nvSpPr>
      <dsp:spPr>
        <a:xfrm>
          <a:off x="0" y="18466"/>
          <a:ext cx="4592781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Pandas</a:t>
          </a:r>
        </a:p>
      </dsp:txBody>
      <dsp:txXfrm>
        <a:off x="12565" y="31031"/>
        <a:ext cx="4567651" cy="232270"/>
      </dsp:txXfrm>
    </dsp:sp>
    <dsp:sp modelId="{0FEAC2A4-6339-465D-9583-65BE1A58DE98}">
      <dsp:nvSpPr>
        <dsp:cNvPr id="0" name=""/>
        <dsp:cNvSpPr/>
      </dsp:nvSpPr>
      <dsp:spPr>
        <a:xfrm>
          <a:off x="0" y="275866"/>
          <a:ext cx="4592781" cy="26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21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Pandas is a fast, powerful, flexible and easy to use open-source data analysis and manipulation tool</a:t>
          </a:r>
          <a:endParaRPr lang="pt-BR" sz="900" kern="1200" dirty="0"/>
        </a:p>
      </dsp:txBody>
      <dsp:txXfrm>
        <a:off x="0" y="275866"/>
        <a:ext cx="4592781" cy="267547"/>
      </dsp:txXfrm>
    </dsp:sp>
    <dsp:sp modelId="{068B5A44-DF4C-46FD-A21A-2E5EF72B2020}">
      <dsp:nvSpPr>
        <dsp:cNvPr id="0" name=""/>
        <dsp:cNvSpPr/>
      </dsp:nvSpPr>
      <dsp:spPr>
        <a:xfrm>
          <a:off x="0" y="543414"/>
          <a:ext cx="4592781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Numpy</a:t>
          </a:r>
          <a:endParaRPr lang="pt-BR" sz="1100" kern="1200" dirty="0"/>
        </a:p>
      </dsp:txBody>
      <dsp:txXfrm>
        <a:off x="12565" y="555979"/>
        <a:ext cx="4567651" cy="232270"/>
      </dsp:txXfrm>
    </dsp:sp>
    <dsp:sp modelId="{95CF014C-7912-4C9F-822D-E67FB47A7A8C}">
      <dsp:nvSpPr>
        <dsp:cNvPr id="0" name=""/>
        <dsp:cNvSpPr/>
      </dsp:nvSpPr>
      <dsp:spPr>
        <a:xfrm>
          <a:off x="0" y="800814"/>
          <a:ext cx="4592781" cy="29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21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NumPy offers comprehensive mathematical functions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900" kern="1200" dirty="0"/>
        </a:p>
      </dsp:txBody>
      <dsp:txXfrm>
        <a:off x="0" y="800814"/>
        <a:ext cx="4592781" cy="296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D9163-A5A0-4261-AF2E-B5E5E567558D}">
      <dsp:nvSpPr>
        <dsp:cNvPr id="0" name=""/>
        <dsp:cNvSpPr/>
      </dsp:nvSpPr>
      <dsp:spPr>
        <a:xfrm>
          <a:off x="0" y="18320"/>
          <a:ext cx="4592781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Matplotlib</a:t>
          </a:r>
          <a:endParaRPr lang="pt-BR" sz="1000" kern="1200" dirty="0"/>
        </a:p>
      </dsp:txBody>
      <dsp:txXfrm>
        <a:off x="11423" y="29743"/>
        <a:ext cx="4569935" cy="211154"/>
      </dsp:txXfrm>
    </dsp:sp>
    <dsp:sp modelId="{0FEAC2A4-6339-465D-9583-65BE1A58DE98}">
      <dsp:nvSpPr>
        <dsp:cNvPr id="0" name=""/>
        <dsp:cNvSpPr/>
      </dsp:nvSpPr>
      <dsp:spPr>
        <a:xfrm>
          <a:off x="0" y="252320"/>
          <a:ext cx="4592781" cy="23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21" tIns="12700" rIns="71120" bIns="127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 dirty="0"/>
            <a:t>Matplotlib is a comprehensive library for creating static, animated, and interactive visualizations in Python</a:t>
          </a:r>
          <a:endParaRPr lang="pt-BR" sz="800" kern="1200" dirty="0"/>
        </a:p>
      </dsp:txBody>
      <dsp:txXfrm>
        <a:off x="0" y="252320"/>
        <a:ext cx="4592781" cy="238050"/>
      </dsp:txXfrm>
    </dsp:sp>
    <dsp:sp modelId="{068B5A44-DF4C-46FD-A21A-2E5EF72B2020}">
      <dsp:nvSpPr>
        <dsp:cNvPr id="0" name=""/>
        <dsp:cNvSpPr/>
      </dsp:nvSpPr>
      <dsp:spPr>
        <a:xfrm>
          <a:off x="0" y="490370"/>
          <a:ext cx="4592781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Seaborn</a:t>
          </a:r>
          <a:endParaRPr lang="pt-BR" sz="1000" kern="1200" dirty="0"/>
        </a:p>
      </dsp:txBody>
      <dsp:txXfrm>
        <a:off x="11423" y="501793"/>
        <a:ext cx="4569935" cy="211154"/>
      </dsp:txXfrm>
    </dsp:sp>
    <dsp:sp modelId="{95CF014C-7912-4C9F-822D-E67FB47A7A8C}">
      <dsp:nvSpPr>
        <dsp:cNvPr id="0" name=""/>
        <dsp:cNvSpPr/>
      </dsp:nvSpPr>
      <dsp:spPr>
        <a:xfrm>
          <a:off x="0" y="724370"/>
          <a:ext cx="4592781" cy="37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21" tIns="12700" rIns="71120" bIns="127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 dirty="0"/>
            <a:t>Seaborn provides a high-level interface for drawing attractive and informative statistical graphics.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800" kern="1200" dirty="0"/>
        </a:p>
      </dsp:txBody>
      <dsp:txXfrm>
        <a:off x="0" y="724370"/>
        <a:ext cx="4592781" cy="372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5CDF8-D274-6B42-B470-C94E91DDA191}">
      <dsp:nvSpPr>
        <dsp:cNvPr id="0" name=""/>
        <dsp:cNvSpPr/>
      </dsp:nvSpPr>
      <dsp:spPr>
        <a:xfrm>
          <a:off x="0" y="3173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499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skelarn.model_selection</a:t>
          </a:r>
          <a:endParaRPr lang="pt-BR" sz="1200" kern="1200" dirty="0"/>
        </a:p>
      </dsp:txBody>
      <dsp:txXfrm>
        <a:off x="8391" y="11564"/>
        <a:ext cx="3945618" cy="155118"/>
      </dsp:txXfrm>
    </dsp:sp>
    <dsp:sp modelId="{094D9163-A5A0-4261-AF2E-B5E5E567558D}">
      <dsp:nvSpPr>
        <dsp:cNvPr id="0" name=""/>
        <dsp:cNvSpPr/>
      </dsp:nvSpPr>
      <dsp:spPr>
        <a:xfrm>
          <a:off x="0" y="183370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u="none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train_test_split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191761"/>
        <a:ext cx="3945618" cy="155118"/>
      </dsp:txXfrm>
    </dsp:sp>
    <dsp:sp modelId="{104AFF4F-B84F-684F-BF9B-9FE08DF7BB67}">
      <dsp:nvSpPr>
        <dsp:cNvPr id="0" name=""/>
        <dsp:cNvSpPr/>
      </dsp:nvSpPr>
      <dsp:spPr>
        <a:xfrm>
          <a:off x="0" y="363568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GridSearchCV</a:t>
          </a:r>
          <a:endParaRPr lang="pt-BR" sz="1200" kern="1200" dirty="0"/>
        </a:p>
      </dsp:txBody>
      <dsp:txXfrm>
        <a:off x="8391" y="371959"/>
        <a:ext cx="3945618" cy="155118"/>
      </dsp:txXfrm>
    </dsp:sp>
    <dsp:sp modelId="{81F3B056-2B4F-FD4D-8C7E-97CD62F0BA2E}">
      <dsp:nvSpPr>
        <dsp:cNvPr id="0" name=""/>
        <dsp:cNvSpPr/>
      </dsp:nvSpPr>
      <dsp:spPr>
        <a:xfrm>
          <a:off x="0" y="543766"/>
          <a:ext cx="3962400" cy="17190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8391" y="552157"/>
        <a:ext cx="3945618" cy="155118"/>
      </dsp:txXfrm>
    </dsp:sp>
    <dsp:sp modelId="{76119F15-BFE6-9443-8831-371CBECB6A7F}">
      <dsp:nvSpPr>
        <dsp:cNvPr id="0" name=""/>
        <dsp:cNvSpPr/>
      </dsp:nvSpPr>
      <dsp:spPr>
        <a:xfrm>
          <a:off x="0" y="723964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499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skelarn.Metrics</a:t>
          </a:r>
          <a:endParaRPr lang="pt-BR" sz="1200" kern="1200" dirty="0"/>
        </a:p>
      </dsp:txBody>
      <dsp:txXfrm>
        <a:off x="8391" y="732355"/>
        <a:ext cx="3945618" cy="155118"/>
      </dsp:txXfrm>
    </dsp:sp>
    <dsp:sp modelId="{FF351290-6662-4FCE-B42B-291855DF9B34}">
      <dsp:nvSpPr>
        <dsp:cNvPr id="0" name=""/>
        <dsp:cNvSpPr/>
      </dsp:nvSpPr>
      <dsp:spPr>
        <a:xfrm>
          <a:off x="0" y="904161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Classification_report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912552"/>
        <a:ext cx="3945618" cy="155118"/>
      </dsp:txXfrm>
    </dsp:sp>
    <dsp:sp modelId="{D0F31EF0-F8AB-4E9E-A080-22AF4471909F}">
      <dsp:nvSpPr>
        <dsp:cNvPr id="0" name=""/>
        <dsp:cNvSpPr/>
      </dsp:nvSpPr>
      <dsp:spPr>
        <a:xfrm>
          <a:off x="0" y="1084359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ConfusionMatrixDisplay</a:t>
          </a:r>
          <a:r>
            <a:rPr lang="pt-BR" sz="12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</a:t>
          </a: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and</a:t>
          </a:r>
          <a:r>
            <a:rPr lang="pt-BR" sz="12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</a:t>
          </a: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Confusion_matrix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1092750"/>
        <a:ext cx="3945618" cy="155118"/>
      </dsp:txXfrm>
    </dsp:sp>
    <dsp:sp modelId="{AAD58D59-1606-49E4-8E5A-537DED6D5D69}">
      <dsp:nvSpPr>
        <dsp:cNvPr id="0" name=""/>
        <dsp:cNvSpPr/>
      </dsp:nvSpPr>
      <dsp:spPr>
        <a:xfrm>
          <a:off x="0" y="1264557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Roc_auc_score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1272948"/>
        <a:ext cx="3945618" cy="155118"/>
      </dsp:txXfrm>
    </dsp:sp>
    <dsp:sp modelId="{ACE7353D-2967-094A-B3A9-590DCF8E6625}">
      <dsp:nvSpPr>
        <dsp:cNvPr id="0" name=""/>
        <dsp:cNvSpPr/>
      </dsp:nvSpPr>
      <dsp:spPr>
        <a:xfrm>
          <a:off x="0" y="1444755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F1_score</a:t>
          </a:r>
        </a:p>
      </dsp:txBody>
      <dsp:txXfrm>
        <a:off x="8391" y="1453146"/>
        <a:ext cx="3945618" cy="155118"/>
      </dsp:txXfrm>
    </dsp:sp>
    <dsp:sp modelId="{03287C67-5D4F-844E-8F31-8DD40DB21C26}">
      <dsp:nvSpPr>
        <dsp:cNvPr id="0" name=""/>
        <dsp:cNvSpPr/>
      </dsp:nvSpPr>
      <dsp:spPr>
        <a:xfrm>
          <a:off x="0" y="1624952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precision_recall_curve</a:t>
          </a:r>
          <a:endParaRPr lang="pt-BR" sz="1200" kern="1200" dirty="0"/>
        </a:p>
      </dsp:txBody>
      <dsp:txXfrm>
        <a:off x="8391" y="1633343"/>
        <a:ext cx="3945618" cy="155118"/>
      </dsp:txXfrm>
    </dsp:sp>
    <dsp:sp modelId="{61F56227-F133-8345-9927-0FAE9EB5BD45}">
      <dsp:nvSpPr>
        <dsp:cNvPr id="0" name=""/>
        <dsp:cNvSpPr/>
      </dsp:nvSpPr>
      <dsp:spPr>
        <a:xfrm>
          <a:off x="0" y="1805150"/>
          <a:ext cx="3962400" cy="17190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8391" y="1813541"/>
        <a:ext cx="3945618" cy="155118"/>
      </dsp:txXfrm>
    </dsp:sp>
    <dsp:sp modelId="{98BBA483-55D6-B44D-A1B3-7837D5AF3775}">
      <dsp:nvSpPr>
        <dsp:cNvPr id="0" name=""/>
        <dsp:cNvSpPr/>
      </dsp:nvSpPr>
      <dsp:spPr>
        <a:xfrm>
          <a:off x="0" y="1985348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sklearn.Pipeline</a:t>
          </a:r>
          <a:endParaRPr lang="pt-BR" sz="1200" kern="1200" dirty="0"/>
        </a:p>
      </dsp:txBody>
      <dsp:txXfrm>
        <a:off x="8391" y="1993739"/>
        <a:ext cx="3945618" cy="155118"/>
      </dsp:txXfrm>
    </dsp:sp>
    <dsp:sp modelId="{75DAADEA-7D1B-4F49-8DCE-0E501DBEA64A}">
      <dsp:nvSpPr>
        <dsp:cNvPr id="0" name=""/>
        <dsp:cNvSpPr/>
      </dsp:nvSpPr>
      <dsp:spPr>
        <a:xfrm>
          <a:off x="0" y="2165546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Pipeline</a:t>
          </a:r>
        </a:p>
      </dsp:txBody>
      <dsp:txXfrm>
        <a:off x="8391" y="2173937"/>
        <a:ext cx="3945618" cy="155118"/>
      </dsp:txXfrm>
    </dsp:sp>
    <dsp:sp modelId="{9EE82E02-0867-E64D-BF4F-99D8B6A643F5}">
      <dsp:nvSpPr>
        <dsp:cNvPr id="0" name=""/>
        <dsp:cNvSpPr/>
      </dsp:nvSpPr>
      <dsp:spPr>
        <a:xfrm>
          <a:off x="0" y="2345743"/>
          <a:ext cx="3962400" cy="17190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8391" y="2354134"/>
        <a:ext cx="3945618" cy="155118"/>
      </dsp:txXfrm>
    </dsp:sp>
    <dsp:sp modelId="{BB81D9DE-9BE8-BB46-B471-AA4F71A2FB3F}">
      <dsp:nvSpPr>
        <dsp:cNvPr id="0" name=""/>
        <dsp:cNvSpPr/>
      </dsp:nvSpPr>
      <dsp:spPr>
        <a:xfrm>
          <a:off x="0" y="2525941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Sklearn.Impute</a:t>
          </a:r>
          <a:endParaRPr lang="pt-BR" sz="1200" kern="1200" dirty="0"/>
        </a:p>
      </dsp:txBody>
      <dsp:txXfrm>
        <a:off x="8391" y="2534332"/>
        <a:ext cx="3945618" cy="155118"/>
      </dsp:txXfrm>
    </dsp:sp>
    <dsp:sp modelId="{4C595D2F-AAD1-774C-9760-373A251ADD2D}">
      <dsp:nvSpPr>
        <dsp:cNvPr id="0" name=""/>
        <dsp:cNvSpPr/>
      </dsp:nvSpPr>
      <dsp:spPr>
        <a:xfrm>
          <a:off x="0" y="2706139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SimpleImputer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2714530"/>
        <a:ext cx="3945618" cy="155118"/>
      </dsp:txXfrm>
    </dsp:sp>
    <dsp:sp modelId="{214AFAC9-E605-C044-9E9F-4E4E514E11FA}">
      <dsp:nvSpPr>
        <dsp:cNvPr id="0" name=""/>
        <dsp:cNvSpPr/>
      </dsp:nvSpPr>
      <dsp:spPr>
        <a:xfrm>
          <a:off x="0" y="2886337"/>
          <a:ext cx="3962400" cy="17190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8391" y="2894728"/>
        <a:ext cx="3945618" cy="155118"/>
      </dsp:txXfrm>
    </dsp:sp>
    <dsp:sp modelId="{81BE0116-1759-E746-B110-8AB69F5D1E08}">
      <dsp:nvSpPr>
        <dsp:cNvPr id="0" name=""/>
        <dsp:cNvSpPr/>
      </dsp:nvSpPr>
      <dsp:spPr>
        <a:xfrm>
          <a:off x="0" y="3066534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Sklearn.Compose</a:t>
          </a:r>
          <a:endParaRPr lang="pt-BR" sz="1200" kern="1200" dirty="0"/>
        </a:p>
      </dsp:txBody>
      <dsp:txXfrm>
        <a:off x="8391" y="3074925"/>
        <a:ext cx="3945618" cy="155118"/>
      </dsp:txXfrm>
    </dsp:sp>
    <dsp:sp modelId="{F7C5E893-D7C0-E54B-8D94-3C87538415B9}">
      <dsp:nvSpPr>
        <dsp:cNvPr id="0" name=""/>
        <dsp:cNvSpPr/>
      </dsp:nvSpPr>
      <dsp:spPr>
        <a:xfrm>
          <a:off x="0" y="3246732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ColumnTransformer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3255123"/>
        <a:ext cx="3945618" cy="155118"/>
      </dsp:txXfrm>
    </dsp:sp>
    <dsp:sp modelId="{52C0B896-8FFD-824A-918B-A7ECB216880B}">
      <dsp:nvSpPr>
        <dsp:cNvPr id="0" name=""/>
        <dsp:cNvSpPr/>
      </dsp:nvSpPr>
      <dsp:spPr>
        <a:xfrm>
          <a:off x="0" y="3426930"/>
          <a:ext cx="3962400" cy="17190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8391" y="3435321"/>
        <a:ext cx="3945618" cy="155118"/>
      </dsp:txXfrm>
    </dsp:sp>
    <dsp:sp modelId="{6279B26C-544D-9343-90E9-33A9D0F27278}">
      <dsp:nvSpPr>
        <dsp:cNvPr id="0" name=""/>
        <dsp:cNvSpPr/>
      </dsp:nvSpPr>
      <dsp:spPr>
        <a:xfrm>
          <a:off x="0" y="3607128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Sklearn.LinearModel</a:t>
          </a:r>
          <a:endParaRPr lang="pt-BR" sz="1200" kern="1200" dirty="0"/>
        </a:p>
      </dsp:txBody>
      <dsp:txXfrm>
        <a:off x="8391" y="3615519"/>
        <a:ext cx="3945618" cy="155118"/>
      </dsp:txXfrm>
    </dsp:sp>
    <dsp:sp modelId="{98F341D5-AF02-C642-BB9F-2DFF47398B26}">
      <dsp:nvSpPr>
        <dsp:cNvPr id="0" name=""/>
        <dsp:cNvSpPr/>
      </dsp:nvSpPr>
      <dsp:spPr>
        <a:xfrm>
          <a:off x="0" y="3787325"/>
          <a:ext cx="3962400" cy="171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LogisticRegression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8391" y="3795716"/>
        <a:ext cx="3945618" cy="155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4F75F-B1AC-194B-ACA3-74687345A273}">
      <dsp:nvSpPr>
        <dsp:cNvPr id="0" name=""/>
        <dsp:cNvSpPr/>
      </dsp:nvSpPr>
      <dsp:spPr>
        <a:xfrm>
          <a:off x="0" y="102500"/>
          <a:ext cx="3962400" cy="2144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Sklearn.PreProcessing</a:t>
          </a:r>
          <a:endParaRPr lang="pt-BR" sz="1200" kern="1200" dirty="0"/>
        </a:p>
      </dsp:txBody>
      <dsp:txXfrm>
        <a:off x="10470" y="112970"/>
        <a:ext cx="3941460" cy="193532"/>
      </dsp:txXfrm>
    </dsp:sp>
    <dsp:sp modelId="{C7D23FDC-A4B6-3448-86B5-E47A3F536DFC}">
      <dsp:nvSpPr>
        <dsp:cNvPr id="0" name=""/>
        <dsp:cNvSpPr/>
      </dsp:nvSpPr>
      <dsp:spPr>
        <a:xfrm>
          <a:off x="0" y="334252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MinMaxScaler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2" y="343374"/>
        <a:ext cx="3944156" cy="168613"/>
      </dsp:txXfrm>
    </dsp:sp>
    <dsp:sp modelId="{6C1A529C-F479-834B-97CE-B5E978BFB548}">
      <dsp:nvSpPr>
        <dsp:cNvPr id="0" name=""/>
        <dsp:cNvSpPr/>
      </dsp:nvSpPr>
      <dsp:spPr>
        <a:xfrm>
          <a:off x="0" y="538390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OneHotEncoder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2" y="547512"/>
        <a:ext cx="3944156" cy="168613"/>
      </dsp:txXfrm>
    </dsp:sp>
    <dsp:sp modelId="{B4B7F0EA-86AB-9C48-A3F0-25ED227792C3}">
      <dsp:nvSpPr>
        <dsp:cNvPr id="0" name=""/>
        <dsp:cNvSpPr/>
      </dsp:nvSpPr>
      <dsp:spPr>
        <a:xfrm>
          <a:off x="0" y="742528"/>
          <a:ext cx="3962400" cy="18685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2" y="751650"/>
        <a:ext cx="3944156" cy="168613"/>
      </dsp:txXfrm>
    </dsp:sp>
    <dsp:sp modelId="{A9522670-6758-F34F-B99A-B23B82FC83C9}">
      <dsp:nvSpPr>
        <dsp:cNvPr id="0" name=""/>
        <dsp:cNvSpPr/>
      </dsp:nvSpPr>
      <dsp:spPr>
        <a:xfrm>
          <a:off x="0" y="946666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sklearn.Ensemble</a:t>
          </a:r>
          <a:endParaRPr lang="pt-BR" sz="1200" kern="1200" dirty="0"/>
        </a:p>
      </dsp:txBody>
      <dsp:txXfrm>
        <a:off x="9122" y="955788"/>
        <a:ext cx="3944156" cy="168613"/>
      </dsp:txXfrm>
    </dsp:sp>
    <dsp:sp modelId="{9A57A739-5499-453B-8B1D-7CF1AC74A9DC}">
      <dsp:nvSpPr>
        <dsp:cNvPr id="0" name=""/>
        <dsp:cNvSpPr/>
      </dsp:nvSpPr>
      <dsp:spPr>
        <a:xfrm>
          <a:off x="0" y="1150804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RandomForestClassifier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2" y="1159926"/>
        <a:ext cx="3944156" cy="168613"/>
      </dsp:txXfrm>
    </dsp:sp>
    <dsp:sp modelId="{068B5A44-DF4C-46FD-A21A-2E5EF72B2020}">
      <dsp:nvSpPr>
        <dsp:cNvPr id="0" name=""/>
        <dsp:cNvSpPr/>
      </dsp:nvSpPr>
      <dsp:spPr>
        <a:xfrm>
          <a:off x="0" y="1354941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GradientBoostingClassifier</a:t>
          </a:r>
          <a:endParaRPr lang="pt-BR" sz="12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2" y="1364063"/>
        <a:ext cx="3944156" cy="168613"/>
      </dsp:txXfrm>
    </dsp:sp>
    <dsp:sp modelId="{E5774305-478B-9447-A8B1-38C2129D47F2}">
      <dsp:nvSpPr>
        <dsp:cNvPr id="0" name=""/>
        <dsp:cNvSpPr/>
      </dsp:nvSpPr>
      <dsp:spPr>
        <a:xfrm>
          <a:off x="0" y="1559079"/>
          <a:ext cx="3962400" cy="18685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122" y="1568201"/>
        <a:ext cx="3944156" cy="168613"/>
      </dsp:txXfrm>
    </dsp:sp>
    <dsp:sp modelId="{7700B471-A4B0-7E4D-AD3A-9EFD7C7A353D}">
      <dsp:nvSpPr>
        <dsp:cNvPr id="0" name=""/>
        <dsp:cNvSpPr/>
      </dsp:nvSpPr>
      <dsp:spPr>
        <a:xfrm>
          <a:off x="0" y="1763217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sklearn.naive_bayes</a:t>
          </a:r>
          <a:endParaRPr lang="pt-BR" sz="1200" kern="1200" dirty="0"/>
        </a:p>
      </dsp:txBody>
      <dsp:txXfrm>
        <a:off x="9122" y="1772339"/>
        <a:ext cx="3944156" cy="168613"/>
      </dsp:txXfrm>
    </dsp:sp>
    <dsp:sp modelId="{E61CB139-874A-BA4A-A497-477C2ED690D2}">
      <dsp:nvSpPr>
        <dsp:cNvPr id="0" name=""/>
        <dsp:cNvSpPr/>
      </dsp:nvSpPr>
      <dsp:spPr>
        <a:xfrm>
          <a:off x="0" y="1967355"/>
          <a:ext cx="3962400" cy="1868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GaussianNB</a:t>
          </a:r>
          <a:endParaRPr lang="pt-BR" sz="1200" kern="1200" dirty="0"/>
        </a:p>
      </dsp:txBody>
      <dsp:txXfrm>
        <a:off x="9122" y="1976477"/>
        <a:ext cx="3944156" cy="168613"/>
      </dsp:txXfrm>
    </dsp:sp>
    <dsp:sp modelId="{624CC367-5B26-104E-BAA7-401B9808EC33}">
      <dsp:nvSpPr>
        <dsp:cNvPr id="0" name=""/>
        <dsp:cNvSpPr/>
      </dsp:nvSpPr>
      <dsp:spPr>
        <a:xfrm>
          <a:off x="0" y="2171493"/>
          <a:ext cx="3962400" cy="18685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122" y="2180615"/>
        <a:ext cx="3944156" cy="168613"/>
      </dsp:txXfrm>
    </dsp:sp>
    <dsp:sp modelId="{7A7DABB1-39CC-7A43-B9FA-FEB0C4E258B8}">
      <dsp:nvSpPr>
        <dsp:cNvPr id="0" name=""/>
        <dsp:cNvSpPr/>
      </dsp:nvSpPr>
      <dsp:spPr>
        <a:xfrm>
          <a:off x="0" y="2375630"/>
          <a:ext cx="3962400" cy="186857"/>
        </a:xfrm>
        <a:prstGeom prst="roundRect">
          <a:avLst/>
        </a:prstGeom>
        <a:solidFill>
          <a:schemeClr val="accent2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imblearn.oversampling</a:t>
          </a:r>
          <a:endParaRPr lang="pt-BR" sz="1200" kern="1200" dirty="0"/>
        </a:p>
      </dsp:txBody>
      <dsp:txXfrm>
        <a:off x="9122" y="2384752"/>
        <a:ext cx="3944156" cy="168613"/>
      </dsp:txXfrm>
    </dsp:sp>
    <dsp:sp modelId="{BCBDDD7F-C35F-6640-BBDA-A2AE693E7507}">
      <dsp:nvSpPr>
        <dsp:cNvPr id="0" name=""/>
        <dsp:cNvSpPr/>
      </dsp:nvSpPr>
      <dsp:spPr>
        <a:xfrm>
          <a:off x="0" y="2579768"/>
          <a:ext cx="3962400" cy="18685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RandomOverSampler</a:t>
          </a:r>
          <a:endParaRPr lang="pt-BR" sz="1200" kern="1200" dirty="0"/>
        </a:p>
      </dsp:txBody>
      <dsp:txXfrm>
        <a:off x="9122" y="2588890"/>
        <a:ext cx="3944156" cy="168613"/>
      </dsp:txXfrm>
    </dsp:sp>
    <dsp:sp modelId="{BA9FF9F7-DA89-9140-9ECA-A6C921F5900A}">
      <dsp:nvSpPr>
        <dsp:cNvPr id="0" name=""/>
        <dsp:cNvSpPr/>
      </dsp:nvSpPr>
      <dsp:spPr>
        <a:xfrm>
          <a:off x="0" y="2783906"/>
          <a:ext cx="3962400" cy="18685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122" y="2793028"/>
        <a:ext cx="3944156" cy="168613"/>
      </dsp:txXfrm>
    </dsp:sp>
    <dsp:sp modelId="{87DF2C9E-1197-9445-B35B-637F80D247A5}">
      <dsp:nvSpPr>
        <dsp:cNvPr id="0" name=""/>
        <dsp:cNvSpPr/>
      </dsp:nvSpPr>
      <dsp:spPr>
        <a:xfrm>
          <a:off x="0" y="2988044"/>
          <a:ext cx="3962400" cy="186857"/>
        </a:xfrm>
        <a:prstGeom prst="roundRect">
          <a:avLst/>
        </a:prstGeom>
        <a:solidFill>
          <a:schemeClr val="accent4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xgboost</a:t>
          </a:r>
          <a:endParaRPr lang="pt-BR" sz="1200" kern="1200" dirty="0"/>
        </a:p>
      </dsp:txBody>
      <dsp:txXfrm>
        <a:off x="9122" y="2997166"/>
        <a:ext cx="3944156" cy="168613"/>
      </dsp:txXfrm>
    </dsp:sp>
    <dsp:sp modelId="{A27B4E83-4012-5647-A545-345592EB9CDB}">
      <dsp:nvSpPr>
        <dsp:cNvPr id="0" name=""/>
        <dsp:cNvSpPr/>
      </dsp:nvSpPr>
      <dsp:spPr>
        <a:xfrm>
          <a:off x="0" y="3192181"/>
          <a:ext cx="3962400" cy="241496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XGBClassifier</a:t>
          </a:r>
        </a:p>
      </dsp:txBody>
      <dsp:txXfrm>
        <a:off x="11789" y="3203970"/>
        <a:ext cx="3938822" cy="217918"/>
      </dsp:txXfrm>
    </dsp:sp>
    <dsp:sp modelId="{876026DE-7AC2-EE47-B97E-353D563E4E89}">
      <dsp:nvSpPr>
        <dsp:cNvPr id="0" name=""/>
        <dsp:cNvSpPr/>
      </dsp:nvSpPr>
      <dsp:spPr>
        <a:xfrm>
          <a:off x="0" y="3450958"/>
          <a:ext cx="3962400" cy="18685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122" y="3460080"/>
        <a:ext cx="3944156" cy="168613"/>
      </dsp:txXfrm>
    </dsp:sp>
    <dsp:sp modelId="{317494B2-C4C9-DF4B-837C-8DE8011D27EC}">
      <dsp:nvSpPr>
        <dsp:cNvPr id="0" name=""/>
        <dsp:cNvSpPr/>
      </dsp:nvSpPr>
      <dsp:spPr>
        <a:xfrm>
          <a:off x="0" y="3655096"/>
          <a:ext cx="3962400" cy="186857"/>
        </a:xfrm>
        <a:prstGeom prst="roundRect">
          <a:avLst/>
        </a:prstGeom>
        <a:solidFill>
          <a:schemeClr val="tx1">
            <a:lumMod val="40000"/>
            <a:lumOff val="6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LightGBM</a:t>
          </a:r>
          <a:endParaRPr lang="pt-BR" sz="1200" kern="1200" dirty="0"/>
        </a:p>
      </dsp:txBody>
      <dsp:txXfrm>
        <a:off x="9122" y="3664218"/>
        <a:ext cx="3944156" cy="168613"/>
      </dsp:txXfrm>
    </dsp:sp>
    <dsp:sp modelId="{CE46DB72-2077-C14A-9865-2F9B324FE4E8}">
      <dsp:nvSpPr>
        <dsp:cNvPr id="0" name=""/>
        <dsp:cNvSpPr/>
      </dsp:nvSpPr>
      <dsp:spPr>
        <a:xfrm>
          <a:off x="0" y="3859233"/>
          <a:ext cx="3962400" cy="186857"/>
        </a:xfrm>
        <a:prstGeom prst="roundRect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LGBClassifier</a:t>
          </a:r>
          <a:endParaRPr lang="pt-BR" sz="1200" kern="1200" dirty="0"/>
        </a:p>
      </dsp:txBody>
      <dsp:txXfrm>
        <a:off x="9122" y="3868355"/>
        <a:ext cx="3944156" cy="168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42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69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69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63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9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0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125644" y="2719189"/>
            <a:ext cx="689271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Credit Default Risk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99F11E-A0B6-92C9-6009-861D74BD2763}"/>
              </a:ext>
            </a:extLst>
          </p:cNvPr>
          <p:cNvSpPr txBox="1"/>
          <p:nvPr/>
        </p:nvSpPr>
        <p:spPr>
          <a:xfrm>
            <a:off x="0" y="4438595"/>
            <a:ext cx="669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Oswald"/>
                <a:sym typeface="Oswald"/>
              </a:rPr>
              <a:t>Time: </a:t>
            </a:r>
            <a:r>
              <a:rPr lang="pt-BR" b="1" dirty="0">
                <a:solidFill>
                  <a:srgbClr val="FFFFFF"/>
                </a:solidFill>
                <a:latin typeface="Oswald"/>
                <a:sym typeface="Oswald"/>
              </a:rPr>
              <a:t>Bruno Santos, Carolina Vieira, Guilherme </a:t>
            </a:r>
            <a:r>
              <a:rPr lang="pt-BR" b="1" dirty="0" err="1">
                <a:solidFill>
                  <a:srgbClr val="FFFFFF"/>
                </a:solidFill>
                <a:latin typeface="Oswald"/>
                <a:sym typeface="Oswald"/>
              </a:rPr>
              <a:t>Tyszka</a:t>
            </a:r>
            <a:r>
              <a:rPr lang="pt-BR" b="1" dirty="0">
                <a:solidFill>
                  <a:srgbClr val="FFFFFF"/>
                </a:solidFill>
                <a:latin typeface="Oswald"/>
                <a:sym typeface="Oswald"/>
              </a:rPr>
              <a:t>, Gustavo </a:t>
            </a:r>
            <a:r>
              <a:rPr lang="pt-BR" b="1" dirty="0" err="1">
                <a:solidFill>
                  <a:srgbClr val="FFFFFF"/>
                </a:solidFill>
                <a:latin typeface="Oswald"/>
                <a:sym typeface="Oswald"/>
              </a:rPr>
              <a:t>Perbone</a:t>
            </a:r>
            <a:r>
              <a:rPr lang="pt-BR" b="1" dirty="0">
                <a:solidFill>
                  <a:srgbClr val="FFFFFF"/>
                </a:solidFill>
                <a:latin typeface="Oswald"/>
                <a:sym typeface="Oswald"/>
              </a:rPr>
              <a:t>, Vinicius Maciel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156143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Definição do </a:t>
            </a:r>
            <a:r>
              <a:rPr lang="pt-BR" sz="2400" dirty="0" err="1"/>
              <a:t>Cutoff</a:t>
            </a:r>
            <a:r>
              <a:rPr lang="en" sz="2400" dirty="0"/>
              <a:t> :</a:t>
            </a:r>
            <a:endParaRPr sz="24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7EFB5BC-15A9-266D-CADC-73BCED28F3B9}"/>
              </a:ext>
            </a:extLst>
          </p:cNvPr>
          <p:cNvSpPr/>
          <p:nvPr/>
        </p:nvSpPr>
        <p:spPr>
          <a:xfrm>
            <a:off x="196828" y="699655"/>
            <a:ext cx="8607735" cy="343592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AB5AB4-D128-259C-551B-D287DE6B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64" y="820249"/>
            <a:ext cx="4573576" cy="32085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AA70E5A-7A20-A6CB-9F61-1130B800B490}"/>
              </a:ext>
            </a:extLst>
          </p:cNvPr>
          <p:cNvSpPr txBox="1"/>
          <p:nvPr/>
        </p:nvSpPr>
        <p:spPr>
          <a:xfrm>
            <a:off x="4976940" y="1833086"/>
            <a:ext cx="3704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análise e definição do </a:t>
            </a:r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cutoff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pode nos auxiliar em atingir um melhor resultado, de acordo com as necessidade do negócio.</a:t>
            </a:r>
          </a:p>
        </p:txBody>
      </p:sp>
    </p:spTree>
    <p:extLst>
      <p:ext uri="{BB962C8B-B14F-4D97-AF65-F5344CB8AC3E}">
        <p14:creationId xmlns:p14="http://schemas.microsoft.com/office/powerpoint/2010/main" val="31216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Dificuldades: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Quantidade de Planilhas / </a:t>
            </a:r>
            <a:r>
              <a:rPr lang="pt-BR" sz="12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endParaRPr lang="pt-BR"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 uma quantidade grande de dados, surgem diversas dúvidas sobre suas informações e importância.</a:t>
            </a: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Falta das diretrizes de negócios </a:t>
            </a: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lang="en"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 as devidas orientações da pessoa de négocios, conseguimos orientar melhor nossos trabalhos.</a:t>
            </a: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falta de experiência nos faz questionar, se estamos no melhor caminho e qual seria o próximo passo.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Falta de experiência </a:t>
            </a: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Devido a falta de experiência, surgem dúvidas sobre o melhor momento para parar.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Go/no go</a:t>
            </a:r>
            <a:endParaRPr sz="12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bg1"/>
                </a:solidFill>
                <a:latin typeface="Source Sans Pro"/>
                <a:ea typeface="Source Sans Pro"/>
                <a:sym typeface="Source Sans Pro"/>
              </a:rPr>
              <a:t>Resultados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1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69977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Resultados:</a:t>
            </a:r>
            <a:endParaRPr sz="24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70629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135CDB0-6BF0-1D76-1AD4-68C7F58CF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77684"/>
              </p:ext>
            </p:extLst>
          </p:nvPr>
        </p:nvGraphicFramePr>
        <p:xfrm>
          <a:off x="241377" y="808768"/>
          <a:ext cx="2675007" cy="1260403"/>
        </p:xfrm>
        <a:graphic>
          <a:graphicData uri="http://schemas.openxmlformats.org/drawingml/2006/table">
            <a:tbl>
              <a:tblPr>
                <a:tableStyleId>{891A1956-3D7E-41C0-9DF7-105A978C6925}</a:tableStyleId>
              </a:tblPr>
              <a:tblGrid>
                <a:gridCol w="572120">
                  <a:extLst>
                    <a:ext uri="{9D8B030D-6E8A-4147-A177-3AD203B41FA5}">
                      <a16:colId xmlns:a16="http://schemas.microsoft.com/office/drawing/2014/main" val="374342224"/>
                    </a:ext>
                  </a:extLst>
                </a:gridCol>
                <a:gridCol w="546837">
                  <a:extLst>
                    <a:ext uri="{9D8B030D-6E8A-4147-A177-3AD203B41FA5}">
                      <a16:colId xmlns:a16="http://schemas.microsoft.com/office/drawing/2014/main" val="113792866"/>
                    </a:ext>
                  </a:extLst>
                </a:gridCol>
                <a:gridCol w="480803">
                  <a:extLst>
                    <a:ext uri="{9D8B030D-6E8A-4147-A177-3AD203B41FA5}">
                      <a16:colId xmlns:a16="http://schemas.microsoft.com/office/drawing/2014/main" val="784953921"/>
                    </a:ext>
                  </a:extLst>
                </a:gridCol>
                <a:gridCol w="550737">
                  <a:extLst>
                    <a:ext uri="{9D8B030D-6E8A-4147-A177-3AD203B41FA5}">
                      <a16:colId xmlns:a16="http://schemas.microsoft.com/office/drawing/2014/main" val="3838011247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789734316"/>
                    </a:ext>
                  </a:extLst>
                </a:gridCol>
              </a:tblGrid>
              <a:tr h="216463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Precision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Recall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F1-Score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Support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45208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0313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0.17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3994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622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Accuracy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464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Macro </a:t>
                      </a:r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7559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Weighted</a:t>
                      </a:r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194518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865CFA6-451C-3908-25E5-F9828D2F1F2A}"/>
              </a:ext>
            </a:extLst>
          </p:cNvPr>
          <p:cNvSpPr/>
          <p:nvPr/>
        </p:nvSpPr>
        <p:spPr>
          <a:xfrm>
            <a:off x="69425" y="530361"/>
            <a:ext cx="2965263" cy="420269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41193F8-C53F-3331-409F-894080DC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14684"/>
              </p:ext>
            </p:extLst>
          </p:nvPr>
        </p:nvGraphicFramePr>
        <p:xfrm>
          <a:off x="3231349" y="808768"/>
          <a:ext cx="2675007" cy="1260403"/>
        </p:xfrm>
        <a:graphic>
          <a:graphicData uri="http://schemas.openxmlformats.org/drawingml/2006/table">
            <a:tbl>
              <a:tblPr>
                <a:tableStyleId>{891A1956-3D7E-41C0-9DF7-105A978C6925}</a:tableStyleId>
              </a:tblPr>
              <a:tblGrid>
                <a:gridCol w="572120">
                  <a:extLst>
                    <a:ext uri="{9D8B030D-6E8A-4147-A177-3AD203B41FA5}">
                      <a16:colId xmlns:a16="http://schemas.microsoft.com/office/drawing/2014/main" val="374342224"/>
                    </a:ext>
                  </a:extLst>
                </a:gridCol>
                <a:gridCol w="546837">
                  <a:extLst>
                    <a:ext uri="{9D8B030D-6E8A-4147-A177-3AD203B41FA5}">
                      <a16:colId xmlns:a16="http://schemas.microsoft.com/office/drawing/2014/main" val="113792866"/>
                    </a:ext>
                  </a:extLst>
                </a:gridCol>
                <a:gridCol w="480803">
                  <a:extLst>
                    <a:ext uri="{9D8B030D-6E8A-4147-A177-3AD203B41FA5}">
                      <a16:colId xmlns:a16="http://schemas.microsoft.com/office/drawing/2014/main" val="784953921"/>
                    </a:ext>
                  </a:extLst>
                </a:gridCol>
                <a:gridCol w="550737">
                  <a:extLst>
                    <a:ext uri="{9D8B030D-6E8A-4147-A177-3AD203B41FA5}">
                      <a16:colId xmlns:a16="http://schemas.microsoft.com/office/drawing/2014/main" val="3838011247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789734316"/>
                    </a:ext>
                  </a:extLst>
                </a:gridCol>
              </a:tblGrid>
              <a:tr h="216463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Precision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Recall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F1-Score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Support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45208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0313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0.18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3994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622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Accuracy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464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Macro </a:t>
                      </a:r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7559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Weighted</a:t>
                      </a:r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194518"/>
                  </a:ext>
                </a:extLst>
              </a:tr>
            </a:tbl>
          </a:graphicData>
        </a:graphic>
      </p:graphicFrame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7A8499D-3BE8-80A6-E4AB-36BA11C335F2}"/>
              </a:ext>
            </a:extLst>
          </p:cNvPr>
          <p:cNvSpPr/>
          <p:nvPr/>
        </p:nvSpPr>
        <p:spPr>
          <a:xfrm>
            <a:off x="3099187" y="530361"/>
            <a:ext cx="2923547" cy="4202694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53E9CA3-377A-28C1-A717-292A9DA5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35763"/>
              </p:ext>
            </p:extLst>
          </p:nvPr>
        </p:nvGraphicFramePr>
        <p:xfrm>
          <a:off x="6231934" y="808768"/>
          <a:ext cx="2675007" cy="1260403"/>
        </p:xfrm>
        <a:graphic>
          <a:graphicData uri="http://schemas.openxmlformats.org/drawingml/2006/table">
            <a:tbl>
              <a:tblPr>
                <a:tableStyleId>{891A1956-3D7E-41C0-9DF7-105A978C6925}</a:tableStyleId>
              </a:tblPr>
              <a:tblGrid>
                <a:gridCol w="572120">
                  <a:extLst>
                    <a:ext uri="{9D8B030D-6E8A-4147-A177-3AD203B41FA5}">
                      <a16:colId xmlns:a16="http://schemas.microsoft.com/office/drawing/2014/main" val="374342224"/>
                    </a:ext>
                  </a:extLst>
                </a:gridCol>
                <a:gridCol w="546837">
                  <a:extLst>
                    <a:ext uri="{9D8B030D-6E8A-4147-A177-3AD203B41FA5}">
                      <a16:colId xmlns:a16="http://schemas.microsoft.com/office/drawing/2014/main" val="113792866"/>
                    </a:ext>
                  </a:extLst>
                </a:gridCol>
                <a:gridCol w="480803">
                  <a:extLst>
                    <a:ext uri="{9D8B030D-6E8A-4147-A177-3AD203B41FA5}">
                      <a16:colId xmlns:a16="http://schemas.microsoft.com/office/drawing/2014/main" val="784953921"/>
                    </a:ext>
                  </a:extLst>
                </a:gridCol>
                <a:gridCol w="550737">
                  <a:extLst>
                    <a:ext uri="{9D8B030D-6E8A-4147-A177-3AD203B41FA5}">
                      <a16:colId xmlns:a16="http://schemas.microsoft.com/office/drawing/2014/main" val="3838011247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789734316"/>
                    </a:ext>
                  </a:extLst>
                </a:gridCol>
              </a:tblGrid>
              <a:tr h="216463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Precision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Recall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F1-Score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Support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45208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0313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0.14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3994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622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Accuracy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464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Macro Avg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7559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Weighted Avg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49202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194518"/>
                  </a:ext>
                </a:extLst>
              </a:tr>
            </a:tbl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BBC3BD-33C9-6B73-41B0-AE539F2624F0}"/>
              </a:ext>
            </a:extLst>
          </p:cNvPr>
          <p:cNvSpPr/>
          <p:nvPr/>
        </p:nvSpPr>
        <p:spPr>
          <a:xfrm>
            <a:off x="6072520" y="530361"/>
            <a:ext cx="2992515" cy="4202694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CEB6C4B-3364-EC6E-B924-13B51E3D5778}"/>
              </a:ext>
            </a:extLst>
          </p:cNvPr>
          <p:cNvSpPr/>
          <p:nvPr/>
        </p:nvSpPr>
        <p:spPr>
          <a:xfrm>
            <a:off x="491836" y="4447428"/>
            <a:ext cx="2168236" cy="21462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ROC_AUC Score = 0.753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484A89D-4587-793F-6798-1D3B2FE12FB2}"/>
              </a:ext>
            </a:extLst>
          </p:cNvPr>
          <p:cNvSpPr/>
          <p:nvPr/>
        </p:nvSpPr>
        <p:spPr>
          <a:xfrm>
            <a:off x="6511636" y="4447428"/>
            <a:ext cx="2168236" cy="2146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ROC_AUC Score = 0.679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A9EB99E-30D9-A51B-3538-403B068568E8}"/>
              </a:ext>
            </a:extLst>
          </p:cNvPr>
          <p:cNvSpPr/>
          <p:nvPr/>
        </p:nvSpPr>
        <p:spPr>
          <a:xfrm>
            <a:off x="3501736" y="4450891"/>
            <a:ext cx="2168236" cy="21462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ROC_AUC Score = 0.668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AD7FF1E-85D4-DCDB-17C9-83400D3257CD}"/>
              </a:ext>
            </a:extLst>
          </p:cNvPr>
          <p:cNvSpPr txBox="1"/>
          <p:nvPr/>
        </p:nvSpPr>
        <p:spPr>
          <a:xfrm>
            <a:off x="3068786" y="500990"/>
            <a:ext cx="30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Gradient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Boosting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cutoff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0.55)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AE8C0A-D9D4-18E9-F4B0-95CAD5E34F90}"/>
              </a:ext>
            </a:extLst>
          </p:cNvPr>
          <p:cNvSpPr txBox="1"/>
          <p:nvPr/>
        </p:nvSpPr>
        <p:spPr>
          <a:xfrm>
            <a:off x="78815" y="507232"/>
            <a:ext cx="30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LightGBMClassifier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Otimizado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376FFC-1A1A-D9D3-E435-951103ADFE9D}"/>
              </a:ext>
            </a:extLst>
          </p:cNvPr>
          <p:cNvSpPr txBox="1"/>
          <p:nvPr/>
        </p:nvSpPr>
        <p:spPr>
          <a:xfrm>
            <a:off x="6092081" y="549319"/>
            <a:ext cx="298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GB + LGB </a:t>
            </a:r>
            <a:r>
              <a:rPr lang="pt-B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Classifier</a:t>
            </a:r>
            <a:r>
              <a:rPr lang="pt-B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pt-B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cutoff</a:t>
            </a:r>
            <a:r>
              <a:rPr lang="pt-B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0,4)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67DEA4-99AA-B017-D2A4-FB9A58A0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34" y="2098542"/>
            <a:ext cx="2675007" cy="232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ECBCE3-D331-8400-68BB-A9508FB2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9" y="2116978"/>
            <a:ext cx="2675007" cy="22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3BFC3E-882D-090A-A2A1-F0CC5491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97" y="2138680"/>
            <a:ext cx="2577113" cy="221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com Canto Diagonal Aparado 1">
            <a:extLst>
              <a:ext uri="{FF2B5EF4-FFF2-40B4-BE49-F238E27FC236}">
                <a16:creationId xmlns:a16="http://schemas.microsoft.com/office/drawing/2014/main" id="{8FBA03AE-12BC-2419-2AD9-B7D6AB1385E6}"/>
              </a:ext>
            </a:extLst>
          </p:cNvPr>
          <p:cNvSpPr/>
          <p:nvPr/>
        </p:nvSpPr>
        <p:spPr>
          <a:xfrm>
            <a:off x="1769928" y="4217753"/>
            <a:ext cx="1099742" cy="2339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equilibrado</a:t>
            </a:r>
          </a:p>
        </p:txBody>
      </p:sp>
      <p:sp>
        <p:nvSpPr>
          <p:cNvPr id="4" name="Retângulo com Canto Diagonal Aparado 3">
            <a:extLst>
              <a:ext uri="{FF2B5EF4-FFF2-40B4-BE49-F238E27FC236}">
                <a16:creationId xmlns:a16="http://schemas.microsoft.com/office/drawing/2014/main" id="{F3CCCC79-8260-2F85-0C2F-10CF4120ACC8}"/>
              </a:ext>
            </a:extLst>
          </p:cNvPr>
          <p:cNvSpPr/>
          <p:nvPr/>
        </p:nvSpPr>
        <p:spPr>
          <a:xfrm>
            <a:off x="4828381" y="4218371"/>
            <a:ext cx="1099742" cy="233958"/>
          </a:xfrm>
          <a:prstGeom prst="snip2Diag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+agressivo</a:t>
            </a:r>
          </a:p>
        </p:txBody>
      </p:sp>
      <p:sp>
        <p:nvSpPr>
          <p:cNvPr id="5" name="Retângulo com Canto Diagonal Aparado 4">
            <a:extLst>
              <a:ext uri="{FF2B5EF4-FFF2-40B4-BE49-F238E27FC236}">
                <a16:creationId xmlns:a16="http://schemas.microsoft.com/office/drawing/2014/main" id="{9BCD725B-B876-6849-96D7-07507F8A7E18}"/>
              </a:ext>
            </a:extLst>
          </p:cNvPr>
          <p:cNvSpPr/>
          <p:nvPr/>
        </p:nvSpPr>
        <p:spPr>
          <a:xfrm>
            <a:off x="7886246" y="4226707"/>
            <a:ext cx="1070481" cy="21499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+conservador</a:t>
            </a:r>
          </a:p>
        </p:txBody>
      </p:sp>
    </p:spTree>
    <p:extLst>
      <p:ext uri="{BB962C8B-B14F-4D97-AF65-F5344CB8AC3E}">
        <p14:creationId xmlns:p14="http://schemas.microsoft.com/office/powerpoint/2010/main" val="19241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/>
      <p:bldP spid="8" grpId="0" animBg="1"/>
      <p:bldP spid="12" grpId="0" animBg="1"/>
      <p:bldP spid="16" grpId="0" animBg="1"/>
      <p:bldP spid="17" grpId="0" animBg="1"/>
      <p:bldP spid="21" grpId="0" animBg="1"/>
      <p:bldP spid="24" grpId="0" animBg="1"/>
      <p:bldP spid="27" grpId="0"/>
      <p:bldP spid="28" grpId="0"/>
      <p:bldP spid="29" grpId="0"/>
      <p:bldP spid="2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7555-42D5-85CF-F0BF-944DE476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052284"/>
            <a:ext cx="6996600" cy="1038932"/>
          </a:xfrm>
        </p:spPr>
        <p:txBody>
          <a:bodyPr/>
          <a:lstStyle/>
          <a:p>
            <a:r>
              <a:rPr lang="pt-BR" sz="6600" dirty="0"/>
              <a:t>Obrigado!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7CAC31-9E52-93E3-8D0D-2950354B1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0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873AD09D-508C-923E-912B-E9659AF519B1}"/>
              </a:ext>
            </a:extLst>
          </p:cNvPr>
          <p:cNvSpPr/>
          <p:nvPr/>
        </p:nvSpPr>
        <p:spPr>
          <a:xfrm>
            <a:off x="5618018" y="4123336"/>
            <a:ext cx="3048000" cy="2216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909205" y="1183295"/>
            <a:ext cx="3234600" cy="26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 </a:t>
            </a:r>
            <a:r>
              <a:rPr lang="pt-BR" sz="16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</a:t>
            </a:r>
            <a:r>
              <a:rPr lang="pt-BR" sz="16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Default Risk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1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/>
                <a:ea typeface="Source Sans Pro"/>
                <a:sym typeface="Source Sans Pro"/>
              </a:rPr>
              <a:t>Ferramentas Utilizadas</a:t>
            </a:r>
          </a:p>
          <a:p>
            <a:pPr marL="171450" lvl="1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Aprendizados e Dificuldades</a:t>
            </a:r>
          </a:p>
          <a:p>
            <a:pPr marL="171450" lvl="1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pt-BR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1049;p48">
            <a:extLst>
              <a:ext uri="{FF2B5EF4-FFF2-40B4-BE49-F238E27FC236}">
                <a16:creationId xmlns:a16="http://schemas.microsoft.com/office/drawing/2014/main" id="{B514D05D-0463-EDE4-E316-4FAE9DA4BEBB}"/>
              </a:ext>
            </a:extLst>
          </p:cNvPr>
          <p:cNvSpPr/>
          <p:nvPr/>
        </p:nvSpPr>
        <p:spPr>
          <a:xfrm>
            <a:off x="5838453" y="3874173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49;p48">
            <a:extLst>
              <a:ext uri="{FF2B5EF4-FFF2-40B4-BE49-F238E27FC236}">
                <a16:creationId xmlns:a16="http://schemas.microsoft.com/office/drawing/2014/main" id="{7FAA3D50-49EF-3843-C3A8-1A46AE2678CB}"/>
              </a:ext>
            </a:extLst>
          </p:cNvPr>
          <p:cNvSpPr/>
          <p:nvPr/>
        </p:nvSpPr>
        <p:spPr>
          <a:xfrm>
            <a:off x="6272083" y="3697116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49;p48">
            <a:extLst>
              <a:ext uri="{FF2B5EF4-FFF2-40B4-BE49-F238E27FC236}">
                <a16:creationId xmlns:a16="http://schemas.microsoft.com/office/drawing/2014/main" id="{04CAF181-9728-4550-3DB6-3C22A23BA7F5}"/>
              </a:ext>
            </a:extLst>
          </p:cNvPr>
          <p:cNvSpPr/>
          <p:nvPr/>
        </p:nvSpPr>
        <p:spPr>
          <a:xfrm>
            <a:off x="6885713" y="3514173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049;p48">
            <a:extLst>
              <a:ext uri="{FF2B5EF4-FFF2-40B4-BE49-F238E27FC236}">
                <a16:creationId xmlns:a16="http://schemas.microsoft.com/office/drawing/2014/main" id="{0AEDE0D7-35B7-2100-DEA7-483AE1FD7878}"/>
              </a:ext>
            </a:extLst>
          </p:cNvPr>
          <p:cNvSpPr/>
          <p:nvPr/>
        </p:nvSpPr>
        <p:spPr>
          <a:xfrm>
            <a:off x="7679343" y="3346145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bg1"/>
                </a:solidFill>
                <a:latin typeface="Source Sans Pro"/>
                <a:ea typeface="Source Sans Pro"/>
                <a:sym typeface="Source Sans Pro"/>
              </a:rPr>
              <a:t>Ferramentas Utilizadas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156143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Ferramentas Utilizadas:</a:t>
            </a:r>
            <a:endParaRPr sz="24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8896311-6D15-A395-1575-8C64FC8C3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822378"/>
              </p:ext>
            </p:extLst>
          </p:nvPr>
        </p:nvGraphicFramePr>
        <p:xfrm>
          <a:off x="270163" y="1104107"/>
          <a:ext cx="4592781" cy="111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2DDCF62-03C8-B579-E6A6-735227A61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544046"/>
              </p:ext>
            </p:extLst>
          </p:nvPr>
        </p:nvGraphicFramePr>
        <p:xfrm>
          <a:off x="3963994" y="2407508"/>
          <a:ext cx="4592781" cy="111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3057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111539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Ferramentas Utilizadas:</a:t>
            </a:r>
            <a:endParaRPr sz="24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8896311-6D15-A395-1575-8C64FC8C3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340535"/>
              </p:ext>
            </p:extLst>
          </p:nvPr>
        </p:nvGraphicFramePr>
        <p:xfrm>
          <a:off x="145500" y="530196"/>
          <a:ext cx="3962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95BA480-56D2-364D-753D-9F2C72E1F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237505"/>
              </p:ext>
            </p:extLst>
          </p:nvPr>
        </p:nvGraphicFramePr>
        <p:xfrm>
          <a:off x="4770402" y="497454"/>
          <a:ext cx="3962400" cy="414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769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bg1"/>
                </a:solidFill>
                <a:latin typeface="Source Sans Pro"/>
                <a:ea typeface="Source Sans Pro"/>
                <a:sym typeface="Source Sans Pro"/>
              </a:rPr>
              <a:t>Aprendizados e Dificuldades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48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2893706" y="961599"/>
            <a:ext cx="1844698" cy="997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Após Manipulação: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Total de Features: 60</a:t>
            </a:r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156143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Definição de Features:</a:t>
            </a:r>
            <a:endParaRPr sz="2400"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5259431" y="955516"/>
            <a:ext cx="1938034" cy="90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Versão Final:</a:t>
            </a:r>
            <a:endParaRPr sz="1200" b="1" dirty="0"/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Total de Features: 14</a:t>
            </a: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Seta: Curva para Cima 1">
            <a:extLst>
              <a:ext uri="{FF2B5EF4-FFF2-40B4-BE49-F238E27FC236}">
                <a16:creationId xmlns:a16="http://schemas.microsoft.com/office/drawing/2014/main" id="{CA290123-AF24-83E5-9FAC-E2B9DC125217}"/>
              </a:ext>
            </a:extLst>
          </p:cNvPr>
          <p:cNvSpPr/>
          <p:nvPr/>
        </p:nvSpPr>
        <p:spPr>
          <a:xfrm>
            <a:off x="4025714" y="1861572"/>
            <a:ext cx="2526071" cy="789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8D331DC5-651A-6756-682E-C90F5F45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465" y="74340"/>
            <a:ext cx="1745670" cy="4364175"/>
          </a:xfrm>
          <a:prstGeom prst="rect">
            <a:avLst/>
          </a:prstGeom>
        </p:spPr>
      </p:pic>
      <p:sp>
        <p:nvSpPr>
          <p:cNvPr id="4" name="Google Shape;523;p20">
            <a:extLst>
              <a:ext uri="{FF2B5EF4-FFF2-40B4-BE49-F238E27FC236}">
                <a16:creationId xmlns:a16="http://schemas.microsoft.com/office/drawing/2014/main" id="{3C9846A9-40E9-1790-CA13-2491634A4FFA}"/>
              </a:ext>
            </a:extLst>
          </p:cNvPr>
          <p:cNvSpPr txBox="1">
            <a:spLocks/>
          </p:cNvSpPr>
          <p:nvPr/>
        </p:nvSpPr>
        <p:spPr>
          <a:xfrm>
            <a:off x="527981" y="955516"/>
            <a:ext cx="1844698" cy="99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lnSpc>
                <a:spcPct val="150000"/>
              </a:lnSpc>
              <a:buFont typeface="Source Sans Pro"/>
              <a:buNone/>
            </a:pPr>
            <a:r>
              <a:rPr lang="en" sz="1200" b="1" dirty="0" err="1"/>
              <a:t>Versão</a:t>
            </a:r>
            <a:r>
              <a:rPr lang="en" sz="1200" b="1" dirty="0"/>
              <a:t> </a:t>
            </a:r>
            <a:r>
              <a:rPr lang="en" sz="1200" b="1" dirty="0" err="1"/>
              <a:t>Inicial</a:t>
            </a:r>
            <a:r>
              <a:rPr lang="en" sz="1200" b="1" dirty="0"/>
              <a:t>:</a:t>
            </a:r>
          </a:p>
          <a:p>
            <a:pPr marL="0" indent="0" algn="ctr">
              <a:lnSpc>
                <a:spcPct val="150000"/>
              </a:lnSpc>
              <a:buFont typeface="Source Sans Pro"/>
              <a:buNone/>
            </a:pPr>
            <a:r>
              <a:rPr lang="en-US" sz="1200" dirty="0"/>
              <a:t>Total de Features: 121</a:t>
            </a:r>
          </a:p>
        </p:txBody>
      </p:sp>
      <p:sp>
        <p:nvSpPr>
          <p:cNvPr id="5" name="Seta: Curva para Cima 4">
            <a:extLst>
              <a:ext uri="{FF2B5EF4-FFF2-40B4-BE49-F238E27FC236}">
                <a16:creationId xmlns:a16="http://schemas.microsoft.com/office/drawing/2014/main" id="{600B1D64-171A-B9A1-D401-09614B2ECBE3}"/>
              </a:ext>
            </a:extLst>
          </p:cNvPr>
          <p:cNvSpPr/>
          <p:nvPr/>
        </p:nvSpPr>
        <p:spPr>
          <a:xfrm>
            <a:off x="1254675" y="1861572"/>
            <a:ext cx="2259086" cy="789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779C7B-D33D-6EDA-0FEB-60CE100D88CE}"/>
              </a:ext>
            </a:extLst>
          </p:cNvPr>
          <p:cNvSpPr txBox="1"/>
          <p:nvPr/>
        </p:nvSpPr>
        <p:spPr>
          <a:xfrm>
            <a:off x="1377565" y="2651281"/>
            <a:ext cx="20133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Ferramentas Utilizadas: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F49A58-65BA-7271-BF9E-710FD7F01197}"/>
              </a:ext>
            </a:extLst>
          </p:cNvPr>
          <p:cNvSpPr txBox="1"/>
          <p:nvPr/>
        </p:nvSpPr>
        <p:spPr>
          <a:xfrm>
            <a:off x="4483061" y="2709052"/>
            <a:ext cx="2013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Ferramentas Utilizadas: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Feature_importances</a:t>
            </a:r>
            <a:r>
              <a:rPr lang="pt-BR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_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C564352-0070-6E14-9036-FC96ABDA59FD}"/>
              </a:ext>
            </a:extLst>
          </p:cNvPr>
          <p:cNvSpPr/>
          <p:nvPr/>
        </p:nvSpPr>
        <p:spPr>
          <a:xfrm>
            <a:off x="486418" y="955516"/>
            <a:ext cx="1938034" cy="90605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45247A-A907-A28E-4D4A-383BB06C0A24}"/>
              </a:ext>
            </a:extLst>
          </p:cNvPr>
          <p:cNvSpPr/>
          <p:nvPr/>
        </p:nvSpPr>
        <p:spPr>
          <a:xfrm>
            <a:off x="2800721" y="952188"/>
            <a:ext cx="1938034" cy="90605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F41F01-237E-5C40-570D-055ED1763D16}"/>
              </a:ext>
            </a:extLst>
          </p:cNvPr>
          <p:cNvSpPr/>
          <p:nvPr/>
        </p:nvSpPr>
        <p:spPr>
          <a:xfrm>
            <a:off x="5210256" y="945922"/>
            <a:ext cx="1938034" cy="90605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uiExpand="1"/>
      <p:bldP spid="525" grpId="0"/>
      <p:bldP spid="2" grpId="0" animBg="1"/>
      <p:bldP spid="5" grpId="0" animBg="1"/>
      <p:bldP spid="7" grpId="0"/>
      <p:bldP spid="8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156143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Definição de Features:</a:t>
            </a:r>
            <a:endParaRPr sz="24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6CB23C24-5F20-116B-E0D5-EAA6ED03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30" y="74340"/>
            <a:ext cx="1750069" cy="4364175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84CA4C3-46E7-BE66-8221-C8C18001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32878"/>
              </p:ext>
            </p:extLst>
          </p:nvPr>
        </p:nvGraphicFramePr>
        <p:xfrm>
          <a:off x="460917" y="616527"/>
          <a:ext cx="6564350" cy="364749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263140">
                  <a:extLst>
                    <a:ext uri="{9D8B030D-6E8A-4147-A177-3AD203B41FA5}">
                      <a16:colId xmlns:a16="http://schemas.microsoft.com/office/drawing/2014/main" val="313497706"/>
                    </a:ext>
                  </a:extLst>
                </a:gridCol>
                <a:gridCol w="1717953">
                  <a:extLst>
                    <a:ext uri="{9D8B030D-6E8A-4147-A177-3AD203B41FA5}">
                      <a16:colId xmlns:a16="http://schemas.microsoft.com/office/drawing/2014/main" val="1275378189"/>
                    </a:ext>
                  </a:extLst>
                </a:gridCol>
                <a:gridCol w="3583257">
                  <a:extLst>
                    <a:ext uri="{9D8B030D-6E8A-4147-A177-3AD203B41FA5}">
                      <a16:colId xmlns:a16="http://schemas.microsoft.com/office/drawing/2014/main" val="3246491058"/>
                    </a:ext>
                  </a:extLst>
                </a:gridCol>
              </a:tblGrid>
              <a:tr h="1380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Table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Row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66984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AMT_CREDIT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Credit amount of the loan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176683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AMT_ANNUITY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Loan 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annuity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096148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application_{train|test}.csv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AMT_GOODS_PRICE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 consumer loans it is the price of the goods for which the loan is given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026253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bureau.csv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AMT_CREDIT_TO_PAY_EXT_BUR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Amount of credit to pay reported in external bureaus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77666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installments_payments.csv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DAYS_DELAYED_PAYMENT_INST_PAY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Sum of days the customer delayed payments in Home Credit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88302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installments_payments.csv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AMT_NOT_PAID_INST_PAY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Sum of amount not paid in previous applications in Home Credit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047714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previous_application.csv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#_PREVIOUS_REFUSED_LOAN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Number of times the client has refused loans in previous applications in Home Credit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782652"/>
                  </a:ext>
                </a:extLst>
              </a:tr>
              <a:tr h="1380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previous_application.csv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TO_PAY_IN_PREV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Amount to pay in previous loans in Home Credit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443628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FLAG_HAS_HIGHER_EDUCATION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Flag if client has higher education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840826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YEARS_BIRTH_AGE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Age 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of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the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customer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14071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YEARS_ID_PUBLISHED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 since the customer made his first registration in Home Credit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577800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YEARS_EMPLOYED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 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employed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076831"/>
                  </a:ext>
                </a:extLst>
              </a:tr>
              <a:tr h="26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YEARS_LAST_PHONE_CHANGE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Years since the customer change the phone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567451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_{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train|test</a:t>
                      </a:r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}.</a:t>
                      </a:r>
                      <a:r>
                        <a:rPr lang="pt-BR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SCORE_MEAN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of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avaiable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external scores for each customer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43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156143"/>
            <a:ext cx="6996600" cy="46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Balanceamento:</a:t>
            </a:r>
            <a:endParaRPr sz="24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523;p20">
            <a:extLst>
              <a:ext uri="{FF2B5EF4-FFF2-40B4-BE49-F238E27FC236}">
                <a16:creationId xmlns:a16="http://schemas.microsoft.com/office/drawing/2014/main" id="{5398A223-1691-19E4-2A78-F56BD4F2B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59949" y="498092"/>
            <a:ext cx="3402991" cy="57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Dados da tabela: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FA0897-D93D-0599-8F05-4C28FDB813CF}"/>
              </a:ext>
            </a:extLst>
          </p:cNvPr>
          <p:cNvSpPr txBox="1"/>
          <p:nvPr/>
        </p:nvSpPr>
        <p:spPr>
          <a:xfrm>
            <a:off x="3143042" y="1229066"/>
            <a:ext cx="402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Podemos ver um desbalanceamento, onde 91% dos registros tem seu target como 0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C800FAF-F516-569C-37D6-89A79FD9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52158"/>
              </p:ext>
            </p:extLst>
          </p:nvPr>
        </p:nvGraphicFramePr>
        <p:xfrm>
          <a:off x="351008" y="1229066"/>
          <a:ext cx="2115528" cy="673346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57764">
                  <a:extLst>
                    <a:ext uri="{9D8B030D-6E8A-4147-A177-3AD203B41FA5}">
                      <a16:colId xmlns:a16="http://schemas.microsoft.com/office/drawing/2014/main" val="614213067"/>
                    </a:ext>
                  </a:extLst>
                </a:gridCol>
                <a:gridCol w="1057764">
                  <a:extLst>
                    <a:ext uri="{9D8B030D-6E8A-4147-A177-3AD203B41FA5}">
                      <a16:colId xmlns:a16="http://schemas.microsoft.com/office/drawing/2014/main" val="1412696024"/>
                    </a:ext>
                  </a:extLst>
                </a:gridCol>
              </a:tblGrid>
              <a:tr h="33667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53608"/>
                  </a:ext>
                </a:extLst>
              </a:tr>
              <a:tr h="33667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85750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64E8CA-7952-F840-972D-0491C5C4C1C8}"/>
              </a:ext>
            </a:extLst>
          </p:cNvPr>
          <p:cNvSpPr txBox="1"/>
          <p:nvPr/>
        </p:nvSpPr>
        <p:spPr>
          <a:xfrm>
            <a:off x="1672344" y="3045067"/>
            <a:ext cx="42307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Utilizamos a função </a:t>
            </a:r>
            <a:r>
              <a:rPr lang="pt-B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RandomOverSampler</a:t>
            </a:r>
            <a:r>
              <a:rPr lang="pt-B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 biblioteca </a:t>
            </a:r>
            <a:r>
              <a:rPr lang="pt-B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Imbalanced</a:t>
            </a:r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-Learn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para balancear o target. Obtendo o seguinte resultado: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91070CE-2542-8FDF-7E32-B669BF2D9BF4}"/>
              </a:ext>
            </a:extLst>
          </p:cNvPr>
          <p:cNvSpPr/>
          <p:nvPr/>
        </p:nvSpPr>
        <p:spPr>
          <a:xfrm>
            <a:off x="185854" y="617033"/>
            <a:ext cx="7203687" cy="14793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7EFB5BC-15A9-266D-CADC-73BCED28F3B9}"/>
              </a:ext>
            </a:extLst>
          </p:cNvPr>
          <p:cNvSpPr/>
          <p:nvPr/>
        </p:nvSpPr>
        <p:spPr>
          <a:xfrm>
            <a:off x="1657174" y="2712996"/>
            <a:ext cx="7203687" cy="14793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7">
            <a:extLst>
              <a:ext uri="{FF2B5EF4-FFF2-40B4-BE49-F238E27FC236}">
                <a16:creationId xmlns:a16="http://schemas.microsoft.com/office/drawing/2014/main" id="{EBC2A799-67B7-C5E8-0795-B682C2DE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93776"/>
              </p:ext>
            </p:extLst>
          </p:nvPr>
        </p:nvGraphicFramePr>
        <p:xfrm>
          <a:off x="6255194" y="3201388"/>
          <a:ext cx="2115528" cy="673346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57764">
                  <a:extLst>
                    <a:ext uri="{9D8B030D-6E8A-4147-A177-3AD203B41FA5}">
                      <a16:colId xmlns:a16="http://schemas.microsoft.com/office/drawing/2014/main" val="614213067"/>
                    </a:ext>
                  </a:extLst>
                </a:gridCol>
                <a:gridCol w="1057764">
                  <a:extLst>
                    <a:ext uri="{9D8B030D-6E8A-4147-A177-3AD203B41FA5}">
                      <a16:colId xmlns:a16="http://schemas.microsoft.com/office/drawing/2014/main" val="1412696024"/>
                    </a:ext>
                  </a:extLst>
                </a:gridCol>
              </a:tblGrid>
              <a:tr h="33667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53608"/>
                  </a:ext>
                </a:extLst>
              </a:tr>
              <a:tr h="33667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85750"/>
                  </a:ext>
                </a:extLst>
              </a:tr>
            </a:tbl>
          </a:graphicData>
        </a:graphic>
      </p:graphicFrame>
      <p:sp>
        <p:nvSpPr>
          <p:cNvPr id="22" name="Google Shape;523;p20">
            <a:extLst>
              <a:ext uri="{FF2B5EF4-FFF2-40B4-BE49-F238E27FC236}">
                <a16:creationId xmlns:a16="http://schemas.microsoft.com/office/drawing/2014/main" id="{23C1B83D-0626-57CE-4F53-9FA4201ECE79}"/>
              </a:ext>
            </a:extLst>
          </p:cNvPr>
          <p:cNvSpPr txBox="1">
            <a:spLocks/>
          </p:cNvSpPr>
          <p:nvPr/>
        </p:nvSpPr>
        <p:spPr>
          <a:xfrm>
            <a:off x="5831909" y="2564752"/>
            <a:ext cx="3115263" cy="57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lnSpc>
                <a:spcPct val="150000"/>
              </a:lnSpc>
              <a:buFont typeface="Source Sans Pro"/>
              <a:buNone/>
            </a:pPr>
            <a:r>
              <a:rPr lang="en" b="1" dirty="0"/>
              <a:t>Target após balanceamento:</a:t>
            </a:r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806489FC-A5A4-9D9B-93A1-F54FACFAEAB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4215074" y="1669052"/>
            <a:ext cx="616568" cy="147132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822</Words>
  <Application>Microsoft Macintosh PowerPoint</Application>
  <PresentationFormat>Apresentação na tela (16:9)</PresentationFormat>
  <Paragraphs>250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Oswald</vt:lpstr>
      <vt:lpstr>Wingdings</vt:lpstr>
      <vt:lpstr>Arial</vt:lpstr>
      <vt:lpstr>Source Sans Pro</vt:lpstr>
      <vt:lpstr>Quince template</vt:lpstr>
      <vt:lpstr>Home Credit Default Risk</vt:lpstr>
      <vt:lpstr>Conteúdo</vt:lpstr>
      <vt:lpstr>Ferramentas Utilizadas</vt:lpstr>
      <vt:lpstr>Ferramentas Utilizadas:</vt:lpstr>
      <vt:lpstr>Ferramentas Utilizadas:</vt:lpstr>
      <vt:lpstr>Aprendizados e Dificuldades</vt:lpstr>
      <vt:lpstr>Definição de Features:</vt:lpstr>
      <vt:lpstr>Definição de Features:</vt:lpstr>
      <vt:lpstr>Balanceamento:</vt:lpstr>
      <vt:lpstr>Definição do Cutoff :</vt:lpstr>
      <vt:lpstr>Principais Dificuldades:</vt:lpstr>
      <vt:lpstr>Resultados</vt:lpstr>
      <vt:lpstr>Resultados: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Gustavo P</cp:lastModifiedBy>
  <cp:revision>16</cp:revision>
  <dcterms:modified xsi:type="dcterms:W3CDTF">2022-11-26T00:58:13Z</dcterms:modified>
</cp:coreProperties>
</file>