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75" r:id="rId2"/>
    <p:sldId id="280" r:id="rId3"/>
    <p:sldId id="281" r:id="rId4"/>
    <p:sldId id="282" r:id="rId5"/>
    <p:sldId id="284" r:id="rId6"/>
    <p:sldId id="283" r:id="rId7"/>
    <p:sldId id="285" r:id="rId8"/>
    <p:sldId id="286" r:id="rId9"/>
    <p:sldId id="288" r:id="rId10"/>
    <p:sldId id="287" r:id="rId11"/>
    <p:sldId id="279" r:id="rId12"/>
    <p:sldId id="267" r:id="rId1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Avenir Light"/>
        <a:ea typeface="Avenir Light"/>
        <a:cs typeface="Avenir Light"/>
        <a:sym typeface="Avenir Light"/>
      </a:defRPr>
    </a:lvl1pPr>
    <a:lvl2pPr marL="0" marR="0" indent="2286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Avenir Light"/>
        <a:ea typeface="Avenir Light"/>
        <a:cs typeface="Avenir Light"/>
        <a:sym typeface="Avenir Light"/>
      </a:defRPr>
    </a:lvl2pPr>
    <a:lvl3pPr marL="0" marR="0" indent="4572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Avenir Light"/>
        <a:ea typeface="Avenir Light"/>
        <a:cs typeface="Avenir Light"/>
        <a:sym typeface="Avenir Light"/>
      </a:defRPr>
    </a:lvl3pPr>
    <a:lvl4pPr marL="0" marR="0" indent="6858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Avenir Light"/>
        <a:ea typeface="Avenir Light"/>
        <a:cs typeface="Avenir Light"/>
        <a:sym typeface="Avenir Light"/>
      </a:defRPr>
    </a:lvl4pPr>
    <a:lvl5pPr marL="0" marR="0" indent="9144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Avenir Light"/>
        <a:ea typeface="Avenir Light"/>
        <a:cs typeface="Avenir Light"/>
        <a:sym typeface="Avenir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Avenir Light"/>
        <a:ea typeface="Avenir Light"/>
        <a:cs typeface="Avenir Light"/>
        <a:sym typeface="Avenir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Avenir Light"/>
        <a:ea typeface="Avenir Light"/>
        <a:cs typeface="Avenir Light"/>
        <a:sym typeface="Avenir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Avenir Light"/>
        <a:ea typeface="Avenir Light"/>
        <a:cs typeface="Avenir Light"/>
        <a:sym typeface="Avenir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Avenir Light"/>
        <a:ea typeface="Avenir Light"/>
        <a:cs typeface="Avenir Light"/>
        <a:sym typeface="Avenir Light"/>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iovanni Perez" initials="GP" lastIdx="0" clrIdx="0">
    <p:extLst>
      <p:ext uri="{19B8F6BF-5375-455C-9EA6-DF929625EA0E}">
        <p15:presenceInfo xmlns:p15="http://schemas.microsoft.com/office/powerpoint/2012/main" userId="S-1-5-21-3460400302-2417325142-773248705-17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8F44A2F1-9E1F-4B54-A3A2-5F16C0AD49E2}" styleName="">
    <a:tblBg/>
    <a:wholeTbl>
      <a:tcTxStyle b="off" i="off">
        <a:font>
          <a:latin typeface="Avenir Light"/>
          <a:ea typeface="Avenir Light"/>
          <a:cs typeface="Avenir Light"/>
        </a:font>
        <a:srgbClr val="FFFFFF"/>
      </a:tcTxStyle>
      <a:tcStyle>
        <a:tcBdr>
          <a:left>
            <a:ln w="12700" cap="flat">
              <a:solidFill>
                <a:srgbClr val="1E4E5C"/>
              </a:solidFill>
              <a:prstDash val="solid"/>
              <a:miter lim="400000"/>
            </a:ln>
          </a:left>
          <a:right>
            <a:ln w="12700" cap="flat">
              <a:solidFill>
                <a:srgbClr val="1E4E5C"/>
              </a:solidFill>
              <a:prstDash val="solid"/>
              <a:miter lim="400000"/>
            </a:ln>
          </a:right>
          <a:top>
            <a:ln w="12700" cap="flat">
              <a:solidFill>
                <a:srgbClr val="1E4E5C"/>
              </a:solidFill>
              <a:prstDash val="solid"/>
              <a:miter lim="400000"/>
            </a:ln>
          </a:top>
          <a:bottom>
            <a:ln w="12700" cap="flat">
              <a:solidFill>
                <a:srgbClr val="1E4E5C"/>
              </a:solidFill>
              <a:prstDash val="solid"/>
              <a:miter lim="400000"/>
            </a:ln>
          </a:bottom>
          <a:insideH>
            <a:ln w="12700" cap="flat">
              <a:solidFill>
                <a:srgbClr val="1E4E5C"/>
              </a:solidFill>
              <a:prstDash val="solid"/>
              <a:miter lim="400000"/>
            </a:ln>
          </a:insideH>
          <a:insideV>
            <a:ln w="12700" cap="flat">
              <a:solidFill>
                <a:srgbClr val="1E4E5C"/>
              </a:solidFill>
              <a:prstDash val="solid"/>
              <a:miter lim="400000"/>
            </a:ln>
          </a:insideV>
        </a:tcBdr>
        <a:fill>
          <a:solidFill>
            <a:srgbClr val="375A7D"/>
          </a:solidFill>
        </a:fill>
      </a:tcStyle>
    </a:wholeTbl>
    <a:band2H>
      <a:tcTxStyle/>
      <a:tcStyle>
        <a:tcBdr/>
        <a:fill>
          <a:solidFill>
            <a:srgbClr val="3B7499"/>
          </a:solidFill>
        </a:fill>
      </a:tcStyle>
    </a:band2H>
    <a:firstCol>
      <a:tcTxStyle b="off" i="off">
        <a:font>
          <a:latin typeface="Avenir Light"/>
          <a:ea typeface="Avenir Light"/>
          <a:cs typeface="Avenir Light"/>
        </a:font>
        <a:srgbClr val="FFFFFF"/>
      </a:tcTxStyle>
      <a:tcStyle>
        <a:tcBdr>
          <a:left>
            <a:ln w="12700" cap="flat">
              <a:solidFill>
                <a:srgbClr val="1E4E5C"/>
              </a:solidFill>
              <a:prstDash val="solid"/>
              <a:miter lim="400000"/>
            </a:ln>
          </a:left>
          <a:right>
            <a:ln w="12700" cap="flat">
              <a:solidFill>
                <a:srgbClr val="53D5FD"/>
              </a:solidFill>
              <a:prstDash val="solid"/>
              <a:miter lim="400000"/>
            </a:ln>
          </a:right>
          <a:top>
            <a:ln w="12700" cap="flat">
              <a:solidFill>
                <a:srgbClr val="1E4E5C"/>
              </a:solidFill>
              <a:prstDash val="solid"/>
              <a:miter lim="400000"/>
            </a:ln>
          </a:top>
          <a:bottom>
            <a:ln w="12700" cap="flat">
              <a:solidFill>
                <a:srgbClr val="1E4E5C"/>
              </a:solidFill>
              <a:prstDash val="solid"/>
              <a:miter lim="400000"/>
            </a:ln>
          </a:bottom>
          <a:insideH>
            <a:ln w="12700" cap="flat">
              <a:solidFill>
                <a:srgbClr val="1E4E5C"/>
              </a:solidFill>
              <a:prstDash val="solid"/>
              <a:miter lim="400000"/>
            </a:ln>
          </a:insideH>
          <a:insideV>
            <a:ln w="12700" cap="flat">
              <a:solidFill>
                <a:srgbClr val="1E4E5C"/>
              </a:solidFill>
              <a:prstDash val="solid"/>
              <a:miter lim="400000"/>
            </a:ln>
          </a:insideV>
        </a:tcBdr>
        <a:fill>
          <a:solidFill>
            <a:srgbClr val="1E3C6E"/>
          </a:solidFill>
        </a:fill>
      </a:tcStyle>
    </a:firstCol>
    <a:lastRow>
      <a:tcTxStyle b="off" i="off">
        <a:font>
          <a:latin typeface="Avenir Light"/>
          <a:ea typeface="Avenir Light"/>
          <a:cs typeface="Avenir Light"/>
        </a:font>
        <a:srgbClr val="FFFFFF"/>
      </a:tcTxStyle>
      <a:tcStyle>
        <a:tcBdr>
          <a:left>
            <a:ln w="12700" cap="flat">
              <a:solidFill>
                <a:srgbClr val="1E4E5C"/>
              </a:solidFill>
              <a:prstDash val="solid"/>
              <a:miter lim="400000"/>
            </a:ln>
          </a:left>
          <a:right>
            <a:ln w="12700" cap="flat">
              <a:solidFill>
                <a:srgbClr val="1E4E5C"/>
              </a:solidFill>
              <a:prstDash val="solid"/>
              <a:miter lim="400000"/>
            </a:ln>
          </a:right>
          <a:top>
            <a:ln w="12700" cap="flat">
              <a:solidFill>
                <a:srgbClr val="53D5FD"/>
              </a:solidFill>
              <a:prstDash val="solid"/>
              <a:miter lim="400000"/>
            </a:ln>
          </a:top>
          <a:bottom>
            <a:ln w="12700" cap="flat">
              <a:solidFill>
                <a:srgbClr val="1E4E5C"/>
              </a:solidFill>
              <a:prstDash val="solid"/>
              <a:miter lim="400000"/>
            </a:ln>
          </a:bottom>
          <a:insideH>
            <a:ln w="12700" cap="flat">
              <a:solidFill>
                <a:srgbClr val="1E4E5C"/>
              </a:solidFill>
              <a:prstDash val="solid"/>
              <a:miter lim="400000"/>
            </a:ln>
          </a:insideH>
          <a:insideV>
            <a:ln w="12700" cap="flat">
              <a:solidFill>
                <a:srgbClr val="1E4E5C"/>
              </a:solidFill>
              <a:prstDash val="solid"/>
              <a:miter lim="400000"/>
            </a:ln>
          </a:insideV>
        </a:tcBdr>
        <a:fill>
          <a:solidFill>
            <a:srgbClr val="1E3C6E"/>
          </a:solidFill>
        </a:fill>
      </a:tcStyle>
    </a:lastRow>
    <a:firstRow>
      <a:tcTxStyle b="off" i="off">
        <a:font>
          <a:latin typeface="Avenir Light"/>
          <a:ea typeface="Avenir Light"/>
          <a:cs typeface="Avenir Light"/>
        </a:font>
        <a:srgbClr val="FFFFFF"/>
      </a:tcTxStyle>
      <a:tcStyle>
        <a:tcBdr>
          <a:left>
            <a:ln w="12700" cap="flat">
              <a:solidFill>
                <a:srgbClr val="1E4E5C"/>
              </a:solidFill>
              <a:prstDash val="solid"/>
              <a:miter lim="400000"/>
            </a:ln>
          </a:left>
          <a:right>
            <a:ln w="12700" cap="flat">
              <a:solidFill>
                <a:srgbClr val="1E4E5C"/>
              </a:solidFill>
              <a:prstDash val="solid"/>
              <a:miter lim="400000"/>
            </a:ln>
          </a:right>
          <a:top>
            <a:ln w="12700" cap="flat">
              <a:solidFill>
                <a:srgbClr val="1E4E5C"/>
              </a:solidFill>
              <a:prstDash val="solid"/>
              <a:miter lim="400000"/>
            </a:ln>
          </a:top>
          <a:bottom>
            <a:ln w="12700" cap="flat">
              <a:solidFill>
                <a:srgbClr val="53D5FD"/>
              </a:solidFill>
              <a:prstDash val="solid"/>
              <a:miter lim="400000"/>
            </a:ln>
          </a:bottom>
          <a:insideH>
            <a:ln w="12700" cap="flat">
              <a:solidFill>
                <a:srgbClr val="1E4E5C"/>
              </a:solidFill>
              <a:prstDash val="solid"/>
              <a:miter lim="400000"/>
            </a:ln>
          </a:insideH>
          <a:insideV>
            <a:ln w="12700" cap="flat">
              <a:solidFill>
                <a:srgbClr val="1E4E5C"/>
              </a:solidFill>
              <a:prstDash val="solid"/>
              <a:miter lim="400000"/>
            </a:ln>
          </a:insideV>
        </a:tcBdr>
        <a:fill>
          <a:solidFill>
            <a:srgbClr val="1E3C6E"/>
          </a:solidFill>
        </a:fill>
      </a:tcStyle>
    </a:firstRow>
  </a:tblStyle>
  <a:tblStyle styleId="{C7B018BB-80A7-4F77-B60F-C8B233D01FF8}" styleName="">
    <a:tblBg/>
    <a:wholeTbl>
      <a:tcTxStyle>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a:font>
          <a:latin typeface="Helvetica Neue Medium"/>
          <a:ea typeface="Helvetica Neue Medium"/>
          <a:cs typeface="Helvetica Neue Medium"/>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a:font>
          <a:latin typeface="Helvetica Neue Medium"/>
          <a:ea typeface="Helvetica Neue Medium"/>
          <a:cs typeface="Helvetica Neue Medium"/>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8" autoAdjust="0"/>
    <p:restoredTop sz="38742" autoAdjust="0"/>
  </p:normalViewPr>
  <p:slideViewPr>
    <p:cSldViewPr snapToGrid="0">
      <p:cViewPr varScale="1">
        <p:scale>
          <a:sx n="13" d="100"/>
          <a:sy n="13" d="100"/>
        </p:scale>
        <p:origin x="1536" y="3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203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61" name="Shape 261"/>
          <p:cNvSpPr>
            <a:spLocks noGrp="1" noRot="1" noChangeAspect="1"/>
          </p:cNvSpPr>
          <p:nvPr>
            <p:ph type="sldImg"/>
          </p:nvPr>
        </p:nvSpPr>
        <p:spPr>
          <a:xfrm>
            <a:off x="1143000" y="685800"/>
            <a:ext cx="4572000" cy="3429000"/>
          </a:xfrm>
          <a:prstGeom prst="rect">
            <a:avLst/>
          </a:prstGeom>
        </p:spPr>
        <p:txBody>
          <a:bodyPr/>
          <a:lstStyle/>
          <a:p>
            <a:endParaRPr/>
          </a:p>
        </p:txBody>
      </p:sp>
      <p:sp>
        <p:nvSpPr>
          <p:cNvPr id="262" name="Shape 26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defRPr sz="2200">
        <a:latin typeface="Lucida Grande"/>
        <a:ea typeface="Lucida Grande"/>
        <a:cs typeface="Lucida Grande"/>
        <a:sym typeface="Lucida Grande"/>
      </a:defRPr>
    </a:lvl1pPr>
    <a:lvl2pPr defTabSz="457200" latinLnBrk="0">
      <a:defRPr sz="2200">
        <a:latin typeface="Lucida Grande"/>
        <a:ea typeface="Lucida Grande"/>
        <a:cs typeface="Lucida Grande"/>
        <a:sym typeface="Lucida Grande"/>
      </a:defRPr>
    </a:lvl2pPr>
    <a:lvl3pPr defTabSz="457200" latinLnBrk="0">
      <a:defRPr sz="2200">
        <a:latin typeface="Lucida Grande"/>
        <a:ea typeface="Lucida Grande"/>
        <a:cs typeface="Lucida Grande"/>
        <a:sym typeface="Lucida Grande"/>
      </a:defRPr>
    </a:lvl3pPr>
    <a:lvl4pPr defTabSz="457200" latinLnBrk="0">
      <a:defRPr sz="2200">
        <a:latin typeface="Lucida Grande"/>
        <a:ea typeface="Lucida Grande"/>
        <a:cs typeface="Lucida Grande"/>
        <a:sym typeface="Lucida Grande"/>
      </a:defRPr>
    </a:lvl4pPr>
    <a:lvl5pPr defTabSz="457200" latinLnBrk="0">
      <a:defRPr sz="2200">
        <a:latin typeface="Lucida Grande"/>
        <a:ea typeface="Lucida Grande"/>
        <a:cs typeface="Lucida Grande"/>
        <a:sym typeface="Lucida Grande"/>
      </a:defRPr>
    </a:lvl5pPr>
    <a:lvl6pPr defTabSz="457200" latinLnBrk="0">
      <a:defRPr sz="2200">
        <a:latin typeface="Lucida Grande"/>
        <a:ea typeface="Lucida Grande"/>
        <a:cs typeface="Lucida Grande"/>
        <a:sym typeface="Lucida Grande"/>
      </a:defRPr>
    </a:lvl6pPr>
    <a:lvl7pPr defTabSz="457200" latinLnBrk="0">
      <a:defRPr sz="2200">
        <a:latin typeface="Lucida Grande"/>
        <a:ea typeface="Lucida Grande"/>
        <a:cs typeface="Lucida Grande"/>
        <a:sym typeface="Lucida Grande"/>
      </a:defRPr>
    </a:lvl7pPr>
    <a:lvl8pPr defTabSz="457200" latinLnBrk="0">
      <a:defRPr sz="2200">
        <a:latin typeface="Lucida Grande"/>
        <a:ea typeface="Lucida Grande"/>
        <a:cs typeface="Lucida Grande"/>
        <a:sym typeface="Lucida Grande"/>
      </a:defRPr>
    </a:lvl8pPr>
    <a:lvl9pPr defTabSz="457200" latinLnBrk="0">
      <a:defRPr sz="22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People have many components of their identity, each of them bringing something different to the table.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Diversity can encompass some of the more visible aspects of identity, but it also encompasses the abstract or invisible aspects that we talk about less often.</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We all are considered diverse because of this. No one should feel left out from the conversation and not all conversations surrounding Diversity and Inclusion have to be indignant.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Understanding ourselves can bring self-awareness and by celebrating each others’ differences we might come to take the perspective of others seriously. In turn, we can make progress on some of the pain points our society faces around Diversity and Inclusion</a:t>
            </a:r>
          </a:p>
        </p:txBody>
      </p:sp>
    </p:spTree>
    <p:extLst>
      <p:ext uri="{BB962C8B-B14F-4D97-AF65-F5344CB8AC3E}">
        <p14:creationId xmlns:p14="http://schemas.microsoft.com/office/powerpoint/2010/main" val="2156833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dirty="0"/>
              <a:t>Biases are basically shortcuts. We have been genetically wired to use shortcuts in order to survive and thrive as a species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It becomes problematic when we incorrectly conclude something based on these shortcuts or when we categorize humans based on identity (which we can agree is individual!)</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Unconscious Bias is, well, unconscious </a:t>
            </a:r>
          </a:p>
        </p:txBody>
      </p:sp>
    </p:spTree>
    <p:extLst>
      <p:ext uri="{BB962C8B-B14F-4D97-AF65-F5344CB8AC3E}">
        <p14:creationId xmlns:p14="http://schemas.microsoft.com/office/powerpoint/2010/main" val="1399161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1. Title Alt (logo w/o transparency)">
    <p:bg>
      <p:bgPr>
        <a:solidFill>
          <a:srgbClr val="EDB23D"/>
        </a:solidFill>
        <a:effectLst/>
      </p:bgPr>
    </p:bg>
    <p:spTree>
      <p:nvGrpSpPr>
        <p:cNvPr id="1" name=""/>
        <p:cNvGrpSpPr/>
        <p:nvPr/>
      </p:nvGrpSpPr>
      <p:grpSpPr>
        <a:xfrm>
          <a:off x="0" y="0"/>
          <a:ext cx="0" cy="0"/>
          <a:chOff x="0" y="0"/>
          <a:chExt cx="0" cy="0"/>
        </a:xfrm>
      </p:grpSpPr>
      <p:sp>
        <p:nvSpPr>
          <p:cNvPr id="23" name="Image"/>
          <p:cNvSpPr>
            <a:spLocks noGrp="1"/>
          </p:cNvSpPr>
          <p:nvPr>
            <p:ph type="pic" idx="13"/>
          </p:nvPr>
        </p:nvSpPr>
        <p:spPr>
          <a:xfrm>
            <a:off x="-2403" y="0"/>
            <a:ext cx="24388807" cy="13716000"/>
          </a:xfrm>
          <a:prstGeom prst="rect">
            <a:avLst/>
          </a:prstGeom>
        </p:spPr>
        <p:txBody>
          <a:bodyPr lIns="91439" tIns="45719" rIns="91439" bIns="45719" anchor="t">
            <a:noAutofit/>
          </a:bodyPr>
          <a:lstStyle/>
          <a:p>
            <a:endParaRPr/>
          </a:p>
        </p:txBody>
      </p:sp>
      <p:sp>
        <p:nvSpPr>
          <p:cNvPr id="24" name="Rectangle"/>
          <p:cNvSpPr/>
          <p:nvPr/>
        </p:nvSpPr>
        <p:spPr>
          <a:xfrm>
            <a:off x="13558918" y="-1"/>
            <a:ext cx="10899603" cy="13716001"/>
          </a:xfrm>
          <a:prstGeom prst="rect">
            <a:avLst/>
          </a:prstGeom>
          <a:solidFill>
            <a:srgbClr val="FFFFFF"/>
          </a:solidFill>
          <a:ln w="12700">
            <a:miter lim="400000"/>
          </a:ln>
        </p:spPr>
        <p:txBody>
          <a:bodyPr lIns="50800" tIns="50800" rIns="50800" bIns="50800" anchor="ctr"/>
          <a:lstStyle/>
          <a:p>
            <a:pPr>
              <a:defRPr sz="3200" cap="all" spc="512">
                <a:latin typeface="Avenir Medium"/>
                <a:ea typeface="Avenir Medium"/>
                <a:cs typeface="Avenir Medium"/>
                <a:sym typeface="Avenir Medium"/>
              </a:defRPr>
            </a:pPr>
            <a:endParaRPr/>
          </a:p>
        </p:txBody>
      </p:sp>
      <p:sp>
        <p:nvSpPr>
          <p:cNvPr id="25" name="Title Text"/>
          <p:cNvSpPr txBox="1">
            <a:spLocks noGrp="1"/>
          </p:cNvSpPr>
          <p:nvPr>
            <p:ph type="title"/>
          </p:nvPr>
        </p:nvSpPr>
        <p:spPr>
          <a:xfrm>
            <a:off x="1238250" y="5295900"/>
            <a:ext cx="10899603" cy="3124200"/>
          </a:xfrm>
          <a:prstGeom prst="rect">
            <a:avLst/>
          </a:prstGeom>
        </p:spPr>
        <p:txBody>
          <a:bodyPr/>
          <a:lstStyle>
            <a:lvl1pPr>
              <a:defRPr sz="9600" spc="767">
                <a:solidFill>
                  <a:srgbClr val="FFFFFF"/>
                </a:solidFill>
              </a:defRPr>
            </a:lvl1pPr>
          </a:lstStyle>
          <a:p>
            <a:r>
              <a:t>Title Text</a:t>
            </a:r>
          </a:p>
        </p:txBody>
      </p:sp>
      <p:sp>
        <p:nvSpPr>
          <p:cNvPr id="26" name="Line"/>
          <p:cNvSpPr/>
          <p:nvPr/>
        </p:nvSpPr>
        <p:spPr>
          <a:xfrm flipV="1">
            <a:off x="13585555" y="4361469"/>
            <a:ext cx="1" cy="4993062"/>
          </a:xfrm>
          <a:prstGeom prst="line">
            <a:avLst/>
          </a:prstGeom>
          <a:ln w="25400">
            <a:solidFill>
              <a:srgbClr val="FFFFFF"/>
            </a:solidFill>
            <a:miter lim="400000"/>
          </a:ln>
        </p:spPr>
        <p:txBody>
          <a:bodyPr lIns="0" tIns="0" rIns="0" bIns="0"/>
          <a:lstStyle/>
          <a:p>
            <a:pPr>
              <a:defRPr sz="3200" cap="all" spc="512">
                <a:latin typeface="Avenir Medium"/>
                <a:ea typeface="Avenir Medium"/>
                <a:cs typeface="Avenir Medium"/>
                <a:sym typeface="Avenir Medium"/>
              </a:defRPr>
            </a:pPr>
            <a:endParaRPr/>
          </a:p>
        </p:txBody>
      </p:sp>
      <p:pic>
        <p:nvPicPr>
          <p:cNvPr id="27" name="Highland-Logo--RGB@2048px.png" descr="Highland-Logo--RGB@2048px.png"/>
          <p:cNvPicPr>
            <a:picLocks noChangeAspect="1"/>
          </p:cNvPicPr>
          <p:nvPr/>
        </p:nvPicPr>
        <p:blipFill>
          <a:blip r:embed="rId2">
            <a:extLst/>
          </a:blip>
          <a:stretch>
            <a:fillRect/>
          </a:stretch>
        </p:blipFill>
        <p:spPr>
          <a:xfrm>
            <a:off x="15265651" y="8116317"/>
            <a:ext cx="7282130" cy="2097880"/>
          </a:xfrm>
          <a:prstGeom prst="rect">
            <a:avLst/>
          </a:prstGeom>
          <a:ln w="12700">
            <a:miter lim="400000"/>
          </a:ln>
        </p:spPr>
      </p:pic>
      <p:sp>
        <p:nvSpPr>
          <p:cNvPr id="28" name="Morton Arboretum Logo - green on white.png"/>
          <p:cNvSpPr>
            <a:spLocks noGrp="1"/>
          </p:cNvSpPr>
          <p:nvPr>
            <p:ph type="pic" sz="quarter" idx="14"/>
          </p:nvPr>
        </p:nvSpPr>
        <p:spPr>
          <a:xfrm>
            <a:off x="16055507" y="2743647"/>
            <a:ext cx="6001042" cy="4364498"/>
          </a:xfrm>
          <a:prstGeom prst="rect">
            <a:avLst/>
          </a:prstGeom>
        </p:spPr>
        <p:txBody>
          <a:bodyPr lIns="91439" tIns="45719" rIns="91439" bIns="45719" anchor="t">
            <a:noAutofit/>
          </a:bodyPr>
          <a:lstStyle/>
          <a:p>
            <a:endParaRPr/>
          </a:p>
        </p:txBody>
      </p:sp>
      <p:sp>
        <p:nvSpPr>
          <p:cNvPr id="2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X. Close">
    <p:bg>
      <p:bgPr>
        <a:blipFill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123" name="Charissa workshop.jpg"/>
          <p:cNvSpPr>
            <a:spLocks noGrp="1"/>
          </p:cNvSpPr>
          <p:nvPr>
            <p:ph type="pic" idx="13"/>
          </p:nvPr>
        </p:nvSpPr>
        <p:spPr>
          <a:xfrm>
            <a:off x="-2403" y="0"/>
            <a:ext cx="24388807" cy="13716000"/>
          </a:xfrm>
          <a:prstGeom prst="rect">
            <a:avLst/>
          </a:prstGeom>
        </p:spPr>
        <p:txBody>
          <a:bodyPr lIns="91439" tIns="45719" rIns="91439" bIns="45719" anchor="t">
            <a:noAutofit/>
          </a:bodyPr>
          <a:lstStyle/>
          <a:p>
            <a:endParaRPr/>
          </a:p>
        </p:txBody>
      </p:sp>
      <p:pic>
        <p:nvPicPr>
          <p:cNvPr id="124" name="Image" descr="Image"/>
          <p:cNvPicPr>
            <a:picLocks noChangeAspect="1"/>
          </p:cNvPicPr>
          <p:nvPr/>
        </p:nvPicPr>
        <p:blipFill>
          <a:blip r:embed="rId3">
            <a:extLst/>
          </a:blip>
          <a:stretch>
            <a:fillRect/>
          </a:stretch>
        </p:blipFill>
        <p:spPr>
          <a:xfrm>
            <a:off x="6221736" y="5246757"/>
            <a:ext cx="12067528" cy="3476486"/>
          </a:xfrm>
          <a:prstGeom prst="rect">
            <a:avLst/>
          </a:prstGeom>
          <a:ln w="12700">
            <a:miter lim="400000"/>
          </a:ln>
        </p:spPr>
      </p:pic>
      <p:sp>
        <p:nvSpPr>
          <p:cNvPr id="1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ext Full">
    <p:spTree>
      <p:nvGrpSpPr>
        <p:cNvPr id="1" name=""/>
        <p:cNvGrpSpPr/>
        <p:nvPr/>
      </p:nvGrpSpPr>
      <p:grpSpPr>
        <a:xfrm>
          <a:off x="0" y="0"/>
          <a:ext cx="0" cy="0"/>
          <a:chOff x="0" y="0"/>
          <a:chExt cx="0" cy="0"/>
        </a:xfrm>
      </p:grpSpPr>
      <p:sp>
        <p:nvSpPr>
          <p:cNvPr id="164" name="Body Level One…"/>
          <p:cNvSpPr txBox="1">
            <a:spLocks noGrp="1"/>
          </p:cNvSpPr>
          <p:nvPr>
            <p:ph type="body" idx="13"/>
          </p:nvPr>
        </p:nvSpPr>
        <p:spPr>
          <a:xfrm>
            <a:off x="889501" y="3303628"/>
            <a:ext cx="22310769" cy="9241470"/>
          </a:xfrm>
          <a:prstGeom prst="rect">
            <a:avLst/>
          </a:prstGeom>
        </p:spPr>
        <p:txBody>
          <a:bodyPr/>
          <a:lstStyle>
            <a:lvl1pPr marL="635000" indent="-635000">
              <a:spcBef>
                <a:spcPts val="4500"/>
              </a:spcBef>
              <a:buClr>
                <a:srgbClr val="EDB23D"/>
              </a:buClr>
              <a:buSzPct val="200000"/>
              <a:defRPr>
                <a:latin typeface="Source Sans Pro Light"/>
                <a:ea typeface="Source Sans Pro Light"/>
                <a:cs typeface="Source Sans Pro Light"/>
                <a:sym typeface="Source Sans Pro Light"/>
              </a:defRPr>
            </a:lvl1pPr>
            <a:lvl2pPr marL="1181100" indent="-635000">
              <a:spcBef>
                <a:spcPts val="4500"/>
              </a:spcBef>
              <a:buClr>
                <a:srgbClr val="EDB23D"/>
              </a:buClr>
              <a:buSzPct val="200000"/>
              <a:defRPr>
                <a:latin typeface="Source Sans Pro Light"/>
                <a:ea typeface="Source Sans Pro Light"/>
                <a:cs typeface="Source Sans Pro Light"/>
                <a:sym typeface="Source Sans Pro Light"/>
              </a:defRPr>
            </a:lvl2pPr>
            <a:lvl3pPr marL="1727200" indent="-635000">
              <a:spcBef>
                <a:spcPts val="4500"/>
              </a:spcBef>
              <a:buClr>
                <a:srgbClr val="EDB23D"/>
              </a:buClr>
              <a:buSzPct val="200000"/>
              <a:defRPr>
                <a:latin typeface="Source Sans Pro Light"/>
                <a:ea typeface="Source Sans Pro Light"/>
                <a:cs typeface="Source Sans Pro Light"/>
                <a:sym typeface="Source Sans Pro Light"/>
              </a:defRPr>
            </a:lvl3pPr>
            <a:lvl4pPr marL="2273300" indent="-635000">
              <a:spcBef>
                <a:spcPts val="4500"/>
              </a:spcBef>
              <a:buClr>
                <a:srgbClr val="EDB23D"/>
              </a:buClr>
              <a:buSzPct val="200000"/>
              <a:defRPr>
                <a:latin typeface="Source Sans Pro Light"/>
                <a:ea typeface="Source Sans Pro Light"/>
                <a:cs typeface="Source Sans Pro Light"/>
                <a:sym typeface="Source Sans Pro Light"/>
              </a:defRPr>
            </a:lvl4pPr>
            <a:lvl5pPr marL="2819400" indent="-635000">
              <a:spcBef>
                <a:spcPts val="4500"/>
              </a:spcBef>
              <a:buClr>
                <a:srgbClr val="EDB23D"/>
              </a:buClr>
              <a:buSzPct val="200000"/>
              <a:defRPr>
                <a:latin typeface="Source Sans Pro Light"/>
                <a:ea typeface="Source Sans Pro Light"/>
                <a:cs typeface="Source Sans Pro Light"/>
                <a:sym typeface="Source Sans Pro Light"/>
              </a:defRPr>
            </a:lvl5pPr>
          </a:lstStyle>
          <a:p>
            <a:r>
              <a:t>Body Level One</a:t>
            </a:r>
          </a:p>
          <a:p>
            <a:pPr lvl="1"/>
            <a:r>
              <a:t>Body Level Two</a:t>
            </a:r>
          </a:p>
          <a:p>
            <a:pPr lvl="2"/>
            <a:r>
              <a:t>Body Level Three</a:t>
            </a:r>
          </a:p>
          <a:p>
            <a:pPr lvl="3"/>
            <a:r>
              <a:t>Body Level Four</a:t>
            </a:r>
          </a:p>
          <a:p>
            <a:pPr lvl="4"/>
            <a:r>
              <a:t>Body Level Five</a:t>
            </a:r>
          </a:p>
        </p:txBody>
      </p:sp>
      <p:sp>
        <p:nvSpPr>
          <p:cNvPr id="165" name="Subtitle Text"/>
          <p:cNvSpPr txBox="1">
            <a:spLocks noGrp="1"/>
          </p:cNvSpPr>
          <p:nvPr>
            <p:ph type="body" sz="quarter" idx="14"/>
          </p:nvPr>
        </p:nvSpPr>
        <p:spPr>
          <a:xfrm>
            <a:off x="889501" y="1893309"/>
            <a:ext cx="22310769" cy="839498"/>
          </a:xfrm>
          <a:prstGeom prst="rect">
            <a:avLst/>
          </a:prstGeom>
        </p:spPr>
        <p:txBody>
          <a:bodyPr anchor="t"/>
          <a:lstStyle>
            <a:lvl1pPr marL="0" indent="0">
              <a:spcBef>
                <a:spcPts val="0"/>
              </a:spcBef>
              <a:buClrTx/>
              <a:buSzTx/>
              <a:buNone/>
              <a:defRPr sz="4000" i="1" spc="159">
                <a:solidFill>
                  <a:schemeClr val="accent2">
                    <a:hueOff val="167855"/>
                    <a:satOff val="17755"/>
                    <a:lumOff val="-16671"/>
                  </a:schemeClr>
                </a:solidFill>
                <a:latin typeface="+mn-lt"/>
                <a:ea typeface="+mn-ea"/>
                <a:cs typeface="+mn-cs"/>
                <a:sym typeface="Aleo Regular"/>
              </a:defRPr>
            </a:lvl1pPr>
          </a:lstStyle>
          <a:p>
            <a:r>
              <a:t>Subtitle Text</a:t>
            </a:r>
          </a:p>
        </p:txBody>
      </p:sp>
      <p:sp>
        <p:nvSpPr>
          <p:cNvPr id="166" name="Title Text"/>
          <p:cNvSpPr txBox="1">
            <a:spLocks noGrp="1"/>
          </p:cNvSpPr>
          <p:nvPr>
            <p:ph type="body" sz="quarter" idx="15"/>
          </p:nvPr>
        </p:nvSpPr>
        <p:spPr>
          <a:xfrm>
            <a:off x="889501" y="762390"/>
            <a:ext cx="22310769" cy="1129950"/>
          </a:xfrm>
          <a:prstGeom prst="rect">
            <a:avLst/>
          </a:prstGeom>
        </p:spPr>
        <p:txBody>
          <a:bodyPr anchor="t"/>
          <a:lstStyle>
            <a:lvl1pPr marL="0" indent="0">
              <a:spcBef>
                <a:spcPts val="0"/>
              </a:spcBef>
              <a:buClrTx/>
              <a:buSzTx/>
              <a:buNone/>
              <a:defRPr sz="6200" spc="248">
                <a:solidFill>
                  <a:srgbClr val="00B2CD"/>
                </a:solidFill>
                <a:latin typeface="+mn-lt"/>
                <a:ea typeface="+mn-ea"/>
                <a:cs typeface="+mn-cs"/>
                <a:sym typeface="Aleo Regular"/>
              </a:defRPr>
            </a:lvl1pPr>
          </a:lstStyle>
          <a:p>
            <a:r>
              <a:t>Title Text</a:t>
            </a:r>
          </a:p>
        </p:txBody>
      </p:sp>
      <p:sp>
        <p:nvSpPr>
          <p:cNvPr id="16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ext 2/3, Photo 1/3">
    <p:spTree>
      <p:nvGrpSpPr>
        <p:cNvPr id="1" name=""/>
        <p:cNvGrpSpPr/>
        <p:nvPr/>
      </p:nvGrpSpPr>
      <p:grpSpPr>
        <a:xfrm>
          <a:off x="0" y="0"/>
          <a:ext cx="0" cy="0"/>
          <a:chOff x="0" y="0"/>
          <a:chExt cx="0" cy="0"/>
        </a:xfrm>
      </p:grpSpPr>
      <p:sp>
        <p:nvSpPr>
          <p:cNvPr id="174" name="Rectangle"/>
          <p:cNvSpPr/>
          <p:nvPr/>
        </p:nvSpPr>
        <p:spPr>
          <a:xfrm>
            <a:off x="16250125" y="-1"/>
            <a:ext cx="8128001" cy="13716001"/>
          </a:xfrm>
          <a:prstGeom prst="rect">
            <a:avLst/>
          </a:prstGeom>
          <a:blipFill>
            <a:blip r:embed="rId2"/>
          </a:blipFill>
          <a:ln w="12700">
            <a:miter lim="400000"/>
          </a:ln>
        </p:spPr>
        <p:txBody>
          <a:bodyPr lIns="50800" tIns="50800" rIns="50800" bIns="50800" anchor="ctr"/>
          <a:lstStyle/>
          <a:p>
            <a:pPr>
              <a:defRPr sz="3200" cap="all" spc="512">
                <a:latin typeface="Avenir Medium"/>
                <a:ea typeface="Avenir Medium"/>
                <a:cs typeface="Avenir Medium"/>
                <a:sym typeface="Avenir Medium"/>
              </a:defRPr>
            </a:pPr>
            <a:endParaRPr/>
          </a:p>
        </p:txBody>
      </p:sp>
      <p:sp>
        <p:nvSpPr>
          <p:cNvPr id="175" name="Title Text"/>
          <p:cNvSpPr txBox="1">
            <a:spLocks noGrp="1"/>
          </p:cNvSpPr>
          <p:nvPr>
            <p:ph type="title"/>
          </p:nvPr>
        </p:nvSpPr>
        <p:spPr>
          <a:xfrm>
            <a:off x="889501" y="762390"/>
            <a:ext cx="14477227" cy="1129950"/>
          </a:xfrm>
          <a:prstGeom prst="rect">
            <a:avLst/>
          </a:prstGeom>
        </p:spPr>
        <p:txBody>
          <a:bodyPr/>
          <a:lstStyle>
            <a:lvl1pPr>
              <a:defRPr>
                <a:solidFill>
                  <a:srgbClr val="CD9A35"/>
                </a:solidFill>
              </a:defRPr>
            </a:lvl1pPr>
          </a:lstStyle>
          <a:p>
            <a:r>
              <a:t>Title Text</a:t>
            </a:r>
          </a:p>
        </p:txBody>
      </p:sp>
      <p:sp>
        <p:nvSpPr>
          <p:cNvPr id="176" name="Body Level One…"/>
          <p:cNvSpPr txBox="1">
            <a:spLocks noGrp="1"/>
          </p:cNvSpPr>
          <p:nvPr>
            <p:ph type="body" idx="13"/>
          </p:nvPr>
        </p:nvSpPr>
        <p:spPr>
          <a:xfrm>
            <a:off x="889501" y="3265528"/>
            <a:ext cx="14477227" cy="9333393"/>
          </a:xfrm>
          <a:prstGeom prst="rect">
            <a:avLst/>
          </a:prstGeom>
        </p:spPr>
        <p:txBody>
          <a:bodyPr/>
          <a:lstStyle>
            <a:lvl1pPr marL="635000" indent="-635000">
              <a:spcBef>
                <a:spcPts val="4500"/>
              </a:spcBef>
              <a:buClr>
                <a:srgbClr val="EDB23D"/>
              </a:buClr>
              <a:buSzPct val="200000"/>
              <a:defRPr>
                <a:latin typeface="Source Sans Pro Light"/>
                <a:ea typeface="Source Sans Pro Light"/>
                <a:cs typeface="Source Sans Pro Light"/>
                <a:sym typeface="Source Sans Pro Light"/>
              </a:defRPr>
            </a:lvl1pPr>
            <a:lvl2pPr marL="1181100" indent="-635000">
              <a:spcBef>
                <a:spcPts val="4500"/>
              </a:spcBef>
              <a:buClr>
                <a:srgbClr val="EDB23D"/>
              </a:buClr>
              <a:buSzPct val="200000"/>
              <a:defRPr>
                <a:latin typeface="Source Sans Pro Light"/>
                <a:ea typeface="Source Sans Pro Light"/>
                <a:cs typeface="Source Sans Pro Light"/>
                <a:sym typeface="Source Sans Pro Light"/>
              </a:defRPr>
            </a:lvl2pPr>
            <a:lvl3pPr marL="1727200" indent="-635000">
              <a:spcBef>
                <a:spcPts val="4500"/>
              </a:spcBef>
              <a:buClr>
                <a:srgbClr val="EDB23D"/>
              </a:buClr>
              <a:buSzPct val="200000"/>
              <a:defRPr>
                <a:latin typeface="Source Sans Pro Light"/>
                <a:ea typeface="Source Sans Pro Light"/>
                <a:cs typeface="Source Sans Pro Light"/>
                <a:sym typeface="Source Sans Pro Light"/>
              </a:defRPr>
            </a:lvl3pPr>
            <a:lvl4pPr marL="2273300" indent="-635000">
              <a:spcBef>
                <a:spcPts val="4500"/>
              </a:spcBef>
              <a:buClr>
                <a:srgbClr val="EDB23D"/>
              </a:buClr>
              <a:buSzPct val="200000"/>
              <a:defRPr>
                <a:latin typeface="Source Sans Pro Light"/>
                <a:ea typeface="Source Sans Pro Light"/>
                <a:cs typeface="Source Sans Pro Light"/>
                <a:sym typeface="Source Sans Pro Light"/>
              </a:defRPr>
            </a:lvl4pPr>
            <a:lvl5pPr marL="2819400" indent="-635000">
              <a:spcBef>
                <a:spcPts val="4500"/>
              </a:spcBef>
              <a:buClr>
                <a:srgbClr val="EDB23D"/>
              </a:buClr>
              <a:buSzPct val="200000"/>
              <a:defRPr>
                <a:latin typeface="Source Sans Pro Light"/>
                <a:ea typeface="Source Sans Pro Light"/>
                <a:cs typeface="Source Sans Pro Light"/>
                <a:sym typeface="Source Sans Pro Light"/>
              </a:defRPr>
            </a:lvl5pPr>
          </a:lstStyle>
          <a:p>
            <a:r>
              <a:t>Body Level One</a:t>
            </a:r>
          </a:p>
          <a:p>
            <a:pPr lvl="1"/>
            <a:r>
              <a:t>Body Level Two</a:t>
            </a:r>
          </a:p>
          <a:p>
            <a:pPr lvl="2"/>
            <a:r>
              <a:t>Body Level Three</a:t>
            </a:r>
          </a:p>
          <a:p>
            <a:pPr lvl="3"/>
            <a:r>
              <a:t>Body Level Four</a:t>
            </a:r>
          </a:p>
          <a:p>
            <a:pPr lvl="4"/>
            <a:r>
              <a:t>Body Level Five</a:t>
            </a:r>
          </a:p>
        </p:txBody>
      </p:sp>
      <p:sp>
        <p:nvSpPr>
          <p:cNvPr id="177" name="Subtitle Text"/>
          <p:cNvSpPr txBox="1">
            <a:spLocks noGrp="1"/>
          </p:cNvSpPr>
          <p:nvPr>
            <p:ph type="body" sz="quarter" idx="14"/>
          </p:nvPr>
        </p:nvSpPr>
        <p:spPr>
          <a:xfrm>
            <a:off x="889501" y="1893309"/>
            <a:ext cx="14477227" cy="839498"/>
          </a:xfrm>
          <a:prstGeom prst="rect">
            <a:avLst/>
          </a:prstGeom>
        </p:spPr>
        <p:txBody>
          <a:bodyPr anchor="t"/>
          <a:lstStyle>
            <a:lvl1pPr marL="0" indent="0">
              <a:spcBef>
                <a:spcPts val="0"/>
              </a:spcBef>
              <a:buClrTx/>
              <a:buSzTx/>
              <a:buNone/>
              <a:defRPr sz="4000" i="1" spc="159">
                <a:solidFill>
                  <a:schemeClr val="accent2">
                    <a:hueOff val="167855"/>
                    <a:satOff val="17755"/>
                    <a:lumOff val="-16671"/>
                  </a:schemeClr>
                </a:solidFill>
                <a:latin typeface="+mn-lt"/>
                <a:ea typeface="+mn-ea"/>
                <a:cs typeface="+mn-cs"/>
                <a:sym typeface="Aleo Regular"/>
              </a:defRPr>
            </a:lvl1pPr>
          </a:lstStyle>
          <a:p>
            <a:r>
              <a:t>Subtitle Text</a:t>
            </a:r>
          </a:p>
        </p:txBody>
      </p:sp>
      <p:sp>
        <p:nvSpPr>
          <p:cNvPr id="178" name="11123700_1384837978506372_2124148200_n.jpg"/>
          <p:cNvSpPr>
            <a:spLocks noGrp="1"/>
          </p:cNvSpPr>
          <p:nvPr>
            <p:ph type="pic" sz="half" idx="15"/>
          </p:nvPr>
        </p:nvSpPr>
        <p:spPr>
          <a:xfrm>
            <a:off x="16255038" y="-1"/>
            <a:ext cx="8131367" cy="13716001"/>
          </a:xfrm>
          <a:prstGeom prst="rect">
            <a:avLst/>
          </a:prstGeom>
        </p:spPr>
        <p:txBody>
          <a:bodyPr lIns="91439" tIns="45719" rIns="91439" bIns="45719" anchor="t">
            <a:noAutofit/>
          </a:bodyPr>
          <a:lstStyle/>
          <a:p>
            <a:endParaRPr/>
          </a:p>
        </p:txBody>
      </p:sp>
      <p:sp>
        <p:nvSpPr>
          <p:cNvPr id="17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Photo Full alt">
    <p:bg>
      <p:bgPr>
        <a:blipFill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52" name="photo-1445376804847-ad54874391b5.jpeg"/>
          <p:cNvSpPr>
            <a:spLocks noGrp="1"/>
          </p:cNvSpPr>
          <p:nvPr>
            <p:ph type="pic" idx="13"/>
          </p:nvPr>
        </p:nvSpPr>
        <p:spPr>
          <a:xfrm>
            <a:off x="-2403" y="0"/>
            <a:ext cx="24388807" cy="13716000"/>
          </a:xfrm>
          <a:prstGeom prst="rect">
            <a:avLst/>
          </a:prstGeom>
        </p:spPr>
        <p:txBody>
          <a:bodyPr lIns="91439" tIns="45719" rIns="91439" bIns="45719" anchor="t">
            <a:noAutofit/>
          </a:bodyPr>
          <a:lstStyle/>
          <a:p>
            <a:endParaRPr/>
          </a:p>
        </p:txBody>
      </p:sp>
      <p:sp>
        <p:nvSpPr>
          <p:cNvPr id="253" name="Title Text"/>
          <p:cNvSpPr txBox="1">
            <a:spLocks noGrp="1"/>
          </p:cNvSpPr>
          <p:nvPr>
            <p:ph type="body" sz="quarter" idx="14"/>
          </p:nvPr>
        </p:nvSpPr>
        <p:spPr>
          <a:xfrm>
            <a:off x="826001" y="762390"/>
            <a:ext cx="10147301" cy="1614402"/>
          </a:xfrm>
          <a:prstGeom prst="rect">
            <a:avLst/>
          </a:prstGeom>
        </p:spPr>
        <p:txBody>
          <a:bodyPr anchor="t"/>
          <a:lstStyle>
            <a:lvl1pPr marL="0" indent="0" defTabSz="817244">
              <a:spcBef>
                <a:spcPts val="0"/>
              </a:spcBef>
              <a:buClrTx/>
              <a:buSzTx/>
              <a:buNone/>
              <a:defRPr sz="9900" spc="395">
                <a:solidFill>
                  <a:srgbClr val="FFFFFF"/>
                </a:solidFill>
                <a:latin typeface="+mn-lt"/>
                <a:ea typeface="+mn-ea"/>
                <a:cs typeface="+mn-cs"/>
                <a:sym typeface="Aleo Regular"/>
              </a:defRPr>
            </a:lvl1pPr>
          </a:lstStyle>
          <a:p>
            <a:r>
              <a:t>Title Text</a:t>
            </a:r>
          </a:p>
        </p:txBody>
      </p:sp>
      <p:sp>
        <p:nvSpPr>
          <p:cNvPr id="254" name="Copy here"/>
          <p:cNvSpPr txBox="1">
            <a:spLocks noGrp="1"/>
          </p:cNvSpPr>
          <p:nvPr>
            <p:ph type="body" sz="half" idx="15"/>
          </p:nvPr>
        </p:nvSpPr>
        <p:spPr>
          <a:xfrm>
            <a:off x="865988" y="4076297"/>
            <a:ext cx="13313504" cy="7219118"/>
          </a:xfrm>
          <a:prstGeom prst="rect">
            <a:avLst/>
          </a:prstGeom>
        </p:spPr>
        <p:txBody>
          <a:bodyPr anchor="t"/>
          <a:lstStyle>
            <a:lvl1pPr marL="0" indent="0">
              <a:spcBef>
                <a:spcPts val="0"/>
              </a:spcBef>
              <a:buClrTx/>
              <a:buSzTx/>
              <a:buNone/>
              <a:defRPr sz="8000" spc="319">
                <a:solidFill>
                  <a:srgbClr val="FFFFFF"/>
                </a:solidFill>
                <a:latin typeface="Source Sans Pro Regular"/>
                <a:ea typeface="Source Sans Pro Regular"/>
                <a:cs typeface="Source Sans Pro Regular"/>
                <a:sym typeface="Source Sans Pro Regular"/>
              </a:defRPr>
            </a:lvl1pPr>
          </a:lstStyle>
          <a:p>
            <a:r>
              <a:t>Copy here</a:t>
            </a:r>
          </a:p>
        </p:txBody>
      </p:sp>
      <p:sp>
        <p:nvSpPr>
          <p:cNvPr id="2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231900" y="863600"/>
            <a:ext cx="21907500" cy="20066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Title Text</a:t>
            </a:r>
          </a:p>
        </p:txBody>
      </p:sp>
      <p:sp>
        <p:nvSpPr>
          <p:cNvPr id="3" name="Body Level One…"/>
          <p:cNvSpPr txBox="1">
            <a:spLocks noGrp="1"/>
          </p:cNvSpPr>
          <p:nvPr>
            <p:ph type="body" idx="1"/>
          </p:nvPr>
        </p:nvSpPr>
        <p:spPr>
          <a:xfrm>
            <a:off x="1231900" y="2844800"/>
            <a:ext cx="21907500" cy="9448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950790" y="13049250"/>
            <a:ext cx="431293" cy="520700"/>
          </a:xfrm>
          <a:prstGeom prst="rect">
            <a:avLst/>
          </a:prstGeom>
          <a:ln w="12700">
            <a:miter lim="400000"/>
          </a:ln>
        </p:spPr>
        <p:txBody>
          <a:bodyPr wrap="none" lIns="50800" tIns="50800" rIns="50800" bIns="50800">
            <a:spAutoFit/>
          </a:bodyPr>
          <a:lstStyle>
            <a:lvl1pPr>
              <a:defRPr sz="2400"/>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50" r:id="rId1"/>
    <p:sldLayoutId id="2147483657" r:id="rId2"/>
    <p:sldLayoutId id="2147483660" r:id="rId3"/>
    <p:sldLayoutId id="2147483661" r:id="rId4"/>
    <p:sldLayoutId id="2147483666" r:id="rId5"/>
    <p:sldLayoutId id="2147483667" r:id="rId6"/>
  </p:sldLayoutIdLst>
  <p:transition spd="med"/>
  <p:txStyles>
    <p:titleStyle>
      <a:lvl1pPr marL="0" marR="0" indent="0" algn="l" defTabSz="825500" rtl="0" latinLnBrk="0">
        <a:lnSpc>
          <a:spcPct val="100000"/>
        </a:lnSpc>
        <a:spcBef>
          <a:spcPts val="0"/>
        </a:spcBef>
        <a:spcAft>
          <a:spcPts val="0"/>
        </a:spcAft>
        <a:buClrTx/>
        <a:buSzTx/>
        <a:buFontTx/>
        <a:buNone/>
        <a:tabLst/>
        <a:defRPr sz="6200" b="0" i="0" u="none" strike="noStrike" cap="none" spc="248" baseline="0">
          <a:ln>
            <a:noFill/>
          </a:ln>
          <a:solidFill>
            <a:srgbClr val="00A4BD"/>
          </a:solidFill>
          <a:uFillTx/>
          <a:latin typeface="+mn-lt"/>
          <a:ea typeface="+mn-ea"/>
          <a:cs typeface="+mn-cs"/>
          <a:sym typeface="Aleo Regular"/>
        </a:defRPr>
      </a:lvl1pPr>
      <a:lvl2pPr marL="0" marR="0" indent="0" algn="l" defTabSz="825500" rtl="0" latinLnBrk="0">
        <a:lnSpc>
          <a:spcPct val="100000"/>
        </a:lnSpc>
        <a:spcBef>
          <a:spcPts val="0"/>
        </a:spcBef>
        <a:spcAft>
          <a:spcPts val="0"/>
        </a:spcAft>
        <a:buClrTx/>
        <a:buSzTx/>
        <a:buFontTx/>
        <a:buNone/>
        <a:tabLst/>
        <a:defRPr sz="6200" b="0" i="0" u="none" strike="noStrike" cap="none" spc="248" baseline="0">
          <a:ln>
            <a:noFill/>
          </a:ln>
          <a:solidFill>
            <a:srgbClr val="00A4BD"/>
          </a:solidFill>
          <a:uFillTx/>
          <a:latin typeface="+mn-lt"/>
          <a:ea typeface="+mn-ea"/>
          <a:cs typeface="+mn-cs"/>
          <a:sym typeface="Aleo Regular"/>
        </a:defRPr>
      </a:lvl2pPr>
      <a:lvl3pPr marL="0" marR="0" indent="0" algn="l" defTabSz="825500" rtl="0" latinLnBrk="0">
        <a:lnSpc>
          <a:spcPct val="100000"/>
        </a:lnSpc>
        <a:spcBef>
          <a:spcPts val="0"/>
        </a:spcBef>
        <a:spcAft>
          <a:spcPts val="0"/>
        </a:spcAft>
        <a:buClrTx/>
        <a:buSzTx/>
        <a:buFontTx/>
        <a:buNone/>
        <a:tabLst/>
        <a:defRPr sz="6200" b="0" i="0" u="none" strike="noStrike" cap="none" spc="248" baseline="0">
          <a:ln>
            <a:noFill/>
          </a:ln>
          <a:solidFill>
            <a:srgbClr val="00A4BD"/>
          </a:solidFill>
          <a:uFillTx/>
          <a:latin typeface="+mn-lt"/>
          <a:ea typeface="+mn-ea"/>
          <a:cs typeface="+mn-cs"/>
          <a:sym typeface="Aleo Regular"/>
        </a:defRPr>
      </a:lvl3pPr>
      <a:lvl4pPr marL="0" marR="0" indent="0" algn="l" defTabSz="825500" rtl="0" latinLnBrk="0">
        <a:lnSpc>
          <a:spcPct val="100000"/>
        </a:lnSpc>
        <a:spcBef>
          <a:spcPts val="0"/>
        </a:spcBef>
        <a:spcAft>
          <a:spcPts val="0"/>
        </a:spcAft>
        <a:buClrTx/>
        <a:buSzTx/>
        <a:buFontTx/>
        <a:buNone/>
        <a:tabLst/>
        <a:defRPr sz="6200" b="0" i="0" u="none" strike="noStrike" cap="none" spc="248" baseline="0">
          <a:ln>
            <a:noFill/>
          </a:ln>
          <a:solidFill>
            <a:srgbClr val="00A4BD"/>
          </a:solidFill>
          <a:uFillTx/>
          <a:latin typeface="+mn-lt"/>
          <a:ea typeface="+mn-ea"/>
          <a:cs typeface="+mn-cs"/>
          <a:sym typeface="Aleo Regular"/>
        </a:defRPr>
      </a:lvl4pPr>
      <a:lvl5pPr marL="0" marR="0" indent="0" algn="l" defTabSz="825500" rtl="0" latinLnBrk="0">
        <a:lnSpc>
          <a:spcPct val="100000"/>
        </a:lnSpc>
        <a:spcBef>
          <a:spcPts val="0"/>
        </a:spcBef>
        <a:spcAft>
          <a:spcPts val="0"/>
        </a:spcAft>
        <a:buClrTx/>
        <a:buSzTx/>
        <a:buFontTx/>
        <a:buNone/>
        <a:tabLst/>
        <a:defRPr sz="6200" b="0" i="0" u="none" strike="noStrike" cap="none" spc="248" baseline="0">
          <a:ln>
            <a:noFill/>
          </a:ln>
          <a:solidFill>
            <a:srgbClr val="00A4BD"/>
          </a:solidFill>
          <a:uFillTx/>
          <a:latin typeface="+mn-lt"/>
          <a:ea typeface="+mn-ea"/>
          <a:cs typeface="+mn-cs"/>
          <a:sym typeface="Aleo Regular"/>
        </a:defRPr>
      </a:lvl5pPr>
      <a:lvl6pPr marL="0" marR="0" indent="0" algn="l" defTabSz="825500" rtl="0" latinLnBrk="0">
        <a:lnSpc>
          <a:spcPct val="100000"/>
        </a:lnSpc>
        <a:spcBef>
          <a:spcPts val="0"/>
        </a:spcBef>
        <a:spcAft>
          <a:spcPts val="0"/>
        </a:spcAft>
        <a:buClrTx/>
        <a:buSzTx/>
        <a:buFontTx/>
        <a:buNone/>
        <a:tabLst/>
        <a:defRPr sz="6200" b="0" i="0" u="none" strike="noStrike" cap="none" spc="248" baseline="0">
          <a:ln>
            <a:noFill/>
          </a:ln>
          <a:solidFill>
            <a:srgbClr val="00A4BD"/>
          </a:solidFill>
          <a:uFillTx/>
          <a:latin typeface="+mn-lt"/>
          <a:ea typeface="+mn-ea"/>
          <a:cs typeface="+mn-cs"/>
          <a:sym typeface="Aleo Regular"/>
        </a:defRPr>
      </a:lvl6pPr>
      <a:lvl7pPr marL="0" marR="0" indent="0" algn="l" defTabSz="825500" rtl="0" latinLnBrk="0">
        <a:lnSpc>
          <a:spcPct val="100000"/>
        </a:lnSpc>
        <a:spcBef>
          <a:spcPts val="0"/>
        </a:spcBef>
        <a:spcAft>
          <a:spcPts val="0"/>
        </a:spcAft>
        <a:buClrTx/>
        <a:buSzTx/>
        <a:buFontTx/>
        <a:buNone/>
        <a:tabLst/>
        <a:defRPr sz="6200" b="0" i="0" u="none" strike="noStrike" cap="none" spc="248" baseline="0">
          <a:ln>
            <a:noFill/>
          </a:ln>
          <a:solidFill>
            <a:srgbClr val="00A4BD"/>
          </a:solidFill>
          <a:uFillTx/>
          <a:latin typeface="+mn-lt"/>
          <a:ea typeface="+mn-ea"/>
          <a:cs typeface="+mn-cs"/>
          <a:sym typeface="Aleo Regular"/>
        </a:defRPr>
      </a:lvl7pPr>
      <a:lvl8pPr marL="0" marR="0" indent="0" algn="l" defTabSz="825500" rtl="0" latinLnBrk="0">
        <a:lnSpc>
          <a:spcPct val="100000"/>
        </a:lnSpc>
        <a:spcBef>
          <a:spcPts val="0"/>
        </a:spcBef>
        <a:spcAft>
          <a:spcPts val="0"/>
        </a:spcAft>
        <a:buClrTx/>
        <a:buSzTx/>
        <a:buFontTx/>
        <a:buNone/>
        <a:tabLst/>
        <a:defRPr sz="6200" b="0" i="0" u="none" strike="noStrike" cap="none" spc="248" baseline="0">
          <a:ln>
            <a:noFill/>
          </a:ln>
          <a:solidFill>
            <a:srgbClr val="00A4BD"/>
          </a:solidFill>
          <a:uFillTx/>
          <a:latin typeface="+mn-lt"/>
          <a:ea typeface="+mn-ea"/>
          <a:cs typeface="+mn-cs"/>
          <a:sym typeface="Aleo Regular"/>
        </a:defRPr>
      </a:lvl8pPr>
      <a:lvl9pPr marL="0" marR="0" indent="0" algn="l" defTabSz="825500" rtl="0" latinLnBrk="0">
        <a:lnSpc>
          <a:spcPct val="100000"/>
        </a:lnSpc>
        <a:spcBef>
          <a:spcPts val="0"/>
        </a:spcBef>
        <a:spcAft>
          <a:spcPts val="0"/>
        </a:spcAft>
        <a:buClrTx/>
        <a:buSzTx/>
        <a:buFontTx/>
        <a:buNone/>
        <a:tabLst/>
        <a:defRPr sz="6200" b="0" i="0" u="none" strike="noStrike" cap="none" spc="248" baseline="0">
          <a:ln>
            <a:noFill/>
          </a:ln>
          <a:solidFill>
            <a:srgbClr val="00A4BD"/>
          </a:solidFill>
          <a:uFillTx/>
          <a:latin typeface="+mn-lt"/>
          <a:ea typeface="+mn-ea"/>
          <a:cs typeface="+mn-cs"/>
          <a:sym typeface="Aleo Regular"/>
        </a:defRPr>
      </a:lvl9pPr>
    </p:titleStyle>
    <p:bodyStyle>
      <a:lvl1pPr marL="546100" marR="0" indent="-546100" algn="l" defTabSz="825500" rtl="0" latinLnBrk="0">
        <a:lnSpc>
          <a:spcPct val="100000"/>
        </a:lnSpc>
        <a:spcBef>
          <a:spcPts val="5900"/>
        </a:spcBef>
        <a:spcAft>
          <a:spcPts val="0"/>
        </a:spcAft>
        <a:buClr>
          <a:srgbClr val="646464"/>
        </a:buClr>
        <a:buSzPct val="90000"/>
        <a:buFontTx/>
        <a:buChar char="•"/>
        <a:tabLst/>
        <a:defRPr sz="5000" b="0" i="0" u="none" strike="noStrike" cap="none" spc="0" baseline="0">
          <a:ln>
            <a:noFill/>
          </a:ln>
          <a:solidFill>
            <a:srgbClr val="2D121D"/>
          </a:solidFill>
          <a:uFillTx/>
          <a:latin typeface="Myriad Pro"/>
          <a:ea typeface="Myriad Pro"/>
          <a:cs typeface="Myriad Pro"/>
          <a:sym typeface="Myriad Pro"/>
        </a:defRPr>
      </a:lvl1pPr>
      <a:lvl2pPr marL="1196219" marR="0" indent="-650119" algn="l" defTabSz="825500" rtl="0" latinLnBrk="0">
        <a:lnSpc>
          <a:spcPct val="100000"/>
        </a:lnSpc>
        <a:spcBef>
          <a:spcPts val="5900"/>
        </a:spcBef>
        <a:spcAft>
          <a:spcPts val="0"/>
        </a:spcAft>
        <a:buClr>
          <a:srgbClr val="646464"/>
        </a:buClr>
        <a:buSzPct val="90000"/>
        <a:buFontTx/>
        <a:buChar char="•"/>
        <a:tabLst/>
        <a:defRPr sz="5000" b="0" i="0" u="none" strike="noStrike" cap="none" spc="0" baseline="0">
          <a:ln>
            <a:noFill/>
          </a:ln>
          <a:solidFill>
            <a:srgbClr val="2D121D"/>
          </a:solidFill>
          <a:uFillTx/>
          <a:latin typeface="Myriad Pro"/>
          <a:ea typeface="Myriad Pro"/>
          <a:cs typeface="Myriad Pro"/>
          <a:sym typeface="Myriad Pro"/>
        </a:defRPr>
      </a:lvl2pPr>
      <a:lvl3pPr marL="1742319" marR="0" indent="-650119" algn="l" defTabSz="825500" rtl="0" latinLnBrk="0">
        <a:lnSpc>
          <a:spcPct val="100000"/>
        </a:lnSpc>
        <a:spcBef>
          <a:spcPts val="5900"/>
        </a:spcBef>
        <a:spcAft>
          <a:spcPts val="0"/>
        </a:spcAft>
        <a:buClr>
          <a:srgbClr val="646464"/>
        </a:buClr>
        <a:buSzPct val="90000"/>
        <a:buFontTx/>
        <a:buChar char="•"/>
        <a:tabLst/>
        <a:defRPr sz="5000" b="0" i="0" u="none" strike="noStrike" cap="none" spc="0" baseline="0">
          <a:ln>
            <a:noFill/>
          </a:ln>
          <a:solidFill>
            <a:srgbClr val="2D121D"/>
          </a:solidFill>
          <a:uFillTx/>
          <a:latin typeface="Myriad Pro"/>
          <a:ea typeface="Myriad Pro"/>
          <a:cs typeface="Myriad Pro"/>
          <a:sym typeface="Myriad Pro"/>
        </a:defRPr>
      </a:lvl3pPr>
      <a:lvl4pPr marL="2288419" marR="0" indent="-650119" algn="l" defTabSz="825500" rtl="0" latinLnBrk="0">
        <a:lnSpc>
          <a:spcPct val="100000"/>
        </a:lnSpc>
        <a:spcBef>
          <a:spcPts val="5900"/>
        </a:spcBef>
        <a:spcAft>
          <a:spcPts val="0"/>
        </a:spcAft>
        <a:buClr>
          <a:srgbClr val="646464"/>
        </a:buClr>
        <a:buSzPct val="90000"/>
        <a:buFontTx/>
        <a:buChar char="•"/>
        <a:tabLst/>
        <a:defRPr sz="5000" b="0" i="0" u="none" strike="noStrike" cap="none" spc="0" baseline="0">
          <a:ln>
            <a:noFill/>
          </a:ln>
          <a:solidFill>
            <a:srgbClr val="2D121D"/>
          </a:solidFill>
          <a:uFillTx/>
          <a:latin typeface="Myriad Pro"/>
          <a:ea typeface="Myriad Pro"/>
          <a:cs typeface="Myriad Pro"/>
          <a:sym typeface="Myriad Pro"/>
        </a:defRPr>
      </a:lvl4pPr>
      <a:lvl5pPr marL="2834519" marR="0" indent="-650119" algn="l" defTabSz="825500" rtl="0" latinLnBrk="0">
        <a:lnSpc>
          <a:spcPct val="100000"/>
        </a:lnSpc>
        <a:spcBef>
          <a:spcPts val="5900"/>
        </a:spcBef>
        <a:spcAft>
          <a:spcPts val="0"/>
        </a:spcAft>
        <a:buClr>
          <a:srgbClr val="646464"/>
        </a:buClr>
        <a:buSzPct val="90000"/>
        <a:buFontTx/>
        <a:buChar char="•"/>
        <a:tabLst/>
        <a:defRPr sz="5000" b="0" i="0" u="none" strike="noStrike" cap="none" spc="0" baseline="0">
          <a:ln>
            <a:noFill/>
          </a:ln>
          <a:solidFill>
            <a:srgbClr val="2D121D"/>
          </a:solidFill>
          <a:uFillTx/>
          <a:latin typeface="Myriad Pro"/>
          <a:ea typeface="Myriad Pro"/>
          <a:cs typeface="Myriad Pro"/>
          <a:sym typeface="Myriad Pro"/>
        </a:defRPr>
      </a:lvl5pPr>
      <a:lvl6pPr marL="3380619" marR="0" indent="-650119" algn="l" defTabSz="825500" rtl="0" latinLnBrk="0">
        <a:lnSpc>
          <a:spcPct val="100000"/>
        </a:lnSpc>
        <a:spcBef>
          <a:spcPts val="5900"/>
        </a:spcBef>
        <a:spcAft>
          <a:spcPts val="0"/>
        </a:spcAft>
        <a:buClr>
          <a:srgbClr val="646464"/>
        </a:buClr>
        <a:buSzPct val="90000"/>
        <a:buFontTx/>
        <a:buChar char="•"/>
        <a:tabLst/>
        <a:defRPr sz="5000" b="0" i="0" u="none" strike="noStrike" cap="none" spc="0" baseline="0">
          <a:ln>
            <a:noFill/>
          </a:ln>
          <a:solidFill>
            <a:srgbClr val="2D121D"/>
          </a:solidFill>
          <a:uFillTx/>
          <a:latin typeface="Myriad Pro"/>
          <a:ea typeface="Myriad Pro"/>
          <a:cs typeface="Myriad Pro"/>
          <a:sym typeface="Myriad Pro"/>
        </a:defRPr>
      </a:lvl6pPr>
      <a:lvl7pPr marL="3926719" marR="0" indent="-650119" algn="l" defTabSz="825500" rtl="0" latinLnBrk="0">
        <a:lnSpc>
          <a:spcPct val="100000"/>
        </a:lnSpc>
        <a:spcBef>
          <a:spcPts val="5900"/>
        </a:spcBef>
        <a:spcAft>
          <a:spcPts val="0"/>
        </a:spcAft>
        <a:buClr>
          <a:srgbClr val="646464"/>
        </a:buClr>
        <a:buSzPct val="90000"/>
        <a:buFontTx/>
        <a:buChar char="•"/>
        <a:tabLst/>
        <a:defRPr sz="5000" b="0" i="0" u="none" strike="noStrike" cap="none" spc="0" baseline="0">
          <a:ln>
            <a:noFill/>
          </a:ln>
          <a:solidFill>
            <a:srgbClr val="2D121D"/>
          </a:solidFill>
          <a:uFillTx/>
          <a:latin typeface="Myriad Pro"/>
          <a:ea typeface="Myriad Pro"/>
          <a:cs typeface="Myriad Pro"/>
          <a:sym typeface="Myriad Pro"/>
        </a:defRPr>
      </a:lvl7pPr>
      <a:lvl8pPr marL="4472819" marR="0" indent="-650119" algn="l" defTabSz="825500" rtl="0" latinLnBrk="0">
        <a:lnSpc>
          <a:spcPct val="100000"/>
        </a:lnSpc>
        <a:spcBef>
          <a:spcPts val="5900"/>
        </a:spcBef>
        <a:spcAft>
          <a:spcPts val="0"/>
        </a:spcAft>
        <a:buClr>
          <a:srgbClr val="646464"/>
        </a:buClr>
        <a:buSzPct val="90000"/>
        <a:buFontTx/>
        <a:buChar char="•"/>
        <a:tabLst/>
        <a:defRPr sz="5000" b="0" i="0" u="none" strike="noStrike" cap="none" spc="0" baseline="0">
          <a:ln>
            <a:noFill/>
          </a:ln>
          <a:solidFill>
            <a:srgbClr val="2D121D"/>
          </a:solidFill>
          <a:uFillTx/>
          <a:latin typeface="Myriad Pro"/>
          <a:ea typeface="Myriad Pro"/>
          <a:cs typeface="Myriad Pro"/>
          <a:sym typeface="Myriad Pro"/>
        </a:defRPr>
      </a:lvl8pPr>
      <a:lvl9pPr marL="5018919" marR="0" indent="-650119" algn="l" defTabSz="825500" rtl="0" latinLnBrk="0">
        <a:lnSpc>
          <a:spcPct val="100000"/>
        </a:lnSpc>
        <a:spcBef>
          <a:spcPts val="5900"/>
        </a:spcBef>
        <a:spcAft>
          <a:spcPts val="0"/>
        </a:spcAft>
        <a:buClr>
          <a:srgbClr val="646464"/>
        </a:buClr>
        <a:buSzPct val="90000"/>
        <a:buFontTx/>
        <a:buChar char="•"/>
        <a:tabLst/>
        <a:defRPr sz="5000" b="0" i="0" u="none" strike="noStrike" cap="none" spc="0" baseline="0">
          <a:ln>
            <a:noFill/>
          </a:ln>
          <a:solidFill>
            <a:srgbClr val="2D121D"/>
          </a:solidFill>
          <a:uFillTx/>
          <a:latin typeface="Myriad Pro"/>
          <a:ea typeface="Myriad Pro"/>
          <a:cs typeface="Myriad Pro"/>
          <a:sym typeface="Myriad Pro"/>
        </a:defRPr>
      </a:lvl9pPr>
    </p:bodyStyle>
    <p:otherStyle>
      <a:lvl1pPr marL="0" marR="0" indent="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Avenir Light"/>
        </a:defRPr>
      </a:lvl1pPr>
      <a:lvl2pPr marL="0" marR="0" indent="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Avenir Light"/>
        </a:defRPr>
      </a:lvl2pPr>
      <a:lvl3pPr marL="0" marR="0" indent="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Avenir Light"/>
        </a:defRPr>
      </a:lvl3pPr>
      <a:lvl4pPr marL="0" marR="0" indent="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Avenir Light"/>
        </a:defRPr>
      </a:lvl4pPr>
      <a:lvl5pPr marL="0" marR="0" indent="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Avenir Light"/>
        </a:defRPr>
      </a:lvl5pPr>
      <a:lvl6pPr marL="0" marR="0" indent="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Avenir Light"/>
        </a:defRPr>
      </a:lvl6pPr>
      <a:lvl7pPr marL="0" marR="0" indent="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Avenir Light"/>
        </a:defRPr>
      </a:lvl7pPr>
      <a:lvl8pPr marL="0" marR="0" indent="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Avenir Light"/>
        </a:defRPr>
      </a:lvl8pPr>
      <a:lvl9pPr marL="0" marR="0" indent="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Avenir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www.mckinsey.com/business-functions/organization/our-insights/delivering-through-diversity" TargetMode="External"/><Relationship Id="rId2" Type="http://schemas.openxmlformats.org/officeDocument/2006/relationships/hyperlink" Target="https://www.mckinsey.com/business-functions/organization/our-insights/why-diversity-matters" TargetMode="Externa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C713791B-C433-4453-A01B-8802D61FB898}"/>
              </a:ext>
            </a:extLst>
          </p:cNvPr>
          <p:cNvSpPr>
            <a:spLocks noGrp="1"/>
          </p:cNvSpPr>
          <p:nvPr>
            <p:ph type="title"/>
          </p:nvPr>
        </p:nvSpPr>
        <p:spPr/>
        <p:txBody>
          <a:bodyPr/>
          <a:lstStyle/>
          <a:p>
            <a:pPr algn="ctr"/>
            <a:r>
              <a:rPr lang="en-US" dirty="0"/>
              <a:t>Diversity and Inclusion</a:t>
            </a:r>
          </a:p>
        </p:txBody>
      </p:sp>
      <p:pic>
        <p:nvPicPr>
          <p:cNvPr id="14" name="Picture Placeholder 13">
            <a:extLst>
              <a:ext uri="{FF2B5EF4-FFF2-40B4-BE49-F238E27FC236}">
                <a16:creationId xmlns:a16="http://schemas.microsoft.com/office/drawing/2014/main" id="{3DF1BCB5-058D-4577-9654-D013C9B84F6D}"/>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17222" r="17222"/>
          <a:stretch>
            <a:fillRect/>
          </a:stretch>
        </p:blipFill>
        <p:spPr>
          <a:xfrm>
            <a:off x="15759952" y="2122070"/>
            <a:ext cx="6511749" cy="4735930"/>
          </a:xfrm>
        </p:spPr>
      </p:pic>
    </p:spTree>
    <p:extLst>
      <p:ext uri="{BB962C8B-B14F-4D97-AF65-F5344CB8AC3E}">
        <p14:creationId xmlns:p14="http://schemas.microsoft.com/office/powerpoint/2010/main" val="331763327"/>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C5F400C-DE39-4026-9A9D-877FBE574E8F}"/>
              </a:ext>
            </a:extLst>
          </p:cNvPr>
          <p:cNvSpPr>
            <a:spLocks noGrp="1"/>
          </p:cNvSpPr>
          <p:nvPr>
            <p:ph type="body" sz="quarter" idx="14"/>
          </p:nvPr>
        </p:nvSpPr>
        <p:spPr>
          <a:xfrm>
            <a:off x="889501" y="1892340"/>
            <a:ext cx="22310769" cy="839498"/>
          </a:xfrm>
        </p:spPr>
        <p:txBody>
          <a:bodyPr/>
          <a:lstStyle/>
          <a:p>
            <a:r>
              <a:rPr lang="en-US" b="1" dirty="0"/>
              <a:t>Unpacking the different types of biases helps mitigate against them</a:t>
            </a:r>
            <a:endParaRPr lang="en-US" dirty="0"/>
          </a:p>
          <a:p>
            <a:endParaRPr lang="en-US" dirty="0"/>
          </a:p>
        </p:txBody>
      </p:sp>
      <p:sp>
        <p:nvSpPr>
          <p:cNvPr id="9" name="Text Placeholder 8">
            <a:extLst>
              <a:ext uri="{FF2B5EF4-FFF2-40B4-BE49-F238E27FC236}">
                <a16:creationId xmlns:a16="http://schemas.microsoft.com/office/drawing/2014/main" id="{17CED8AD-1E71-4B94-94E7-46022F652C8D}"/>
              </a:ext>
            </a:extLst>
          </p:cNvPr>
          <p:cNvSpPr>
            <a:spLocks noGrp="1"/>
          </p:cNvSpPr>
          <p:nvPr>
            <p:ph type="body" sz="quarter" idx="15"/>
          </p:nvPr>
        </p:nvSpPr>
        <p:spPr/>
        <p:txBody>
          <a:bodyPr>
            <a:noAutofit/>
          </a:bodyPr>
          <a:lstStyle/>
          <a:p>
            <a:r>
              <a:rPr lang="en-US" sz="6900" dirty="0"/>
              <a:t>The SEEDS </a:t>
            </a:r>
            <a:r>
              <a:rPr lang="en-US" sz="6900" spc="3" baseline="30000" dirty="0"/>
              <a:t>®</a:t>
            </a:r>
            <a:r>
              <a:rPr lang="en-US" sz="6900" spc="3" dirty="0"/>
              <a:t> Model of Bias</a:t>
            </a:r>
            <a:endParaRPr lang="en-US" sz="6900" dirty="0"/>
          </a:p>
        </p:txBody>
      </p:sp>
      <p:pic>
        <p:nvPicPr>
          <p:cNvPr id="3" name="Picture 2">
            <a:extLst>
              <a:ext uri="{FF2B5EF4-FFF2-40B4-BE49-F238E27FC236}">
                <a16:creationId xmlns:a16="http://schemas.microsoft.com/office/drawing/2014/main" id="{A085E8F7-C64B-4978-B3D3-AE4A7F5DB5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4358" y="2731838"/>
            <a:ext cx="14141054" cy="10605790"/>
          </a:xfrm>
          <a:prstGeom prst="rect">
            <a:avLst/>
          </a:prstGeom>
        </p:spPr>
      </p:pic>
    </p:spTree>
    <p:extLst>
      <p:ext uri="{BB962C8B-B14F-4D97-AF65-F5344CB8AC3E}">
        <p14:creationId xmlns:p14="http://schemas.microsoft.com/office/powerpoint/2010/main" val="2127768198"/>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9483F-FF3E-4082-AFAF-01C70871993D}"/>
              </a:ext>
            </a:extLst>
          </p:cNvPr>
          <p:cNvSpPr>
            <a:spLocks noGrp="1"/>
          </p:cNvSpPr>
          <p:nvPr>
            <p:ph type="title"/>
          </p:nvPr>
        </p:nvSpPr>
        <p:spPr/>
        <p:txBody>
          <a:bodyPr>
            <a:normAutofit fontScale="90000"/>
          </a:bodyPr>
          <a:lstStyle/>
          <a:p>
            <a:r>
              <a:rPr lang="en-US" dirty="0"/>
              <a:t>Business Case for Diversity &amp; Inclusion Focus</a:t>
            </a:r>
          </a:p>
        </p:txBody>
      </p:sp>
      <p:sp>
        <p:nvSpPr>
          <p:cNvPr id="7" name="Text Placeholder 6">
            <a:extLst>
              <a:ext uri="{FF2B5EF4-FFF2-40B4-BE49-F238E27FC236}">
                <a16:creationId xmlns:a16="http://schemas.microsoft.com/office/drawing/2014/main" id="{BE028DC6-4071-427E-ADC3-90CE4643A270}"/>
              </a:ext>
            </a:extLst>
          </p:cNvPr>
          <p:cNvSpPr>
            <a:spLocks noGrp="1"/>
          </p:cNvSpPr>
          <p:nvPr>
            <p:ph type="body" idx="13"/>
          </p:nvPr>
        </p:nvSpPr>
        <p:spPr/>
        <p:txBody>
          <a:bodyPr>
            <a:normAutofit/>
          </a:bodyPr>
          <a:lstStyle/>
          <a:p>
            <a:pPr marL="0" indent="0">
              <a:buNone/>
            </a:pPr>
            <a:r>
              <a:rPr lang="en-US" sz="3600" dirty="0"/>
              <a:t>McKinsey Articles:</a:t>
            </a:r>
          </a:p>
          <a:p>
            <a:pPr marL="0" indent="0">
              <a:buNone/>
            </a:pPr>
            <a:r>
              <a:rPr lang="en-US" sz="3600" dirty="0"/>
              <a:t>2015 Report </a:t>
            </a:r>
          </a:p>
          <a:p>
            <a:pPr marL="0" indent="0">
              <a:buNone/>
            </a:pPr>
            <a:r>
              <a:rPr lang="en-US" sz="3600" dirty="0">
                <a:hlinkClick r:id="rId2"/>
              </a:rPr>
              <a:t>https://www.mckinsey.com/business-functions/organization/our-insights/why-diversity-matters</a:t>
            </a:r>
            <a:endParaRPr lang="en-US" sz="3600" dirty="0"/>
          </a:p>
          <a:p>
            <a:pPr marL="0" indent="0">
              <a:buNone/>
            </a:pPr>
            <a:endParaRPr lang="en-US" sz="3600" dirty="0"/>
          </a:p>
          <a:p>
            <a:pPr marL="0" indent="0">
              <a:buNone/>
            </a:pPr>
            <a:r>
              <a:rPr lang="en-US" sz="3600" dirty="0"/>
              <a:t>2018 Report</a:t>
            </a:r>
          </a:p>
          <a:p>
            <a:pPr marL="0" indent="0">
              <a:buNone/>
            </a:pPr>
            <a:r>
              <a:rPr lang="en-US" sz="3600" dirty="0">
                <a:hlinkClick r:id="rId3"/>
              </a:rPr>
              <a:t>https://www.mckinsey.com/business-functions/organization/our-insights/delivering-through-diversity</a:t>
            </a:r>
            <a:endParaRPr lang="en-US" sz="3600" dirty="0"/>
          </a:p>
          <a:p>
            <a:pPr marL="0" indent="0">
              <a:buNone/>
            </a:pPr>
            <a:endParaRPr lang="en-US" sz="3600" dirty="0"/>
          </a:p>
        </p:txBody>
      </p:sp>
      <p:sp>
        <p:nvSpPr>
          <p:cNvPr id="9" name="Text Placeholder 8">
            <a:extLst>
              <a:ext uri="{FF2B5EF4-FFF2-40B4-BE49-F238E27FC236}">
                <a16:creationId xmlns:a16="http://schemas.microsoft.com/office/drawing/2014/main" id="{17CED8AD-1E71-4B94-94E7-46022F652C8D}"/>
              </a:ext>
            </a:extLst>
          </p:cNvPr>
          <p:cNvSpPr>
            <a:spLocks noGrp="1"/>
          </p:cNvSpPr>
          <p:nvPr>
            <p:ph type="body" sz="quarter" idx="14"/>
          </p:nvPr>
        </p:nvSpPr>
        <p:spPr/>
        <p:txBody>
          <a:bodyPr/>
          <a:lstStyle/>
          <a:p>
            <a:r>
              <a:rPr lang="en-US" dirty="0"/>
              <a:t>We Must Evolve to Leverage Diversity in Our Business Strategy</a:t>
            </a:r>
          </a:p>
          <a:p>
            <a:endParaRPr lang="en-US" dirty="0"/>
          </a:p>
        </p:txBody>
      </p:sp>
      <p:pic>
        <p:nvPicPr>
          <p:cNvPr id="25" name="Picture Placeholder 24">
            <a:extLst>
              <a:ext uri="{FF2B5EF4-FFF2-40B4-BE49-F238E27FC236}">
                <a16:creationId xmlns:a16="http://schemas.microsoft.com/office/drawing/2014/main" id="{99FE0105-0AEE-4807-B46E-AE3DD684DDF2}"/>
              </a:ext>
            </a:extLst>
          </p:cNvPr>
          <p:cNvPicPr>
            <a:picLocks noGrp="1" noChangeAspect="1"/>
          </p:cNvPicPr>
          <p:nvPr>
            <p:ph type="pic" sz="half" idx="15"/>
          </p:nvPr>
        </p:nvPicPr>
        <p:blipFill rotWithShape="1">
          <a:blip r:embed="rId4"/>
          <a:srcRect l="-47" t="-1196" r="-639" b="-343"/>
          <a:stretch/>
        </p:blipFill>
        <p:spPr>
          <a:xfrm>
            <a:off x="16585181" y="4281361"/>
            <a:ext cx="7554778" cy="5153277"/>
          </a:xfrm>
          <a:prstGeom prst="rect">
            <a:avLst/>
          </a:prstGeom>
        </p:spPr>
      </p:pic>
    </p:spTree>
    <p:extLst>
      <p:ext uri="{BB962C8B-B14F-4D97-AF65-F5344CB8AC3E}">
        <p14:creationId xmlns:p14="http://schemas.microsoft.com/office/powerpoint/2010/main" val="925415682"/>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2" name="Image" descr="Image"/>
          <p:cNvPicPr>
            <a:picLocks noGrp="1" noChangeAspect="1"/>
          </p:cNvPicPr>
          <p:nvPr>
            <p:ph type="pic" idx="13"/>
          </p:nvPr>
        </p:nvPicPr>
        <p:blipFill>
          <a:blip r:embed="rId2">
            <a:alphaModFix amt="32440"/>
            <a:extLst/>
          </a:blip>
          <a:srcRect t="9" b="9"/>
          <a:stretch>
            <a:fillRect/>
          </a:stretch>
        </p:blipFill>
        <p:spPr>
          <a:xfrm>
            <a:off x="-254651" y="0"/>
            <a:ext cx="24388807" cy="13716000"/>
          </a:xfrm>
          <a:prstGeom prst="rect">
            <a:avLst/>
          </a:prstGeom>
        </p:spPr>
      </p:pic>
      <p:pic>
        <p:nvPicPr>
          <p:cNvPr id="353" name="Image" descr="Image"/>
          <p:cNvPicPr>
            <a:picLocks noChangeAspect="1"/>
          </p:cNvPicPr>
          <p:nvPr/>
        </p:nvPicPr>
        <p:blipFill>
          <a:blip r:embed="rId3">
            <a:extLst/>
          </a:blip>
          <a:stretch>
            <a:fillRect/>
          </a:stretch>
        </p:blipFill>
        <p:spPr>
          <a:xfrm>
            <a:off x="6221736" y="5246757"/>
            <a:ext cx="12067528" cy="3476486"/>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C5F400C-DE39-4026-9A9D-877FBE574E8F}"/>
              </a:ext>
            </a:extLst>
          </p:cNvPr>
          <p:cNvSpPr>
            <a:spLocks noGrp="1"/>
          </p:cNvSpPr>
          <p:nvPr>
            <p:ph type="body" sz="quarter" idx="14"/>
          </p:nvPr>
        </p:nvSpPr>
        <p:spPr/>
        <p:txBody>
          <a:bodyPr/>
          <a:lstStyle/>
          <a:p>
            <a:r>
              <a:rPr lang="en-US" b="1" dirty="0"/>
              <a:t>Each person carries an intersection of identities with them</a:t>
            </a:r>
            <a:endParaRPr lang="en-US" dirty="0"/>
          </a:p>
          <a:p>
            <a:endParaRPr lang="en-US" dirty="0"/>
          </a:p>
        </p:txBody>
      </p:sp>
      <p:sp>
        <p:nvSpPr>
          <p:cNvPr id="9" name="Text Placeholder 8">
            <a:extLst>
              <a:ext uri="{FF2B5EF4-FFF2-40B4-BE49-F238E27FC236}">
                <a16:creationId xmlns:a16="http://schemas.microsoft.com/office/drawing/2014/main" id="{17CED8AD-1E71-4B94-94E7-46022F652C8D}"/>
              </a:ext>
            </a:extLst>
          </p:cNvPr>
          <p:cNvSpPr>
            <a:spLocks noGrp="1"/>
          </p:cNvSpPr>
          <p:nvPr>
            <p:ph type="body" sz="quarter" idx="15"/>
          </p:nvPr>
        </p:nvSpPr>
        <p:spPr/>
        <p:txBody>
          <a:bodyPr/>
          <a:lstStyle/>
          <a:p>
            <a:r>
              <a:rPr lang="en-US" dirty="0"/>
              <a:t>Identity Wheel</a:t>
            </a:r>
          </a:p>
        </p:txBody>
      </p:sp>
      <p:pic>
        <p:nvPicPr>
          <p:cNvPr id="5" name="Picture 2" descr="C:\Users\bridgesj\Documents\Korn Ferry Diversity Identity Wheel.jpg">
            <a:extLst>
              <a:ext uri="{FF2B5EF4-FFF2-40B4-BE49-F238E27FC236}">
                <a16:creationId xmlns:a16="http://schemas.microsoft.com/office/drawing/2014/main" id="{2237D72F-2589-471E-B396-4CE77341FFB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19"/>
          <a:stretch/>
        </p:blipFill>
        <p:spPr bwMode="auto">
          <a:xfrm>
            <a:off x="4839652" y="3497010"/>
            <a:ext cx="14704695" cy="945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806566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a:extLst>
              <a:ext uri="{FF2B5EF4-FFF2-40B4-BE49-F238E27FC236}">
                <a16:creationId xmlns:a16="http://schemas.microsoft.com/office/drawing/2014/main" id="{329C6160-DFA0-4129-9987-C154B1A4F28C}"/>
              </a:ext>
            </a:extLst>
          </p:cNvPr>
          <p:cNvSpPr>
            <a:spLocks noGrp="1"/>
          </p:cNvSpPr>
          <p:nvPr>
            <p:ph type="body" sz="quarter" idx="14"/>
          </p:nvPr>
        </p:nvSpPr>
        <p:spPr>
          <a:xfrm>
            <a:off x="826001" y="762390"/>
            <a:ext cx="22843896" cy="1614402"/>
          </a:xfrm>
        </p:spPr>
        <p:txBody>
          <a:bodyPr>
            <a:normAutofit/>
          </a:bodyPr>
          <a:lstStyle/>
          <a:p>
            <a:r>
              <a:rPr lang="en-US" dirty="0"/>
              <a:t>Why is Bias, At Times, Unconscious?</a:t>
            </a:r>
          </a:p>
        </p:txBody>
      </p:sp>
      <p:sp>
        <p:nvSpPr>
          <p:cNvPr id="18" name="Text Placeholder 17">
            <a:extLst>
              <a:ext uri="{FF2B5EF4-FFF2-40B4-BE49-F238E27FC236}">
                <a16:creationId xmlns:a16="http://schemas.microsoft.com/office/drawing/2014/main" id="{E8A921C0-7D82-479B-B1C4-78B9FCF75CA3}"/>
              </a:ext>
            </a:extLst>
          </p:cNvPr>
          <p:cNvSpPr>
            <a:spLocks noGrp="1"/>
          </p:cNvSpPr>
          <p:nvPr>
            <p:ph type="body" sz="half" idx="15"/>
          </p:nvPr>
        </p:nvSpPr>
        <p:spPr>
          <a:xfrm>
            <a:off x="825999" y="2812616"/>
            <a:ext cx="12524242" cy="2438653"/>
          </a:xfrm>
        </p:spPr>
        <p:txBody>
          <a:bodyPr>
            <a:normAutofit/>
          </a:bodyPr>
          <a:lstStyle/>
          <a:p>
            <a:pPr marL="857250" indent="-857250">
              <a:buFont typeface="Arial" panose="020B0604020202020204" pitchFamily="34" charset="0"/>
              <a:buChar char="•"/>
            </a:pPr>
            <a:r>
              <a:rPr lang="en-US" sz="6000" dirty="0">
                <a:solidFill>
                  <a:schemeClr val="bg2"/>
                </a:solidFill>
              </a:rPr>
              <a:t>Human beings are wired to see patterns as a survival tool </a:t>
            </a:r>
          </a:p>
        </p:txBody>
      </p:sp>
      <p:pic>
        <p:nvPicPr>
          <p:cNvPr id="14" name="Picture 2" descr="C:\Users\bridgesj\Downloads\artificial_intelligence.png">
            <a:extLst>
              <a:ext uri="{FF2B5EF4-FFF2-40B4-BE49-F238E27FC236}">
                <a16:creationId xmlns:a16="http://schemas.microsoft.com/office/drawing/2014/main" id="{B72119A5-98BE-4BE9-B17E-503A0E2052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7177" y="7229479"/>
            <a:ext cx="3265510" cy="3811880"/>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a:extLst>
              <a:ext uri="{FF2B5EF4-FFF2-40B4-BE49-F238E27FC236}">
                <a16:creationId xmlns:a16="http://schemas.microsoft.com/office/drawing/2014/main" id="{B542AF92-70DE-4BD6-8A43-A46CD9B34E6C}"/>
              </a:ext>
            </a:extLst>
          </p:cNvPr>
          <p:cNvGrpSpPr/>
          <p:nvPr/>
        </p:nvGrpSpPr>
        <p:grpSpPr bwMode="gray">
          <a:xfrm>
            <a:off x="11466722" y="6118878"/>
            <a:ext cx="1159488" cy="740409"/>
            <a:chOff x="875323" y="2298542"/>
            <a:chExt cx="307976" cy="263525"/>
          </a:xfrm>
          <a:solidFill>
            <a:schemeClr val="tx1"/>
          </a:solidFill>
        </p:grpSpPr>
        <p:sp>
          <p:nvSpPr>
            <p:cNvPr id="16" name="Freeform 43">
              <a:extLst>
                <a:ext uri="{FF2B5EF4-FFF2-40B4-BE49-F238E27FC236}">
                  <a16:creationId xmlns:a16="http://schemas.microsoft.com/office/drawing/2014/main" id="{C5CE290E-002B-41F8-AEFC-38406CA3DA36}"/>
                </a:ext>
              </a:extLst>
            </p:cNvPr>
            <p:cNvSpPr>
              <a:spLocks/>
            </p:cNvSpPr>
            <p:nvPr/>
          </p:nvSpPr>
          <p:spPr bwMode="gray">
            <a:xfrm>
              <a:off x="1042011" y="2298542"/>
              <a:ext cx="141288" cy="263525"/>
            </a:xfrm>
            <a:custGeom>
              <a:avLst/>
              <a:gdLst>
                <a:gd name="T0" fmla="*/ 1467 w 1517"/>
                <a:gd name="T1" fmla="*/ 169 h 2830"/>
                <a:gd name="T2" fmla="*/ 1364 w 1517"/>
                <a:gd name="T3" fmla="*/ 277 h 2830"/>
                <a:gd name="T4" fmla="*/ 1246 w 1517"/>
                <a:gd name="T5" fmla="*/ 406 h 2830"/>
                <a:gd name="T6" fmla="*/ 1121 w 1517"/>
                <a:gd name="T7" fmla="*/ 548 h 2830"/>
                <a:gd name="T8" fmla="*/ 994 w 1517"/>
                <a:gd name="T9" fmla="*/ 700 h 2830"/>
                <a:gd name="T10" fmla="*/ 874 w 1517"/>
                <a:gd name="T11" fmla="*/ 854 h 2830"/>
                <a:gd name="T12" fmla="*/ 766 w 1517"/>
                <a:gd name="T13" fmla="*/ 1006 h 2830"/>
                <a:gd name="T14" fmla="*/ 676 w 1517"/>
                <a:gd name="T15" fmla="*/ 1148 h 2830"/>
                <a:gd name="T16" fmla="*/ 613 w 1517"/>
                <a:gd name="T17" fmla="*/ 1277 h 2830"/>
                <a:gd name="T18" fmla="*/ 581 w 1517"/>
                <a:gd name="T19" fmla="*/ 1385 h 2830"/>
                <a:gd name="T20" fmla="*/ 586 w 1517"/>
                <a:gd name="T21" fmla="*/ 1451 h 2830"/>
                <a:gd name="T22" fmla="*/ 615 w 1517"/>
                <a:gd name="T23" fmla="*/ 1481 h 2830"/>
                <a:gd name="T24" fmla="*/ 652 w 1517"/>
                <a:gd name="T25" fmla="*/ 1493 h 2830"/>
                <a:gd name="T26" fmla="*/ 679 w 1517"/>
                <a:gd name="T27" fmla="*/ 1495 h 2830"/>
                <a:gd name="T28" fmla="*/ 770 w 1517"/>
                <a:gd name="T29" fmla="*/ 1496 h 2830"/>
                <a:gd name="T30" fmla="*/ 873 w 1517"/>
                <a:gd name="T31" fmla="*/ 1500 h 2830"/>
                <a:gd name="T32" fmla="*/ 983 w 1517"/>
                <a:gd name="T33" fmla="*/ 1512 h 2830"/>
                <a:gd name="T34" fmla="*/ 1094 w 1517"/>
                <a:gd name="T35" fmla="*/ 1535 h 2830"/>
                <a:gd name="T36" fmla="*/ 1202 w 1517"/>
                <a:gd name="T37" fmla="*/ 1574 h 2830"/>
                <a:gd name="T38" fmla="*/ 1302 w 1517"/>
                <a:gd name="T39" fmla="*/ 1632 h 2830"/>
                <a:gd name="T40" fmla="*/ 1389 w 1517"/>
                <a:gd name="T41" fmla="*/ 1714 h 2830"/>
                <a:gd name="T42" fmla="*/ 1456 w 1517"/>
                <a:gd name="T43" fmla="*/ 1822 h 2830"/>
                <a:gd name="T44" fmla="*/ 1501 w 1517"/>
                <a:gd name="T45" fmla="*/ 1959 h 2830"/>
                <a:gd name="T46" fmla="*/ 1517 w 1517"/>
                <a:gd name="T47" fmla="*/ 2132 h 2830"/>
                <a:gd name="T48" fmla="*/ 1497 w 1517"/>
                <a:gd name="T49" fmla="*/ 2279 h 2830"/>
                <a:gd name="T50" fmla="*/ 1440 w 1517"/>
                <a:gd name="T51" fmla="*/ 2424 h 2830"/>
                <a:gd name="T52" fmla="*/ 1347 w 1517"/>
                <a:gd name="T53" fmla="*/ 2559 h 2830"/>
                <a:gd name="T54" fmla="*/ 1224 w 1517"/>
                <a:gd name="T55" fmla="*/ 2676 h 2830"/>
                <a:gd name="T56" fmla="*/ 1071 w 1517"/>
                <a:gd name="T57" fmla="*/ 2766 h 2830"/>
                <a:gd name="T58" fmla="*/ 891 w 1517"/>
                <a:gd name="T59" fmla="*/ 2819 h 2830"/>
                <a:gd name="T60" fmla="*/ 692 w 1517"/>
                <a:gd name="T61" fmla="*/ 2828 h 2830"/>
                <a:gd name="T62" fmla="*/ 513 w 1517"/>
                <a:gd name="T63" fmla="*/ 2793 h 2830"/>
                <a:gd name="T64" fmla="*/ 361 w 1517"/>
                <a:gd name="T65" fmla="*/ 2723 h 2830"/>
                <a:gd name="T66" fmla="*/ 237 w 1517"/>
                <a:gd name="T67" fmla="*/ 2624 h 2830"/>
                <a:gd name="T68" fmla="*/ 140 w 1517"/>
                <a:gd name="T69" fmla="*/ 2503 h 2830"/>
                <a:gd name="T70" fmla="*/ 68 w 1517"/>
                <a:gd name="T71" fmla="*/ 2368 h 2830"/>
                <a:gd name="T72" fmla="*/ 22 w 1517"/>
                <a:gd name="T73" fmla="*/ 2224 h 2830"/>
                <a:gd name="T74" fmla="*/ 2 w 1517"/>
                <a:gd name="T75" fmla="*/ 2080 h 2830"/>
                <a:gd name="T76" fmla="*/ 5 w 1517"/>
                <a:gd name="T77" fmla="*/ 1929 h 2830"/>
                <a:gd name="T78" fmla="*/ 29 w 1517"/>
                <a:gd name="T79" fmla="*/ 1767 h 2830"/>
                <a:gd name="T80" fmla="*/ 77 w 1517"/>
                <a:gd name="T81" fmla="*/ 1595 h 2830"/>
                <a:gd name="T82" fmla="*/ 152 w 1517"/>
                <a:gd name="T83" fmla="*/ 1415 h 2830"/>
                <a:gd name="T84" fmla="*/ 257 w 1517"/>
                <a:gd name="T85" fmla="*/ 1222 h 2830"/>
                <a:gd name="T86" fmla="*/ 394 w 1517"/>
                <a:gd name="T87" fmla="*/ 1014 h 2830"/>
                <a:gd name="T88" fmla="*/ 565 w 1517"/>
                <a:gd name="T89" fmla="*/ 790 h 2830"/>
                <a:gd name="T90" fmla="*/ 774 w 1517"/>
                <a:gd name="T91" fmla="*/ 547 h 2830"/>
                <a:gd name="T92" fmla="*/ 1024 w 1517"/>
                <a:gd name="T93" fmla="*/ 285 h 2830"/>
                <a:gd name="T94" fmla="*/ 1318 w 1517"/>
                <a:gd name="T95" fmla="*/ 0 h 2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17" h="2830">
                  <a:moveTo>
                    <a:pt x="1318" y="0"/>
                  </a:moveTo>
                  <a:lnTo>
                    <a:pt x="1497" y="139"/>
                  </a:lnTo>
                  <a:lnTo>
                    <a:pt x="1467" y="169"/>
                  </a:lnTo>
                  <a:lnTo>
                    <a:pt x="1434" y="203"/>
                  </a:lnTo>
                  <a:lnTo>
                    <a:pt x="1399" y="239"/>
                  </a:lnTo>
                  <a:lnTo>
                    <a:pt x="1364" y="277"/>
                  </a:lnTo>
                  <a:lnTo>
                    <a:pt x="1326" y="318"/>
                  </a:lnTo>
                  <a:lnTo>
                    <a:pt x="1286" y="361"/>
                  </a:lnTo>
                  <a:lnTo>
                    <a:pt x="1246" y="406"/>
                  </a:lnTo>
                  <a:lnTo>
                    <a:pt x="1205" y="452"/>
                  </a:lnTo>
                  <a:lnTo>
                    <a:pt x="1163" y="499"/>
                  </a:lnTo>
                  <a:lnTo>
                    <a:pt x="1121" y="548"/>
                  </a:lnTo>
                  <a:lnTo>
                    <a:pt x="1078" y="598"/>
                  </a:lnTo>
                  <a:lnTo>
                    <a:pt x="1036" y="649"/>
                  </a:lnTo>
                  <a:lnTo>
                    <a:pt x="994" y="700"/>
                  </a:lnTo>
                  <a:lnTo>
                    <a:pt x="954" y="751"/>
                  </a:lnTo>
                  <a:lnTo>
                    <a:pt x="913" y="803"/>
                  </a:lnTo>
                  <a:lnTo>
                    <a:pt x="874" y="854"/>
                  </a:lnTo>
                  <a:lnTo>
                    <a:pt x="836" y="906"/>
                  </a:lnTo>
                  <a:lnTo>
                    <a:pt x="801" y="956"/>
                  </a:lnTo>
                  <a:lnTo>
                    <a:pt x="766" y="1006"/>
                  </a:lnTo>
                  <a:lnTo>
                    <a:pt x="733" y="1055"/>
                  </a:lnTo>
                  <a:lnTo>
                    <a:pt x="704" y="1102"/>
                  </a:lnTo>
                  <a:lnTo>
                    <a:pt x="676" y="1148"/>
                  </a:lnTo>
                  <a:lnTo>
                    <a:pt x="652" y="1193"/>
                  </a:lnTo>
                  <a:lnTo>
                    <a:pt x="630" y="1236"/>
                  </a:lnTo>
                  <a:lnTo>
                    <a:pt x="613" y="1277"/>
                  </a:lnTo>
                  <a:lnTo>
                    <a:pt x="599" y="1315"/>
                  </a:lnTo>
                  <a:lnTo>
                    <a:pt x="587" y="1351"/>
                  </a:lnTo>
                  <a:lnTo>
                    <a:pt x="581" y="1385"/>
                  </a:lnTo>
                  <a:lnTo>
                    <a:pt x="579" y="1415"/>
                  </a:lnTo>
                  <a:lnTo>
                    <a:pt x="580" y="1435"/>
                  </a:lnTo>
                  <a:lnTo>
                    <a:pt x="586" y="1451"/>
                  </a:lnTo>
                  <a:lnTo>
                    <a:pt x="594" y="1464"/>
                  </a:lnTo>
                  <a:lnTo>
                    <a:pt x="604" y="1474"/>
                  </a:lnTo>
                  <a:lnTo>
                    <a:pt x="615" y="1481"/>
                  </a:lnTo>
                  <a:lnTo>
                    <a:pt x="627" y="1487"/>
                  </a:lnTo>
                  <a:lnTo>
                    <a:pt x="639" y="1491"/>
                  </a:lnTo>
                  <a:lnTo>
                    <a:pt x="652" y="1493"/>
                  </a:lnTo>
                  <a:lnTo>
                    <a:pt x="663" y="1495"/>
                  </a:lnTo>
                  <a:lnTo>
                    <a:pt x="672" y="1495"/>
                  </a:lnTo>
                  <a:lnTo>
                    <a:pt x="679" y="1495"/>
                  </a:lnTo>
                  <a:lnTo>
                    <a:pt x="708" y="1495"/>
                  </a:lnTo>
                  <a:lnTo>
                    <a:pt x="738" y="1495"/>
                  </a:lnTo>
                  <a:lnTo>
                    <a:pt x="770" y="1496"/>
                  </a:lnTo>
                  <a:lnTo>
                    <a:pt x="804" y="1497"/>
                  </a:lnTo>
                  <a:lnTo>
                    <a:pt x="838" y="1498"/>
                  </a:lnTo>
                  <a:lnTo>
                    <a:pt x="873" y="1500"/>
                  </a:lnTo>
                  <a:lnTo>
                    <a:pt x="910" y="1503"/>
                  </a:lnTo>
                  <a:lnTo>
                    <a:pt x="946" y="1507"/>
                  </a:lnTo>
                  <a:lnTo>
                    <a:pt x="983" y="1512"/>
                  </a:lnTo>
                  <a:lnTo>
                    <a:pt x="1020" y="1518"/>
                  </a:lnTo>
                  <a:lnTo>
                    <a:pt x="1058" y="1526"/>
                  </a:lnTo>
                  <a:lnTo>
                    <a:pt x="1094" y="1535"/>
                  </a:lnTo>
                  <a:lnTo>
                    <a:pt x="1131" y="1547"/>
                  </a:lnTo>
                  <a:lnTo>
                    <a:pt x="1167" y="1560"/>
                  </a:lnTo>
                  <a:lnTo>
                    <a:pt x="1202" y="1574"/>
                  </a:lnTo>
                  <a:lnTo>
                    <a:pt x="1237" y="1591"/>
                  </a:lnTo>
                  <a:lnTo>
                    <a:pt x="1271" y="1611"/>
                  </a:lnTo>
                  <a:lnTo>
                    <a:pt x="1302" y="1632"/>
                  </a:lnTo>
                  <a:lnTo>
                    <a:pt x="1333" y="1657"/>
                  </a:lnTo>
                  <a:lnTo>
                    <a:pt x="1362" y="1684"/>
                  </a:lnTo>
                  <a:lnTo>
                    <a:pt x="1389" y="1714"/>
                  </a:lnTo>
                  <a:lnTo>
                    <a:pt x="1414" y="1746"/>
                  </a:lnTo>
                  <a:lnTo>
                    <a:pt x="1436" y="1782"/>
                  </a:lnTo>
                  <a:lnTo>
                    <a:pt x="1456" y="1822"/>
                  </a:lnTo>
                  <a:lnTo>
                    <a:pt x="1474" y="1863"/>
                  </a:lnTo>
                  <a:lnTo>
                    <a:pt x="1489" y="1910"/>
                  </a:lnTo>
                  <a:lnTo>
                    <a:pt x="1501" y="1959"/>
                  </a:lnTo>
                  <a:lnTo>
                    <a:pt x="1509" y="2013"/>
                  </a:lnTo>
                  <a:lnTo>
                    <a:pt x="1515" y="2071"/>
                  </a:lnTo>
                  <a:lnTo>
                    <a:pt x="1517" y="2132"/>
                  </a:lnTo>
                  <a:lnTo>
                    <a:pt x="1515" y="2180"/>
                  </a:lnTo>
                  <a:lnTo>
                    <a:pt x="1508" y="2229"/>
                  </a:lnTo>
                  <a:lnTo>
                    <a:pt x="1497" y="2279"/>
                  </a:lnTo>
                  <a:lnTo>
                    <a:pt x="1482" y="2328"/>
                  </a:lnTo>
                  <a:lnTo>
                    <a:pt x="1463" y="2376"/>
                  </a:lnTo>
                  <a:lnTo>
                    <a:pt x="1440" y="2424"/>
                  </a:lnTo>
                  <a:lnTo>
                    <a:pt x="1413" y="2470"/>
                  </a:lnTo>
                  <a:lnTo>
                    <a:pt x="1382" y="2515"/>
                  </a:lnTo>
                  <a:lnTo>
                    <a:pt x="1347" y="2559"/>
                  </a:lnTo>
                  <a:lnTo>
                    <a:pt x="1310" y="2601"/>
                  </a:lnTo>
                  <a:lnTo>
                    <a:pt x="1269" y="2640"/>
                  </a:lnTo>
                  <a:lnTo>
                    <a:pt x="1224" y="2676"/>
                  </a:lnTo>
                  <a:lnTo>
                    <a:pt x="1176" y="2710"/>
                  </a:lnTo>
                  <a:lnTo>
                    <a:pt x="1125" y="2739"/>
                  </a:lnTo>
                  <a:lnTo>
                    <a:pt x="1071" y="2766"/>
                  </a:lnTo>
                  <a:lnTo>
                    <a:pt x="1014" y="2788"/>
                  </a:lnTo>
                  <a:lnTo>
                    <a:pt x="954" y="2806"/>
                  </a:lnTo>
                  <a:lnTo>
                    <a:pt x="891" y="2819"/>
                  </a:lnTo>
                  <a:lnTo>
                    <a:pt x="826" y="2827"/>
                  </a:lnTo>
                  <a:lnTo>
                    <a:pt x="759" y="2830"/>
                  </a:lnTo>
                  <a:lnTo>
                    <a:pt x="692" y="2828"/>
                  </a:lnTo>
                  <a:lnTo>
                    <a:pt x="629" y="2821"/>
                  </a:lnTo>
                  <a:lnTo>
                    <a:pt x="570" y="2809"/>
                  </a:lnTo>
                  <a:lnTo>
                    <a:pt x="513" y="2793"/>
                  </a:lnTo>
                  <a:lnTo>
                    <a:pt x="459" y="2773"/>
                  </a:lnTo>
                  <a:lnTo>
                    <a:pt x="409" y="2750"/>
                  </a:lnTo>
                  <a:lnTo>
                    <a:pt x="361" y="2723"/>
                  </a:lnTo>
                  <a:lnTo>
                    <a:pt x="317" y="2692"/>
                  </a:lnTo>
                  <a:lnTo>
                    <a:pt x="275" y="2660"/>
                  </a:lnTo>
                  <a:lnTo>
                    <a:pt x="237" y="2624"/>
                  </a:lnTo>
                  <a:lnTo>
                    <a:pt x="202" y="2586"/>
                  </a:lnTo>
                  <a:lnTo>
                    <a:pt x="169" y="2546"/>
                  </a:lnTo>
                  <a:lnTo>
                    <a:pt x="140" y="2503"/>
                  </a:lnTo>
                  <a:lnTo>
                    <a:pt x="112" y="2459"/>
                  </a:lnTo>
                  <a:lnTo>
                    <a:pt x="89" y="2414"/>
                  </a:lnTo>
                  <a:lnTo>
                    <a:pt x="68" y="2368"/>
                  </a:lnTo>
                  <a:lnTo>
                    <a:pt x="50" y="2321"/>
                  </a:lnTo>
                  <a:lnTo>
                    <a:pt x="35" y="2273"/>
                  </a:lnTo>
                  <a:lnTo>
                    <a:pt x="22" y="2224"/>
                  </a:lnTo>
                  <a:lnTo>
                    <a:pt x="12" y="2176"/>
                  </a:lnTo>
                  <a:lnTo>
                    <a:pt x="6" y="2128"/>
                  </a:lnTo>
                  <a:lnTo>
                    <a:pt x="2" y="2080"/>
                  </a:lnTo>
                  <a:lnTo>
                    <a:pt x="0" y="2032"/>
                  </a:lnTo>
                  <a:lnTo>
                    <a:pt x="1" y="1980"/>
                  </a:lnTo>
                  <a:lnTo>
                    <a:pt x="5" y="1929"/>
                  </a:lnTo>
                  <a:lnTo>
                    <a:pt x="10" y="1876"/>
                  </a:lnTo>
                  <a:lnTo>
                    <a:pt x="18" y="1822"/>
                  </a:lnTo>
                  <a:lnTo>
                    <a:pt x="29" y="1767"/>
                  </a:lnTo>
                  <a:lnTo>
                    <a:pt x="43" y="1711"/>
                  </a:lnTo>
                  <a:lnTo>
                    <a:pt x="58" y="1654"/>
                  </a:lnTo>
                  <a:lnTo>
                    <a:pt x="77" y="1595"/>
                  </a:lnTo>
                  <a:lnTo>
                    <a:pt x="99" y="1536"/>
                  </a:lnTo>
                  <a:lnTo>
                    <a:pt x="124" y="1476"/>
                  </a:lnTo>
                  <a:lnTo>
                    <a:pt x="152" y="1415"/>
                  </a:lnTo>
                  <a:lnTo>
                    <a:pt x="183" y="1352"/>
                  </a:lnTo>
                  <a:lnTo>
                    <a:pt x="218" y="1288"/>
                  </a:lnTo>
                  <a:lnTo>
                    <a:pt x="257" y="1222"/>
                  </a:lnTo>
                  <a:lnTo>
                    <a:pt x="299" y="1154"/>
                  </a:lnTo>
                  <a:lnTo>
                    <a:pt x="344" y="1085"/>
                  </a:lnTo>
                  <a:lnTo>
                    <a:pt x="394" y="1014"/>
                  </a:lnTo>
                  <a:lnTo>
                    <a:pt x="447" y="942"/>
                  </a:lnTo>
                  <a:lnTo>
                    <a:pt x="504" y="866"/>
                  </a:lnTo>
                  <a:lnTo>
                    <a:pt x="565" y="790"/>
                  </a:lnTo>
                  <a:lnTo>
                    <a:pt x="630" y="711"/>
                  </a:lnTo>
                  <a:lnTo>
                    <a:pt x="700" y="631"/>
                  </a:lnTo>
                  <a:lnTo>
                    <a:pt x="774" y="547"/>
                  </a:lnTo>
                  <a:lnTo>
                    <a:pt x="853" y="463"/>
                  </a:lnTo>
                  <a:lnTo>
                    <a:pt x="936" y="375"/>
                  </a:lnTo>
                  <a:lnTo>
                    <a:pt x="1024" y="285"/>
                  </a:lnTo>
                  <a:lnTo>
                    <a:pt x="1117" y="193"/>
                  </a:lnTo>
                  <a:lnTo>
                    <a:pt x="1215" y="97"/>
                  </a:lnTo>
                  <a:lnTo>
                    <a:pt x="13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44">
              <a:extLst>
                <a:ext uri="{FF2B5EF4-FFF2-40B4-BE49-F238E27FC236}">
                  <a16:creationId xmlns:a16="http://schemas.microsoft.com/office/drawing/2014/main" id="{569D1F17-2E77-4F58-9A7B-2C6AF8C17C26}"/>
                </a:ext>
              </a:extLst>
            </p:cNvPr>
            <p:cNvSpPr>
              <a:spLocks/>
            </p:cNvSpPr>
            <p:nvPr/>
          </p:nvSpPr>
          <p:spPr bwMode="gray">
            <a:xfrm>
              <a:off x="875323" y="2298542"/>
              <a:ext cx="141288" cy="263525"/>
            </a:xfrm>
            <a:custGeom>
              <a:avLst/>
              <a:gdLst>
                <a:gd name="T0" fmla="*/ 1471 w 1517"/>
                <a:gd name="T1" fmla="*/ 165 h 2830"/>
                <a:gd name="T2" fmla="*/ 1374 w 1517"/>
                <a:gd name="T3" fmla="*/ 265 h 2830"/>
                <a:gd name="T4" fmla="*/ 1256 w 1517"/>
                <a:gd name="T5" fmla="*/ 394 h 2830"/>
                <a:gd name="T6" fmla="*/ 1125 w 1517"/>
                <a:gd name="T7" fmla="*/ 540 h 2830"/>
                <a:gd name="T8" fmla="*/ 993 w 1517"/>
                <a:gd name="T9" fmla="*/ 700 h 2830"/>
                <a:gd name="T10" fmla="*/ 871 w 1517"/>
                <a:gd name="T11" fmla="*/ 864 h 2830"/>
                <a:gd name="T12" fmla="*/ 767 w 1517"/>
                <a:gd name="T13" fmla="*/ 1025 h 2830"/>
                <a:gd name="T14" fmla="*/ 689 w 1517"/>
                <a:gd name="T15" fmla="*/ 1158 h 2830"/>
                <a:gd name="T16" fmla="*/ 634 w 1517"/>
                <a:gd name="T17" fmla="*/ 1253 h 2830"/>
                <a:gd name="T18" fmla="*/ 603 w 1517"/>
                <a:gd name="T19" fmla="*/ 1319 h 2830"/>
                <a:gd name="T20" fmla="*/ 585 w 1517"/>
                <a:gd name="T21" fmla="*/ 1363 h 2830"/>
                <a:gd name="T22" fmla="*/ 579 w 1517"/>
                <a:gd name="T23" fmla="*/ 1393 h 2830"/>
                <a:gd name="T24" fmla="*/ 578 w 1517"/>
                <a:gd name="T25" fmla="*/ 1415 h 2830"/>
                <a:gd name="T26" fmla="*/ 591 w 1517"/>
                <a:gd name="T27" fmla="*/ 1464 h 2830"/>
                <a:gd name="T28" fmla="*/ 619 w 1517"/>
                <a:gd name="T29" fmla="*/ 1487 h 2830"/>
                <a:gd name="T30" fmla="*/ 655 w 1517"/>
                <a:gd name="T31" fmla="*/ 1495 h 2830"/>
                <a:gd name="T32" fmla="*/ 708 w 1517"/>
                <a:gd name="T33" fmla="*/ 1495 h 2830"/>
                <a:gd name="T34" fmla="*/ 804 w 1517"/>
                <a:gd name="T35" fmla="*/ 1497 h 2830"/>
                <a:gd name="T36" fmla="*/ 909 w 1517"/>
                <a:gd name="T37" fmla="*/ 1503 h 2830"/>
                <a:gd name="T38" fmla="*/ 1020 w 1517"/>
                <a:gd name="T39" fmla="*/ 1518 h 2830"/>
                <a:gd name="T40" fmla="*/ 1131 w 1517"/>
                <a:gd name="T41" fmla="*/ 1547 h 2830"/>
                <a:gd name="T42" fmla="*/ 1237 w 1517"/>
                <a:gd name="T43" fmla="*/ 1591 h 2830"/>
                <a:gd name="T44" fmla="*/ 1333 w 1517"/>
                <a:gd name="T45" fmla="*/ 1657 h 2830"/>
                <a:gd name="T46" fmla="*/ 1414 w 1517"/>
                <a:gd name="T47" fmla="*/ 1746 h 2830"/>
                <a:gd name="T48" fmla="*/ 1474 w 1517"/>
                <a:gd name="T49" fmla="*/ 1863 h 2830"/>
                <a:gd name="T50" fmla="*/ 1510 w 1517"/>
                <a:gd name="T51" fmla="*/ 2013 h 2830"/>
                <a:gd name="T52" fmla="*/ 1515 w 1517"/>
                <a:gd name="T53" fmla="*/ 2180 h 2830"/>
                <a:gd name="T54" fmla="*/ 1482 w 1517"/>
                <a:gd name="T55" fmla="*/ 2328 h 2830"/>
                <a:gd name="T56" fmla="*/ 1413 w 1517"/>
                <a:gd name="T57" fmla="*/ 2470 h 2830"/>
                <a:gd name="T58" fmla="*/ 1310 w 1517"/>
                <a:gd name="T59" fmla="*/ 2601 h 2830"/>
                <a:gd name="T60" fmla="*/ 1176 w 1517"/>
                <a:gd name="T61" fmla="*/ 2710 h 2830"/>
                <a:gd name="T62" fmla="*/ 1014 w 1517"/>
                <a:gd name="T63" fmla="*/ 2788 h 2830"/>
                <a:gd name="T64" fmla="*/ 826 w 1517"/>
                <a:gd name="T65" fmla="*/ 2827 h 2830"/>
                <a:gd name="T66" fmla="*/ 629 w 1517"/>
                <a:gd name="T67" fmla="*/ 2821 h 2830"/>
                <a:gd name="T68" fmla="*/ 459 w 1517"/>
                <a:gd name="T69" fmla="*/ 2773 h 2830"/>
                <a:gd name="T70" fmla="*/ 316 w 1517"/>
                <a:gd name="T71" fmla="*/ 2692 h 2830"/>
                <a:gd name="T72" fmla="*/ 201 w 1517"/>
                <a:gd name="T73" fmla="*/ 2586 h 2830"/>
                <a:gd name="T74" fmla="*/ 112 w 1517"/>
                <a:gd name="T75" fmla="*/ 2459 h 2830"/>
                <a:gd name="T76" fmla="*/ 50 w 1517"/>
                <a:gd name="T77" fmla="*/ 2321 h 2830"/>
                <a:gd name="T78" fmla="*/ 12 w 1517"/>
                <a:gd name="T79" fmla="*/ 2176 h 2830"/>
                <a:gd name="T80" fmla="*/ 0 w 1517"/>
                <a:gd name="T81" fmla="*/ 2032 h 2830"/>
                <a:gd name="T82" fmla="*/ 10 w 1517"/>
                <a:gd name="T83" fmla="*/ 1876 h 2830"/>
                <a:gd name="T84" fmla="*/ 42 w 1517"/>
                <a:gd name="T85" fmla="*/ 1711 h 2830"/>
                <a:gd name="T86" fmla="*/ 99 w 1517"/>
                <a:gd name="T87" fmla="*/ 1536 h 2830"/>
                <a:gd name="T88" fmla="*/ 184 w 1517"/>
                <a:gd name="T89" fmla="*/ 1352 h 2830"/>
                <a:gd name="T90" fmla="*/ 298 w 1517"/>
                <a:gd name="T91" fmla="*/ 1154 h 2830"/>
                <a:gd name="T92" fmla="*/ 446 w 1517"/>
                <a:gd name="T93" fmla="*/ 942 h 2830"/>
                <a:gd name="T94" fmla="*/ 630 w 1517"/>
                <a:gd name="T95" fmla="*/ 711 h 2830"/>
                <a:gd name="T96" fmla="*/ 853 w 1517"/>
                <a:gd name="T97" fmla="*/ 463 h 2830"/>
                <a:gd name="T98" fmla="*/ 1117 w 1517"/>
                <a:gd name="T99" fmla="*/ 193 h 2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17" h="2830">
                  <a:moveTo>
                    <a:pt x="1317" y="0"/>
                  </a:moveTo>
                  <a:lnTo>
                    <a:pt x="1496" y="139"/>
                  </a:lnTo>
                  <a:lnTo>
                    <a:pt x="1471" y="165"/>
                  </a:lnTo>
                  <a:lnTo>
                    <a:pt x="1441" y="195"/>
                  </a:lnTo>
                  <a:lnTo>
                    <a:pt x="1409" y="229"/>
                  </a:lnTo>
                  <a:lnTo>
                    <a:pt x="1374" y="265"/>
                  </a:lnTo>
                  <a:lnTo>
                    <a:pt x="1336" y="305"/>
                  </a:lnTo>
                  <a:lnTo>
                    <a:pt x="1296" y="348"/>
                  </a:lnTo>
                  <a:lnTo>
                    <a:pt x="1256" y="394"/>
                  </a:lnTo>
                  <a:lnTo>
                    <a:pt x="1213" y="440"/>
                  </a:lnTo>
                  <a:lnTo>
                    <a:pt x="1169" y="489"/>
                  </a:lnTo>
                  <a:lnTo>
                    <a:pt x="1125" y="540"/>
                  </a:lnTo>
                  <a:lnTo>
                    <a:pt x="1081" y="593"/>
                  </a:lnTo>
                  <a:lnTo>
                    <a:pt x="1037" y="646"/>
                  </a:lnTo>
                  <a:lnTo>
                    <a:pt x="993" y="700"/>
                  </a:lnTo>
                  <a:lnTo>
                    <a:pt x="952" y="754"/>
                  </a:lnTo>
                  <a:lnTo>
                    <a:pt x="910" y="809"/>
                  </a:lnTo>
                  <a:lnTo>
                    <a:pt x="871" y="864"/>
                  </a:lnTo>
                  <a:lnTo>
                    <a:pt x="833" y="918"/>
                  </a:lnTo>
                  <a:lnTo>
                    <a:pt x="799" y="972"/>
                  </a:lnTo>
                  <a:lnTo>
                    <a:pt x="767" y="1025"/>
                  </a:lnTo>
                  <a:lnTo>
                    <a:pt x="738" y="1076"/>
                  </a:lnTo>
                  <a:lnTo>
                    <a:pt x="712" y="1120"/>
                  </a:lnTo>
                  <a:lnTo>
                    <a:pt x="689" y="1158"/>
                  </a:lnTo>
                  <a:lnTo>
                    <a:pt x="668" y="1194"/>
                  </a:lnTo>
                  <a:lnTo>
                    <a:pt x="650" y="1226"/>
                  </a:lnTo>
                  <a:lnTo>
                    <a:pt x="634" y="1253"/>
                  </a:lnTo>
                  <a:lnTo>
                    <a:pt x="622" y="1279"/>
                  </a:lnTo>
                  <a:lnTo>
                    <a:pt x="611" y="1300"/>
                  </a:lnTo>
                  <a:lnTo>
                    <a:pt x="603" y="1319"/>
                  </a:lnTo>
                  <a:lnTo>
                    <a:pt x="596" y="1336"/>
                  </a:lnTo>
                  <a:lnTo>
                    <a:pt x="590" y="1350"/>
                  </a:lnTo>
                  <a:lnTo>
                    <a:pt x="585" y="1363"/>
                  </a:lnTo>
                  <a:lnTo>
                    <a:pt x="582" y="1374"/>
                  </a:lnTo>
                  <a:lnTo>
                    <a:pt x="580" y="1384"/>
                  </a:lnTo>
                  <a:lnTo>
                    <a:pt x="579" y="1393"/>
                  </a:lnTo>
                  <a:lnTo>
                    <a:pt x="579" y="1401"/>
                  </a:lnTo>
                  <a:lnTo>
                    <a:pt x="578" y="1408"/>
                  </a:lnTo>
                  <a:lnTo>
                    <a:pt x="578" y="1415"/>
                  </a:lnTo>
                  <a:lnTo>
                    <a:pt x="580" y="1435"/>
                  </a:lnTo>
                  <a:lnTo>
                    <a:pt x="584" y="1451"/>
                  </a:lnTo>
                  <a:lnTo>
                    <a:pt x="591" y="1464"/>
                  </a:lnTo>
                  <a:lnTo>
                    <a:pt x="599" y="1474"/>
                  </a:lnTo>
                  <a:lnTo>
                    <a:pt x="608" y="1481"/>
                  </a:lnTo>
                  <a:lnTo>
                    <a:pt x="619" y="1487"/>
                  </a:lnTo>
                  <a:lnTo>
                    <a:pt x="631" y="1491"/>
                  </a:lnTo>
                  <a:lnTo>
                    <a:pt x="643" y="1493"/>
                  </a:lnTo>
                  <a:lnTo>
                    <a:pt x="655" y="1495"/>
                  </a:lnTo>
                  <a:lnTo>
                    <a:pt x="667" y="1495"/>
                  </a:lnTo>
                  <a:lnTo>
                    <a:pt x="678" y="1495"/>
                  </a:lnTo>
                  <a:lnTo>
                    <a:pt x="708" y="1495"/>
                  </a:lnTo>
                  <a:lnTo>
                    <a:pt x="737" y="1495"/>
                  </a:lnTo>
                  <a:lnTo>
                    <a:pt x="770" y="1496"/>
                  </a:lnTo>
                  <a:lnTo>
                    <a:pt x="804" y="1497"/>
                  </a:lnTo>
                  <a:lnTo>
                    <a:pt x="837" y="1498"/>
                  </a:lnTo>
                  <a:lnTo>
                    <a:pt x="873" y="1500"/>
                  </a:lnTo>
                  <a:lnTo>
                    <a:pt x="909" y="1503"/>
                  </a:lnTo>
                  <a:lnTo>
                    <a:pt x="946" y="1507"/>
                  </a:lnTo>
                  <a:lnTo>
                    <a:pt x="983" y="1512"/>
                  </a:lnTo>
                  <a:lnTo>
                    <a:pt x="1020" y="1518"/>
                  </a:lnTo>
                  <a:lnTo>
                    <a:pt x="1058" y="1526"/>
                  </a:lnTo>
                  <a:lnTo>
                    <a:pt x="1094" y="1535"/>
                  </a:lnTo>
                  <a:lnTo>
                    <a:pt x="1131" y="1547"/>
                  </a:lnTo>
                  <a:lnTo>
                    <a:pt x="1167" y="1560"/>
                  </a:lnTo>
                  <a:lnTo>
                    <a:pt x="1203" y="1574"/>
                  </a:lnTo>
                  <a:lnTo>
                    <a:pt x="1237" y="1591"/>
                  </a:lnTo>
                  <a:lnTo>
                    <a:pt x="1270" y="1611"/>
                  </a:lnTo>
                  <a:lnTo>
                    <a:pt x="1303" y="1632"/>
                  </a:lnTo>
                  <a:lnTo>
                    <a:pt x="1333" y="1657"/>
                  </a:lnTo>
                  <a:lnTo>
                    <a:pt x="1362" y="1684"/>
                  </a:lnTo>
                  <a:lnTo>
                    <a:pt x="1388" y="1714"/>
                  </a:lnTo>
                  <a:lnTo>
                    <a:pt x="1414" y="1746"/>
                  </a:lnTo>
                  <a:lnTo>
                    <a:pt x="1436" y="1782"/>
                  </a:lnTo>
                  <a:lnTo>
                    <a:pt x="1457" y="1822"/>
                  </a:lnTo>
                  <a:lnTo>
                    <a:pt x="1474" y="1863"/>
                  </a:lnTo>
                  <a:lnTo>
                    <a:pt x="1489" y="1910"/>
                  </a:lnTo>
                  <a:lnTo>
                    <a:pt x="1500" y="1959"/>
                  </a:lnTo>
                  <a:lnTo>
                    <a:pt x="1510" y="2013"/>
                  </a:lnTo>
                  <a:lnTo>
                    <a:pt x="1515" y="2071"/>
                  </a:lnTo>
                  <a:lnTo>
                    <a:pt x="1517" y="2132"/>
                  </a:lnTo>
                  <a:lnTo>
                    <a:pt x="1515" y="2180"/>
                  </a:lnTo>
                  <a:lnTo>
                    <a:pt x="1508" y="2229"/>
                  </a:lnTo>
                  <a:lnTo>
                    <a:pt x="1497" y="2279"/>
                  </a:lnTo>
                  <a:lnTo>
                    <a:pt x="1482" y="2328"/>
                  </a:lnTo>
                  <a:lnTo>
                    <a:pt x="1463" y="2376"/>
                  </a:lnTo>
                  <a:lnTo>
                    <a:pt x="1439" y="2424"/>
                  </a:lnTo>
                  <a:lnTo>
                    <a:pt x="1413" y="2470"/>
                  </a:lnTo>
                  <a:lnTo>
                    <a:pt x="1382" y="2515"/>
                  </a:lnTo>
                  <a:lnTo>
                    <a:pt x="1347" y="2559"/>
                  </a:lnTo>
                  <a:lnTo>
                    <a:pt x="1310" y="2601"/>
                  </a:lnTo>
                  <a:lnTo>
                    <a:pt x="1268" y="2640"/>
                  </a:lnTo>
                  <a:lnTo>
                    <a:pt x="1224" y="2676"/>
                  </a:lnTo>
                  <a:lnTo>
                    <a:pt x="1176" y="2710"/>
                  </a:lnTo>
                  <a:lnTo>
                    <a:pt x="1125" y="2739"/>
                  </a:lnTo>
                  <a:lnTo>
                    <a:pt x="1070" y="2766"/>
                  </a:lnTo>
                  <a:lnTo>
                    <a:pt x="1014" y="2788"/>
                  </a:lnTo>
                  <a:lnTo>
                    <a:pt x="954" y="2806"/>
                  </a:lnTo>
                  <a:lnTo>
                    <a:pt x="891" y="2819"/>
                  </a:lnTo>
                  <a:lnTo>
                    <a:pt x="826" y="2827"/>
                  </a:lnTo>
                  <a:lnTo>
                    <a:pt x="758" y="2830"/>
                  </a:lnTo>
                  <a:lnTo>
                    <a:pt x="693" y="2828"/>
                  </a:lnTo>
                  <a:lnTo>
                    <a:pt x="629" y="2821"/>
                  </a:lnTo>
                  <a:lnTo>
                    <a:pt x="569" y="2809"/>
                  </a:lnTo>
                  <a:lnTo>
                    <a:pt x="513" y="2793"/>
                  </a:lnTo>
                  <a:lnTo>
                    <a:pt x="459" y="2773"/>
                  </a:lnTo>
                  <a:lnTo>
                    <a:pt x="409" y="2750"/>
                  </a:lnTo>
                  <a:lnTo>
                    <a:pt x="361" y="2723"/>
                  </a:lnTo>
                  <a:lnTo>
                    <a:pt x="316" y="2692"/>
                  </a:lnTo>
                  <a:lnTo>
                    <a:pt x="275" y="2660"/>
                  </a:lnTo>
                  <a:lnTo>
                    <a:pt x="237" y="2624"/>
                  </a:lnTo>
                  <a:lnTo>
                    <a:pt x="201" y="2586"/>
                  </a:lnTo>
                  <a:lnTo>
                    <a:pt x="168" y="2546"/>
                  </a:lnTo>
                  <a:lnTo>
                    <a:pt x="139" y="2503"/>
                  </a:lnTo>
                  <a:lnTo>
                    <a:pt x="112" y="2459"/>
                  </a:lnTo>
                  <a:lnTo>
                    <a:pt x="89" y="2414"/>
                  </a:lnTo>
                  <a:lnTo>
                    <a:pt x="67" y="2368"/>
                  </a:lnTo>
                  <a:lnTo>
                    <a:pt x="50" y="2321"/>
                  </a:lnTo>
                  <a:lnTo>
                    <a:pt x="35" y="2273"/>
                  </a:lnTo>
                  <a:lnTo>
                    <a:pt x="22" y="2224"/>
                  </a:lnTo>
                  <a:lnTo>
                    <a:pt x="12" y="2176"/>
                  </a:lnTo>
                  <a:lnTo>
                    <a:pt x="5" y="2128"/>
                  </a:lnTo>
                  <a:lnTo>
                    <a:pt x="1" y="2080"/>
                  </a:lnTo>
                  <a:lnTo>
                    <a:pt x="0" y="2032"/>
                  </a:lnTo>
                  <a:lnTo>
                    <a:pt x="1" y="1980"/>
                  </a:lnTo>
                  <a:lnTo>
                    <a:pt x="4" y="1929"/>
                  </a:lnTo>
                  <a:lnTo>
                    <a:pt x="10" y="1876"/>
                  </a:lnTo>
                  <a:lnTo>
                    <a:pt x="18" y="1822"/>
                  </a:lnTo>
                  <a:lnTo>
                    <a:pt x="29" y="1767"/>
                  </a:lnTo>
                  <a:lnTo>
                    <a:pt x="42" y="1711"/>
                  </a:lnTo>
                  <a:lnTo>
                    <a:pt x="58" y="1654"/>
                  </a:lnTo>
                  <a:lnTo>
                    <a:pt x="78" y="1595"/>
                  </a:lnTo>
                  <a:lnTo>
                    <a:pt x="99" y="1536"/>
                  </a:lnTo>
                  <a:lnTo>
                    <a:pt x="124" y="1476"/>
                  </a:lnTo>
                  <a:lnTo>
                    <a:pt x="152" y="1415"/>
                  </a:lnTo>
                  <a:lnTo>
                    <a:pt x="184" y="1352"/>
                  </a:lnTo>
                  <a:lnTo>
                    <a:pt x="218" y="1288"/>
                  </a:lnTo>
                  <a:lnTo>
                    <a:pt x="256" y="1222"/>
                  </a:lnTo>
                  <a:lnTo>
                    <a:pt x="298" y="1154"/>
                  </a:lnTo>
                  <a:lnTo>
                    <a:pt x="344" y="1085"/>
                  </a:lnTo>
                  <a:lnTo>
                    <a:pt x="393" y="1014"/>
                  </a:lnTo>
                  <a:lnTo>
                    <a:pt x="446" y="942"/>
                  </a:lnTo>
                  <a:lnTo>
                    <a:pt x="503" y="866"/>
                  </a:lnTo>
                  <a:lnTo>
                    <a:pt x="565" y="790"/>
                  </a:lnTo>
                  <a:lnTo>
                    <a:pt x="630" y="711"/>
                  </a:lnTo>
                  <a:lnTo>
                    <a:pt x="700" y="631"/>
                  </a:lnTo>
                  <a:lnTo>
                    <a:pt x="774" y="547"/>
                  </a:lnTo>
                  <a:lnTo>
                    <a:pt x="853" y="463"/>
                  </a:lnTo>
                  <a:lnTo>
                    <a:pt x="936" y="375"/>
                  </a:lnTo>
                  <a:lnTo>
                    <a:pt x="1024" y="285"/>
                  </a:lnTo>
                  <a:lnTo>
                    <a:pt x="1117" y="193"/>
                  </a:lnTo>
                  <a:lnTo>
                    <a:pt x="1215" y="97"/>
                  </a:lnTo>
                  <a:lnTo>
                    <a:pt x="131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a:extLst>
              <a:ext uri="{FF2B5EF4-FFF2-40B4-BE49-F238E27FC236}">
                <a16:creationId xmlns:a16="http://schemas.microsoft.com/office/drawing/2014/main" id="{202FEB6A-8C9A-4BDF-A241-1C6C72314C89}"/>
              </a:ext>
            </a:extLst>
          </p:cNvPr>
          <p:cNvGrpSpPr/>
          <p:nvPr/>
        </p:nvGrpSpPr>
        <p:grpSpPr bwMode="gray">
          <a:xfrm rot="10800000">
            <a:off x="21117466" y="10375131"/>
            <a:ext cx="1159488" cy="740409"/>
            <a:chOff x="875323" y="2298542"/>
            <a:chExt cx="307976" cy="263525"/>
          </a:xfrm>
          <a:solidFill>
            <a:schemeClr val="tx1"/>
          </a:solidFill>
        </p:grpSpPr>
        <p:sp>
          <p:nvSpPr>
            <p:cNvPr id="22" name="Freeform 46">
              <a:extLst>
                <a:ext uri="{FF2B5EF4-FFF2-40B4-BE49-F238E27FC236}">
                  <a16:creationId xmlns:a16="http://schemas.microsoft.com/office/drawing/2014/main" id="{D454D543-503B-42CF-8BE3-856967AB153A}"/>
                </a:ext>
              </a:extLst>
            </p:cNvPr>
            <p:cNvSpPr>
              <a:spLocks/>
            </p:cNvSpPr>
            <p:nvPr/>
          </p:nvSpPr>
          <p:spPr bwMode="gray">
            <a:xfrm>
              <a:off x="1042011" y="2298542"/>
              <a:ext cx="141288" cy="263525"/>
            </a:xfrm>
            <a:custGeom>
              <a:avLst/>
              <a:gdLst>
                <a:gd name="T0" fmla="*/ 1467 w 1517"/>
                <a:gd name="T1" fmla="*/ 169 h 2830"/>
                <a:gd name="T2" fmla="*/ 1364 w 1517"/>
                <a:gd name="T3" fmla="*/ 277 h 2830"/>
                <a:gd name="T4" fmla="*/ 1246 w 1517"/>
                <a:gd name="T5" fmla="*/ 406 h 2830"/>
                <a:gd name="T6" fmla="*/ 1121 w 1517"/>
                <a:gd name="T7" fmla="*/ 548 h 2830"/>
                <a:gd name="T8" fmla="*/ 994 w 1517"/>
                <a:gd name="T9" fmla="*/ 700 h 2830"/>
                <a:gd name="T10" fmla="*/ 874 w 1517"/>
                <a:gd name="T11" fmla="*/ 854 h 2830"/>
                <a:gd name="T12" fmla="*/ 766 w 1517"/>
                <a:gd name="T13" fmla="*/ 1006 h 2830"/>
                <a:gd name="T14" fmla="*/ 676 w 1517"/>
                <a:gd name="T15" fmla="*/ 1148 h 2830"/>
                <a:gd name="T16" fmla="*/ 613 w 1517"/>
                <a:gd name="T17" fmla="*/ 1277 h 2830"/>
                <a:gd name="T18" fmla="*/ 581 w 1517"/>
                <a:gd name="T19" fmla="*/ 1385 h 2830"/>
                <a:gd name="T20" fmla="*/ 586 w 1517"/>
                <a:gd name="T21" fmla="*/ 1451 h 2830"/>
                <a:gd name="T22" fmla="*/ 615 w 1517"/>
                <a:gd name="T23" fmla="*/ 1481 h 2830"/>
                <a:gd name="T24" fmla="*/ 652 w 1517"/>
                <a:gd name="T25" fmla="*/ 1493 h 2830"/>
                <a:gd name="T26" fmla="*/ 679 w 1517"/>
                <a:gd name="T27" fmla="*/ 1495 h 2830"/>
                <a:gd name="T28" fmla="*/ 770 w 1517"/>
                <a:gd name="T29" fmla="*/ 1496 h 2830"/>
                <a:gd name="T30" fmla="*/ 873 w 1517"/>
                <a:gd name="T31" fmla="*/ 1500 h 2830"/>
                <a:gd name="T32" fmla="*/ 983 w 1517"/>
                <a:gd name="T33" fmla="*/ 1512 h 2830"/>
                <a:gd name="T34" fmla="*/ 1094 w 1517"/>
                <a:gd name="T35" fmla="*/ 1535 h 2830"/>
                <a:gd name="T36" fmla="*/ 1202 w 1517"/>
                <a:gd name="T37" fmla="*/ 1574 h 2830"/>
                <a:gd name="T38" fmla="*/ 1302 w 1517"/>
                <a:gd name="T39" fmla="*/ 1632 h 2830"/>
                <a:gd name="T40" fmla="*/ 1389 w 1517"/>
                <a:gd name="T41" fmla="*/ 1714 h 2830"/>
                <a:gd name="T42" fmla="*/ 1456 w 1517"/>
                <a:gd name="T43" fmla="*/ 1822 h 2830"/>
                <a:gd name="T44" fmla="*/ 1501 w 1517"/>
                <a:gd name="T45" fmla="*/ 1959 h 2830"/>
                <a:gd name="T46" fmla="*/ 1517 w 1517"/>
                <a:gd name="T47" fmla="*/ 2132 h 2830"/>
                <a:gd name="T48" fmla="*/ 1497 w 1517"/>
                <a:gd name="T49" fmla="*/ 2279 h 2830"/>
                <a:gd name="T50" fmla="*/ 1440 w 1517"/>
                <a:gd name="T51" fmla="*/ 2424 h 2830"/>
                <a:gd name="T52" fmla="*/ 1347 w 1517"/>
                <a:gd name="T53" fmla="*/ 2559 h 2830"/>
                <a:gd name="T54" fmla="*/ 1224 w 1517"/>
                <a:gd name="T55" fmla="*/ 2676 h 2830"/>
                <a:gd name="T56" fmla="*/ 1071 w 1517"/>
                <a:gd name="T57" fmla="*/ 2766 h 2830"/>
                <a:gd name="T58" fmla="*/ 891 w 1517"/>
                <a:gd name="T59" fmla="*/ 2819 h 2830"/>
                <a:gd name="T60" fmla="*/ 692 w 1517"/>
                <a:gd name="T61" fmla="*/ 2828 h 2830"/>
                <a:gd name="T62" fmla="*/ 513 w 1517"/>
                <a:gd name="T63" fmla="*/ 2793 h 2830"/>
                <a:gd name="T64" fmla="*/ 361 w 1517"/>
                <a:gd name="T65" fmla="*/ 2723 h 2830"/>
                <a:gd name="T66" fmla="*/ 237 w 1517"/>
                <a:gd name="T67" fmla="*/ 2624 h 2830"/>
                <a:gd name="T68" fmla="*/ 140 w 1517"/>
                <a:gd name="T69" fmla="*/ 2503 h 2830"/>
                <a:gd name="T70" fmla="*/ 68 w 1517"/>
                <a:gd name="T71" fmla="*/ 2368 h 2830"/>
                <a:gd name="T72" fmla="*/ 22 w 1517"/>
                <a:gd name="T73" fmla="*/ 2224 h 2830"/>
                <a:gd name="T74" fmla="*/ 2 w 1517"/>
                <a:gd name="T75" fmla="*/ 2080 h 2830"/>
                <a:gd name="T76" fmla="*/ 5 w 1517"/>
                <a:gd name="T77" fmla="*/ 1929 h 2830"/>
                <a:gd name="T78" fmla="*/ 29 w 1517"/>
                <a:gd name="T79" fmla="*/ 1767 h 2830"/>
                <a:gd name="T80" fmla="*/ 77 w 1517"/>
                <a:gd name="T81" fmla="*/ 1595 h 2830"/>
                <a:gd name="T82" fmla="*/ 152 w 1517"/>
                <a:gd name="T83" fmla="*/ 1415 h 2830"/>
                <a:gd name="T84" fmla="*/ 257 w 1517"/>
                <a:gd name="T85" fmla="*/ 1222 h 2830"/>
                <a:gd name="T86" fmla="*/ 394 w 1517"/>
                <a:gd name="T87" fmla="*/ 1014 h 2830"/>
                <a:gd name="T88" fmla="*/ 565 w 1517"/>
                <a:gd name="T89" fmla="*/ 790 h 2830"/>
                <a:gd name="T90" fmla="*/ 774 w 1517"/>
                <a:gd name="T91" fmla="*/ 547 h 2830"/>
                <a:gd name="T92" fmla="*/ 1024 w 1517"/>
                <a:gd name="T93" fmla="*/ 285 h 2830"/>
                <a:gd name="T94" fmla="*/ 1318 w 1517"/>
                <a:gd name="T95" fmla="*/ 0 h 2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17" h="2830">
                  <a:moveTo>
                    <a:pt x="1318" y="0"/>
                  </a:moveTo>
                  <a:lnTo>
                    <a:pt x="1497" y="139"/>
                  </a:lnTo>
                  <a:lnTo>
                    <a:pt x="1467" y="169"/>
                  </a:lnTo>
                  <a:lnTo>
                    <a:pt x="1434" y="203"/>
                  </a:lnTo>
                  <a:lnTo>
                    <a:pt x="1399" y="239"/>
                  </a:lnTo>
                  <a:lnTo>
                    <a:pt x="1364" y="277"/>
                  </a:lnTo>
                  <a:lnTo>
                    <a:pt x="1326" y="318"/>
                  </a:lnTo>
                  <a:lnTo>
                    <a:pt x="1286" y="361"/>
                  </a:lnTo>
                  <a:lnTo>
                    <a:pt x="1246" y="406"/>
                  </a:lnTo>
                  <a:lnTo>
                    <a:pt x="1205" y="452"/>
                  </a:lnTo>
                  <a:lnTo>
                    <a:pt x="1163" y="499"/>
                  </a:lnTo>
                  <a:lnTo>
                    <a:pt x="1121" y="548"/>
                  </a:lnTo>
                  <a:lnTo>
                    <a:pt x="1078" y="598"/>
                  </a:lnTo>
                  <a:lnTo>
                    <a:pt x="1036" y="649"/>
                  </a:lnTo>
                  <a:lnTo>
                    <a:pt x="994" y="700"/>
                  </a:lnTo>
                  <a:lnTo>
                    <a:pt x="954" y="751"/>
                  </a:lnTo>
                  <a:lnTo>
                    <a:pt x="913" y="803"/>
                  </a:lnTo>
                  <a:lnTo>
                    <a:pt x="874" y="854"/>
                  </a:lnTo>
                  <a:lnTo>
                    <a:pt x="836" y="906"/>
                  </a:lnTo>
                  <a:lnTo>
                    <a:pt x="801" y="956"/>
                  </a:lnTo>
                  <a:lnTo>
                    <a:pt x="766" y="1006"/>
                  </a:lnTo>
                  <a:lnTo>
                    <a:pt x="733" y="1055"/>
                  </a:lnTo>
                  <a:lnTo>
                    <a:pt x="704" y="1102"/>
                  </a:lnTo>
                  <a:lnTo>
                    <a:pt x="676" y="1148"/>
                  </a:lnTo>
                  <a:lnTo>
                    <a:pt x="652" y="1193"/>
                  </a:lnTo>
                  <a:lnTo>
                    <a:pt x="630" y="1236"/>
                  </a:lnTo>
                  <a:lnTo>
                    <a:pt x="613" y="1277"/>
                  </a:lnTo>
                  <a:lnTo>
                    <a:pt x="599" y="1315"/>
                  </a:lnTo>
                  <a:lnTo>
                    <a:pt x="587" y="1351"/>
                  </a:lnTo>
                  <a:lnTo>
                    <a:pt x="581" y="1385"/>
                  </a:lnTo>
                  <a:lnTo>
                    <a:pt x="579" y="1415"/>
                  </a:lnTo>
                  <a:lnTo>
                    <a:pt x="580" y="1435"/>
                  </a:lnTo>
                  <a:lnTo>
                    <a:pt x="586" y="1451"/>
                  </a:lnTo>
                  <a:lnTo>
                    <a:pt x="594" y="1464"/>
                  </a:lnTo>
                  <a:lnTo>
                    <a:pt x="604" y="1474"/>
                  </a:lnTo>
                  <a:lnTo>
                    <a:pt x="615" y="1481"/>
                  </a:lnTo>
                  <a:lnTo>
                    <a:pt x="627" y="1487"/>
                  </a:lnTo>
                  <a:lnTo>
                    <a:pt x="639" y="1491"/>
                  </a:lnTo>
                  <a:lnTo>
                    <a:pt x="652" y="1493"/>
                  </a:lnTo>
                  <a:lnTo>
                    <a:pt x="663" y="1495"/>
                  </a:lnTo>
                  <a:lnTo>
                    <a:pt x="672" y="1495"/>
                  </a:lnTo>
                  <a:lnTo>
                    <a:pt x="679" y="1495"/>
                  </a:lnTo>
                  <a:lnTo>
                    <a:pt x="708" y="1495"/>
                  </a:lnTo>
                  <a:lnTo>
                    <a:pt x="738" y="1495"/>
                  </a:lnTo>
                  <a:lnTo>
                    <a:pt x="770" y="1496"/>
                  </a:lnTo>
                  <a:lnTo>
                    <a:pt x="804" y="1497"/>
                  </a:lnTo>
                  <a:lnTo>
                    <a:pt x="838" y="1498"/>
                  </a:lnTo>
                  <a:lnTo>
                    <a:pt x="873" y="1500"/>
                  </a:lnTo>
                  <a:lnTo>
                    <a:pt x="910" y="1503"/>
                  </a:lnTo>
                  <a:lnTo>
                    <a:pt x="946" y="1507"/>
                  </a:lnTo>
                  <a:lnTo>
                    <a:pt x="983" y="1512"/>
                  </a:lnTo>
                  <a:lnTo>
                    <a:pt x="1020" y="1518"/>
                  </a:lnTo>
                  <a:lnTo>
                    <a:pt x="1058" y="1526"/>
                  </a:lnTo>
                  <a:lnTo>
                    <a:pt x="1094" y="1535"/>
                  </a:lnTo>
                  <a:lnTo>
                    <a:pt x="1131" y="1547"/>
                  </a:lnTo>
                  <a:lnTo>
                    <a:pt x="1167" y="1560"/>
                  </a:lnTo>
                  <a:lnTo>
                    <a:pt x="1202" y="1574"/>
                  </a:lnTo>
                  <a:lnTo>
                    <a:pt x="1237" y="1591"/>
                  </a:lnTo>
                  <a:lnTo>
                    <a:pt x="1271" y="1611"/>
                  </a:lnTo>
                  <a:lnTo>
                    <a:pt x="1302" y="1632"/>
                  </a:lnTo>
                  <a:lnTo>
                    <a:pt x="1333" y="1657"/>
                  </a:lnTo>
                  <a:lnTo>
                    <a:pt x="1362" y="1684"/>
                  </a:lnTo>
                  <a:lnTo>
                    <a:pt x="1389" y="1714"/>
                  </a:lnTo>
                  <a:lnTo>
                    <a:pt x="1414" y="1746"/>
                  </a:lnTo>
                  <a:lnTo>
                    <a:pt x="1436" y="1782"/>
                  </a:lnTo>
                  <a:lnTo>
                    <a:pt x="1456" y="1822"/>
                  </a:lnTo>
                  <a:lnTo>
                    <a:pt x="1474" y="1863"/>
                  </a:lnTo>
                  <a:lnTo>
                    <a:pt x="1489" y="1910"/>
                  </a:lnTo>
                  <a:lnTo>
                    <a:pt x="1501" y="1959"/>
                  </a:lnTo>
                  <a:lnTo>
                    <a:pt x="1509" y="2013"/>
                  </a:lnTo>
                  <a:lnTo>
                    <a:pt x="1515" y="2071"/>
                  </a:lnTo>
                  <a:lnTo>
                    <a:pt x="1517" y="2132"/>
                  </a:lnTo>
                  <a:lnTo>
                    <a:pt x="1515" y="2180"/>
                  </a:lnTo>
                  <a:lnTo>
                    <a:pt x="1508" y="2229"/>
                  </a:lnTo>
                  <a:lnTo>
                    <a:pt x="1497" y="2279"/>
                  </a:lnTo>
                  <a:lnTo>
                    <a:pt x="1482" y="2328"/>
                  </a:lnTo>
                  <a:lnTo>
                    <a:pt x="1463" y="2376"/>
                  </a:lnTo>
                  <a:lnTo>
                    <a:pt x="1440" y="2424"/>
                  </a:lnTo>
                  <a:lnTo>
                    <a:pt x="1413" y="2470"/>
                  </a:lnTo>
                  <a:lnTo>
                    <a:pt x="1382" y="2515"/>
                  </a:lnTo>
                  <a:lnTo>
                    <a:pt x="1347" y="2559"/>
                  </a:lnTo>
                  <a:lnTo>
                    <a:pt x="1310" y="2601"/>
                  </a:lnTo>
                  <a:lnTo>
                    <a:pt x="1269" y="2640"/>
                  </a:lnTo>
                  <a:lnTo>
                    <a:pt x="1224" y="2676"/>
                  </a:lnTo>
                  <a:lnTo>
                    <a:pt x="1176" y="2710"/>
                  </a:lnTo>
                  <a:lnTo>
                    <a:pt x="1125" y="2739"/>
                  </a:lnTo>
                  <a:lnTo>
                    <a:pt x="1071" y="2766"/>
                  </a:lnTo>
                  <a:lnTo>
                    <a:pt x="1014" y="2788"/>
                  </a:lnTo>
                  <a:lnTo>
                    <a:pt x="954" y="2806"/>
                  </a:lnTo>
                  <a:lnTo>
                    <a:pt x="891" y="2819"/>
                  </a:lnTo>
                  <a:lnTo>
                    <a:pt x="826" y="2827"/>
                  </a:lnTo>
                  <a:lnTo>
                    <a:pt x="759" y="2830"/>
                  </a:lnTo>
                  <a:lnTo>
                    <a:pt x="692" y="2828"/>
                  </a:lnTo>
                  <a:lnTo>
                    <a:pt x="629" y="2821"/>
                  </a:lnTo>
                  <a:lnTo>
                    <a:pt x="570" y="2809"/>
                  </a:lnTo>
                  <a:lnTo>
                    <a:pt x="513" y="2793"/>
                  </a:lnTo>
                  <a:lnTo>
                    <a:pt x="459" y="2773"/>
                  </a:lnTo>
                  <a:lnTo>
                    <a:pt x="409" y="2750"/>
                  </a:lnTo>
                  <a:lnTo>
                    <a:pt x="361" y="2723"/>
                  </a:lnTo>
                  <a:lnTo>
                    <a:pt x="317" y="2692"/>
                  </a:lnTo>
                  <a:lnTo>
                    <a:pt x="275" y="2660"/>
                  </a:lnTo>
                  <a:lnTo>
                    <a:pt x="237" y="2624"/>
                  </a:lnTo>
                  <a:lnTo>
                    <a:pt x="202" y="2586"/>
                  </a:lnTo>
                  <a:lnTo>
                    <a:pt x="169" y="2546"/>
                  </a:lnTo>
                  <a:lnTo>
                    <a:pt x="140" y="2503"/>
                  </a:lnTo>
                  <a:lnTo>
                    <a:pt x="112" y="2459"/>
                  </a:lnTo>
                  <a:lnTo>
                    <a:pt x="89" y="2414"/>
                  </a:lnTo>
                  <a:lnTo>
                    <a:pt x="68" y="2368"/>
                  </a:lnTo>
                  <a:lnTo>
                    <a:pt x="50" y="2321"/>
                  </a:lnTo>
                  <a:lnTo>
                    <a:pt x="35" y="2273"/>
                  </a:lnTo>
                  <a:lnTo>
                    <a:pt x="22" y="2224"/>
                  </a:lnTo>
                  <a:lnTo>
                    <a:pt x="12" y="2176"/>
                  </a:lnTo>
                  <a:lnTo>
                    <a:pt x="6" y="2128"/>
                  </a:lnTo>
                  <a:lnTo>
                    <a:pt x="2" y="2080"/>
                  </a:lnTo>
                  <a:lnTo>
                    <a:pt x="0" y="2032"/>
                  </a:lnTo>
                  <a:lnTo>
                    <a:pt x="1" y="1980"/>
                  </a:lnTo>
                  <a:lnTo>
                    <a:pt x="5" y="1929"/>
                  </a:lnTo>
                  <a:lnTo>
                    <a:pt x="10" y="1876"/>
                  </a:lnTo>
                  <a:lnTo>
                    <a:pt x="18" y="1822"/>
                  </a:lnTo>
                  <a:lnTo>
                    <a:pt x="29" y="1767"/>
                  </a:lnTo>
                  <a:lnTo>
                    <a:pt x="43" y="1711"/>
                  </a:lnTo>
                  <a:lnTo>
                    <a:pt x="58" y="1654"/>
                  </a:lnTo>
                  <a:lnTo>
                    <a:pt x="77" y="1595"/>
                  </a:lnTo>
                  <a:lnTo>
                    <a:pt x="99" y="1536"/>
                  </a:lnTo>
                  <a:lnTo>
                    <a:pt x="124" y="1476"/>
                  </a:lnTo>
                  <a:lnTo>
                    <a:pt x="152" y="1415"/>
                  </a:lnTo>
                  <a:lnTo>
                    <a:pt x="183" y="1352"/>
                  </a:lnTo>
                  <a:lnTo>
                    <a:pt x="218" y="1288"/>
                  </a:lnTo>
                  <a:lnTo>
                    <a:pt x="257" y="1222"/>
                  </a:lnTo>
                  <a:lnTo>
                    <a:pt x="299" y="1154"/>
                  </a:lnTo>
                  <a:lnTo>
                    <a:pt x="344" y="1085"/>
                  </a:lnTo>
                  <a:lnTo>
                    <a:pt x="394" y="1014"/>
                  </a:lnTo>
                  <a:lnTo>
                    <a:pt x="447" y="942"/>
                  </a:lnTo>
                  <a:lnTo>
                    <a:pt x="504" y="866"/>
                  </a:lnTo>
                  <a:lnTo>
                    <a:pt x="565" y="790"/>
                  </a:lnTo>
                  <a:lnTo>
                    <a:pt x="630" y="711"/>
                  </a:lnTo>
                  <a:lnTo>
                    <a:pt x="700" y="631"/>
                  </a:lnTo>
                  <a:lnTo>
                    <a:pt x="774" y="547"/>
                  </a:lnTo>
                  <a:lnTo>
                    <a:pt x="853" y="463"/>
                  </a:lnTo>
                  <a:lnTo>
                    <a:pt x="936" y="375"/>
                  </a:lnTo>
                  <a:lnTo>
                    <a:pt x="1024" y="285"/>
                  </a:lnTo>
                  <a:lnTo>
                    <a:pt x="1117" y="193"/>
                  </a:lnTo>
                  <a:lnTo>
                    <a:pt x="1215" y="97"/>
                  </a:lnTo>
                  <a:lnTo>
                    <a:pt x="13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47">
              <a:extLst>
                <a:ext uri="{FF2B5EF4-FFF2-40B4-BE49-F238E27FC236}">
                  <a16:creationId xmlns:a16="http://schemas.microsoft.com/office/drawing/2014/main" id="{235D063B-4F01-479D-A341-CEBE4BEEE7F1}"/>
                </a:ext>
              </a:extLst>
            </p:cNvPr>
            <p:cNvSpPr>
              <a:spLocks/>
            </p:cNvSpPr>
            <p:nvPr/>
          </p:nvSpPr>
          <p:spPr bwMode="gray">
            <a:xfrm>
              <a:off x="875323" y="2298542"/>
              <a:ext cx="141288" cy="263525"/>
            </a:xfrm>
            <a:custGeom>
              <a:avLst/>
              <a:gdLst>
                <a:gd name="T0" fmla="*/ 1471 w 1517"/>
                <a:gd name="T1" fmla="*/ 165 h 2830"/>
                <a:gd name="T2" fmla="*/ 1374 w 1517"/>
                <a:gd name="T3" fmla="*/ 265 h 2830"/>
                <a:gd name="T4" fmla="*/ 1256 w 1517"/>
                <a:gd name="T5" fmla="*/ 394 h 2830"/>
                <a:gd name="T6" fmla="*/ 1125 w 1517"/>
                <a:gd name="T7" fmla="*/ 540 h 2830"/>
                <a:gd name="T8" fmla="*/ 993 w 1517"/>
                <a:gd name="T9" fmla="*/ 700 h 2830"/>
                <a:gd name="T10" fmla="*/ 871 w 1517"/>
                <a:gd name="T11" fmla="*/ 864 h 2830"/>
                <a:gd name="T12" fmla="*/ 767 w 1517"/>
                <a:gd name="T13" fmla="*/ 1025 h 2830"/>
                <a:gd name="T14" fmla="*/ 689 w 1517"/>
                <a:gd name="T15" fmla="*/ 1158 h 2830"/>
                <a:gd name="T16" fmla="*/ 634 w 1517"/>
                <a:gd name="T17" fmla="*/ 1253 h 2830"/>
                <a:gd name="T18" fmla="*/ 603 w 1517"/>
                <a:gd name="T19" fmla="*/ 1319 h 2830"/>
                <a:gd name="T20" fmla="*/ 585 w 1517"/>
                <a:gd name="T21" fmla="*/ 1363 h 2830"/>
                <a:gd name="T22" fmla="*/ 579 w 1517"/>
                <a:gd name="T23" fmla="*/ 1393 h 2830"/>
                <a:gd name="T24" fmla="*/ 578 w 1517"/>
                <a:gd name="T25" fmla="*/ 1415 h 2830"/>
                <a:gd name="T26" fmla="*/ 591 w 1517"/>
                <a:gd name="T27" fmla="*/ 1464 h 2830"/>
                <a:gd name="T28" fmla="*/ 619 w 1517"/>
                <a:gd name="T29" fmla="*/ 1487 h 2830"/>
                <a:gd name="T30" fmla="*/ 655 w 1517"/>
                <a:gd name="T31" fmla="*/ 1495 h 2830"/>
                <a:gd name="T32" fmla="*/ 708 w 1517"/>
                <a:gd name="T33" fmla="*/ 1495 h 2830"/>
                <a:gd name="T34" fmla="*/ 804 w 1517"/>
                <a:gd name="T35" fmla="*/ 1497 h 2830"/>
                <a:gd name="T36" fmla="*/ 909 w 1517"/>
                <a:gd name="T37" fmla="*/ 1503 h 2830"/>
                <a:gd name="T38" fmla="*/ 1020 w 1517"/>
                <a:gd name="T39" fmla="*/ 1518 h 2830"/>
                <a:gd name="T40" fmla="*/ 1131 w 1517"/>
                <a:gd name="T41" fmla="*/ 1547 h 2830"/>
                <a:gd name="T42" fmla="*/ 1237 w 1517"/>
                <a:gd name="T43" fmla="*/ 1591 h 2830"/>
                <a:gd name="T44" fmla="*/ 1333 w 1517"/>
                <a:gd name="T45" fmla="*/ 1657 h 2830"/>
                <a:gd name="T46" fmla="*/ 1414 w 1517"/>
                <a:gd name="T47" fmla="*/ 1746 h 2830"/>
                <a:gd name="T48" fmla="*/ 1474 w 1517"/>
                <a:gd name="T49" fmla="*/ 1863 h 2830"/>
                <a:gd name="T50" fmla="*/ 1510 w 1517"/>
                <a:gd name="T51" fmla="*/ 2013 h 2830"/>
                <a:gd name="T52" fmla="*/ 1515 w 1517"/>
                <a:gd name="T53" fmla="*/ 2180 h 2830"/>
                <a:gd name="T54" fmla="*/ 1482 w 1517"/>
                <a:gd name="T55" fmla="*/ 2328 h 2830"/>
                <a:gd name="T56" fmla="*/ 1413 w 1517"/>
                <a:gd name="T57" fmla="*/ 2470 h 2830"/>
                <a:gd name="T58" fmla="*/ 1310 w 1517"/>
                <a:gd name="T59" fmla="*/ 2601 h 2830"/>
                <a:gd name="T60" fmla="*/ 1176 w 1517"/>
                <a:gd name="T61" fmla="*/ 2710 h 2830"/>
                <a:gd name="T62" fmla="*/ 1014 w 1517"/>
                <a:gd name="T63" fmla="*/ 2788 h 2830"/>
                <a:gd name="T64" fmla="*/ 826 w 1517"/>
                <a:gd name="T65" fmla="*/ 2827 h 2830"/>
                <a:gd name="T66" fmla="*/ 629 w 1517"/>
                <a:gd name="T67" fmla="*/ 2821 h 2830"/>
                <a:gd name="T68" fmla="*/ 459 w 1517"/>
                <a:gd name="T69" fmla="*/ 2773 h 2830"/>
                <a:gd name="T70" fmla="*/ 316 w 1517"/>
                <a:gd name="T71" fmla="*/ 2692 h 2830"/>
                <a:gd name="T72" fmla="*/ 201 w 1517"/>
                <a:gd name="T73" fmla="*/ 2586 h 2830"/>
                <a:gd name="T74" fmla="*/ 112 w 1517"/>
                <a:gd name="T75" fmla="*/ 2459 h 2830"/>
                <a:gd name="T76" fmla="*/ 50 w 1517"/>
                <a:gd name="T77" fmla="*/ 2321 h 2830"/>
                <a:gd name="T78" fmla="*/ 12 w 1517"/>
                <a:gd name="T79" fmla="*/ 2176 h 2830"/>
                <a:gd name="T80" fmla="*/ 0 w 1517"/>
                <a:gd name="T81" fmla="*/ 2032 h 2830"/>
                <a:gd name="T82" fmla="*/ 10 w 1517"/>
                <a:gd name="T83" fmla="*/ 1876 h 2830"/>
                <a:gd name="T84" fmla="*/ 42 w 1517"/>
                <a:gd name="T85" fmla="*/ 1711 h 2830"/>
                <a:gd name="T86" fmla="*/ 99 w 1517"/>
                <a:gd name="T87" fmla="*/ 1536 h 2830"/>
                <a:gd name="T88" fmla="*/ 184 w 1517"/>
                <a:gd name="T89" fmla="*/ 1352 h 2830"/>
                <a:gd name="T90" fmla="*/ 298 w 1517"/>
                <a:gd name="T91" fmla="*/ 1154 h 2830"/>
                <a:gd name="T92" fmla="*/ 446 w 1517"/>
                <a:gd name="T93" fmla="*/ 942 h 2830"/>
                <a:gd name="T94" fmla="*/ 630 w 1517"/>
                <a:gd name="T95" fmla="*/ 711 h 2830"/>
                <a:gd name="T96" fmla="*/ 853 w 1517"/>
                <a:gd name="T97" fmla="*/ 463 h 2830"/>
                <a:gd name="T98" fmla="*/ 1117 w 1517"/>
                <a:gd name="T99" fmla="*/ 193 h 2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17" h="2830">
                  <a:moveTo>
                    <a:pt x="1317" y="0"/>
                  </a:moveTo>
                  <a:lnTo>
                    <a:pt x="1496" y="139"/>
                  </a:lnTo>
                  <a:lnTo>
                    <a:pt x="1471" y="165"/>
                  </a:lnTo>
                  <a:lnTo>
                    <a:pt x="1441" y="195"/>
                  </a:lnTo>
                  <a:lnTo>
                    <a:pt x="1409" y="229"/>
                  </a:lnTo>
                  <a:lnTo>
                    <a:pt x="1374" y="265"/>
                  </a:lnTo>
                  <a:lnTo>
                    <a:pt x="1336" y="305"/>
                  </a:lnTo>
                  <a:lnTo>
                    <a:pt x="1296" y="348"/>
                  </a:lnTo>
                  <a:lnTo>
                    <a:pt x="1256" y="394"/>
                  </a:lnTo>
                  <a:lnTo>
                    <a:pt x="1213" y="440"/>
                  </a:lnTo>
                  <a:lnTo>
                    <a:pt x="1169" y="489"/>
                  </a:lnTo>
                  <a:lnTo>
                    <a:pt x="1125" y="540"/>
                  </a:lnTo>
                  <a:lnTo>
                    <a:pt x="1081" y="593"/>
                  </a:lnTo>
                  <a:lnTo>
                    <a:pt x="1037" y="646"/>
                  </a:lnTo>
                  <a:lnTo>
                    <a:pt x="993" y="700"/>
                  </a:lnTo>
                  <a:lnTo>
                    <a:pt x="952" y="754"/>
                  </a:lnTo>
                  <a:lnTo>
                    <a:pt x="910" y="809"/>
                  </a:lnTo>
                  <a:lnTo>
                    <a:pt x="871" y="864"/>
                  </a:lnTo>
                  <a:lnTo>
                    <a:pt x="833" y="918"/>
                  </a:lnTo>
                  <a:lnTo>
                    <a:pt x="799" y="972"/>
                  </a:lnTo>
                  <a:lnTo>
                    <a:pt x="767" y="1025"/>
                  </a:lnTo>
                  <a:lnTo>
                    <a:pt x="738" y="1076"/>
                  </a:lnTo>
                  <a:lnTo>
                    <a:pt x="712" y="1120"/>
                  </a:lnTo>
                  <a:lnTo>
                    <a:pt x="689" y="1158"/>
                  </a:lnTo>
                  <a:lnTo>
                    <a:pt x="668" y="1194"/>
                  </a:lnTo>
                  <a:lnTo>
                    <a:pt x="650" y="1226"/>
                  </a:lnTo>
                  <a:lnTo>
                    <a:pt x="634" y="1253"/>
                  </a:lnTo>
                  <a:lnTo>
                    <a:pt x="622" y="1279"/>
                  </a:lnTo>
                  <a:lnTo>
                    <a:pt x="611" y="1300"/>
                  </a:lnTo>
                  <a:lnTo>
                    <a:pt x="603" y="1319"/>
                  </a:lnTo>
                  <a:lnTo>
                    <a:pt x="596" y="1336"/>
                  </a:lnTo>
                  <a:lnTo>
                    <a:pt x="590" y="1350"/>
                  </a:lnTo>
                  <a:lnTo>
                    <a:pt x="585" y="1363"/>
                  </a:lnTo>
                  <a:lnTo>
                    <a:pt x="582" y="1374"/>
                  </a:lnTo>
                  <a:lnTo>
                    <a:pt x="580" y="1384"/>
                  </a:lnTo>
                  <a:lnTo>
                    <a:pt x="579" y="1393"/>
                  </a:lnTo>
                  <a:lnTo>
                    <a:pt x="579" y="1401"/>
                  </a:lnTo>
                  <a:lnTo>
                    <a:pt x="578" y="1408"/>
                  </a:lnTo>
                  <a:lnTo>
                    <a:pt x="578" y="1415"/>
                  </a:lnTo>
                  <a:lnTo>
                    <a:pt x="580" y="1435"/>
                  </a:lnTo>
                  <a:lnTo>
                    <a:pt x="584" y="1451"/>
                  </a:lnTo>
                  <a:lnTo>
                    <a:pt x="591" y="1464"/>
                  </a:lnTo>
                  <a:lnTo>
                    <a:pt x="599" y="1474"/>
                  </a:lnTo>
                  <a:lnTo>
                    <a:pt x="608" y="1481"/>
                  </a:lnTo>
                  <a:lnTo>
                    <a:pt x="619" y="1487"/>
                  </a:lnTo>
                  <a:lnTo>
                    <a:pt x="631" y="1491"/>
                  </a:lnTo>
                  <a:lnTo>
                    <a:pt x="643" y="1493"/>
                  </a:lnTo>
                  <a:lnTo>
                    <a:pt x="655" y="1495"/>
                  </a:lnTo>
                  <a:lnTo>
                    <a:pt x="667" y="1495"/>
                  </a:lnTo>
                  <a:lnTo>
                    <a:pt x="678" y="1495"/>
                  </a:lnTo>
                  <a:lnTo>
                    <a:pt x="708" y="1495"/>
                  </a:lnTo>
                  <a:lnTo>
                    <a:pt x="737" y="1495"/>
                  </a:lnTo>
                  <a:lnTo>
                    <a:pt x="770" y="1496"/>
                  </a:lnTo>
                  <a:lnTo>
                    <a:pt x="804" y="1497"/>
                  </a:lnTo>
                  <a:lnTo>
                    <a:pt x="837" y="1498"/>
                  </a:lnTo>
                  <a:lnTo>
                    <a:pt x="873" y="1500"/>
                  </a:lnTo>
                  <a:lnTo>
                    <a:pt x="909" y="1503"/>
                  </a:lnTo>
                  <a:lnTo>
                    <a:pt x="946" y="1507"/>
                  </a:lnTo>
                  <a:lnTo>
                    <a:pt x="983" y="1512"/>
                  </a:lnTo>
                  <a:lnTo>
                    <a:pt x="1020" y="1518"/>
                  </a:lnTo>
                  <a:lnTo>
                    <a:pt x="1058" y="1526"/>
                  </a:lnTo>
                  <a:lnTo>
                    <a:pt x="1094" y="1535"/>
                  </a:lnTo>
                  <a:lnTo>
                    <a:pt x="1131" y="1547"/>
                  </a:lnTo>
                  <a:lnTo>
                    <a:pt x="1167" y="1560"/>
                  </a:lnTo>
                  <a:lnTo>
                    <a:pt x="1203" y="1574"/>
                  </a:lnTo>
                  <a:lnTo>
                    <a:pt x="1237" y="1591"/>
                  </a:lnTo>
                  <a:lnTo>
                    <a:pt x="1270" y="1611"/>
                  </a:lnTo>
                  <a:lnTo>
                    <a:pt x="1303" y="1632"/>
                  </a:lnTo>
                  <a:lnTo>
                    <a:pt x="1333" y="1657"/>
                  </a:lnTo>
                  <a:lnTo>
                    <a:pt x="1362" y="1684"/>
                  </a:lnTo>
                  <a:lnTo>
                    <a:pt x="1388" y="1714"/>
                  </a:lnTo>
                  <a:lnTo>
                    <a:pt x="1414" y="1746"/>
                  </a:lnTo>
                  <a:lnTo>
                    <a:pt x="1436" y="1782"/>
                  </a:lnTo>
                  <a:lnTo>
                    <a:pt x="1457" y="1822"/>
                  </a:lnTo>
                  <a:lnTo>
                    <a:pt x="1474" y="1863"/>
                  </a:lnTo>
                  <a:lnTo>
                    <a:pt x="1489" y="1910"/>
                  </a:lnTo>
                  <a:lnTo>
                    <a:pt x="1500" y="1959"/>
                  </a:lnTo>
                  <a:lnTo>
                    <a:pt x="1510" y="2013"/>
                  </a:lnTo>
                  <a:lnTo>
                    <a:pt x="1515" y="2071"/>
                  </a:lnTo>
                  <a:lnTo>
                    <a:pt x="1517" y="2132"/>
                  </a:lnTo>
                  <a:lnTo>
                    <a:pt x="1515" y="2180"/>
                  </a:lnTo>
                  <a:lnTo>
                    <a:pt x="1508" y="2229"/>
                  </a:lnTo>
                  <a:lnTo>
                    <a:pt x="1497" y="2279"/>
                  </a:lnTo>
                  <a:lnTo>
                    <a:pt x="1482" y="2328"/>
                  </a:lnTo>
                  <a:lnTo>
                    <a:pt x="1463" y="2376"/>
                  </a:lnTo>
                  <a:lnTo>
                    <a:pt x="1439" y="2424"/>
                  </a:lnTo>
                  <a:lnTo>
                    <a:pt x="1413" y="2470"/>
                  </a:lnTo>
                  <a:lnTo>
                    <a:pt x="1382" y="2515"/>
                  </a:lnTo>
                  <a:lnTo>
                    <a:pt x="1347" y="2559"/>
                  </a:lnTo>
                  <a:lnTo>
                    <a:pt x="1310" y="2601"/>
                  </a:lnTo>
                  <a:lnTo>
                    <a:pt x="1268" y="2640"/>
                  </a:lnTo>
                  <a:lnTo>
                    <a:pt x="1224" y="2676"/>
                  </a:lnTo>
                  <a:lnTo>
                    <a:pt x="1176" y="2710"/>
                  </a:lnTo>
                  <a:lnTo>
                    <a:pt x="1125" y="2739"/>
                  </a:lnTo>
                  <a:lnTo>
                    <a:pt x="1070" y="2766"/>
                  </a:lnTo>
                  <a:lnTo>
                    <a:pt x="1014" y="2788"/>
                  </a:lnTo>
                  <a:lnTo>
                    <a:pt x="954" y="2806"/>
                  </a:lnTo>
                  <a:lnTo>
                    <a:pt x="891" y="2819"/>
                  </a:lnTo>
                  <a:lnTo>
                    <a:pt x="826" y="2827"/>
                  </a:lnTo>
                  <a:lnTo>
                    <a:pt x="758" y="2830"/>
                  </a:lnTo>
                  <a:lnTo>
                    <a:pt x="693" y="2828"/>
                  </a:lnTo>
                  <a:lnTo>
                    <a:pt x="629" y="2821"/>
                  </a:lnTo>
                  <a:lnTo>
                    <a:pt x="569" y="2809"/>
                  </a:lnTo>
                  <a:lnTo>
                    <a:pt x="513" y="2793"/>
                  </a:lnTo>
                  <a:lnTo>
                    <a:pt x="459" y="2773"/>
                  </a:lnTo>
                  <a:lnTo>
                    <a:pt x="409" y="2750"/>
                  </a:lnTo>
                  <a:lnTo>
                    <a:pt x="361" y="2723"/>
                  </a:lnTo>
                  <a:lnTo>
                    <a:pt x="316" y="2692"/>
                  </a:lnTo>
                  <a:lnTo>
                    <a:pt x="275" y="2660"/>
                  </a:lnTo>
                  <a:lnTo>
                    <a:pt x="237" y="2624"/>
                  </a:lnTo>
                  <a:lnTo>
                    <a:pt x="201" y="2586"/>
                  </a:lnTo>
                  <a:lnTo>
                    <a:pt x="168" y="2546"/>
                  </a:lnTo>
                  <a:lnTo>
                    <a:pt x="139" y="2503"/>
                  </a:lnTo>
                  <a:lnTo>
                    <a:pt x="112" y="2459"/>
                  </a:lnTo>
                  <a:lnTo>
                    <a:pt x="89" y="2414"/>
                  </a:lnTo>
                  <a:lnTo>
                    <a:pt x="67" y="2368"/>
                  </a:lnTo>
                  <a:lnTo>
                    <a:pt x="50" y="2321"/>
                  </a:lnTo>
                  <a:lnTo>
                    <a:pt x="35" y="2273"/>
                  </a:lnTo>
                  <a:lnTo>
                    <a:pt x="22" y="2224"/>
                  </a:lnTo>
                  <a:lnTo>
                    <a:pt x="12" y="2176"/>
                  </a:lnTo>
                  <a:lnTo>
                    <a:pt x="5" y="2128"/>
                  </a:lnTo>
                  <a:lnTo>
                    <a:pt x="1" y="2080"/>
                  </a:lnTo>
                  <a:lnTo>
                    <a:pt x="0" y="2032"/>
                  </a:lnTo>
                  <a:lnTo>
                    <a:pt x="1" y="1980"/>
                  </a:lnTo>
                  <a:lnTo>
                    <a:pt x="4" y="1929"/>
                  </a:lnTo>
                  <a:lnTo>
                    <a:pt x="10" y="1876"/>
                  </a:lnTo>
                  <a:lnTo>
                    <a:pt x="18" y="1822"/>
                  </a:lnTo>
                  <a:lnTo>
                    <a:pt x="29" y="1767"/>
                  </a:lnTo>
                  <a:lnTo>
                    <a:pt x="42" y="1711"/>
                  </a:lnTo>
                  <a:lnTo>
                    <a:pt x="58" y="1654"/>
                  </a:lnTo>
                  <a:lnTo>
                    <a:pt x="78" y="1595"/>
                  </a:lnTo>
                  <a:lnTo>
                    <a:pt x="99" y="1536"/>
                  </a:lnTo>
                  <a:lnTo>
                    <a:pt x="124" y="1476"/>
                  </a:lnTo>
                  <a:lnTo>
                    <a:pt x="152" y="1415"/>
                  </a:lnTo>
                  <a:lnTo>
                    <a:pt x="184" y="1352"/>
                  </a:lnTo>
                  <a:lnTo>
                    <a:pt x="218" y="1288"/>
                  </a:lnTo>
                  <a:lnTo>
                    <a:pt x="256" y="1222"/>
                  </a:lnTo>
                  <a:lnTo>
                    <a:pt x="298" y="1154"/>
                  </a:lnTo>
                  <a:lnTo>
                    <a:pt x="344" y="1085"/>
                  </a:lnTo>
                  <a:lnTo>
                    <a:pt x="393" y="1014"/>
                  </a:lnTo>
                  <a:lnTo>
                    <a:pt x="446" y="942"/>
                  </a:lnTo>
                  <a:lnTo>
                    <a:pt x="503" y="866"/>
                  </a:lnTo>
                  <a:lnTo>
                    <a:pt x="565" y="790"/>
                  </a:lnTo>
                  <a:lnTo>
                    <a:pt x="630" y="711"/>
                  </a:lnTo>
                  <a:lnTo>
                    <a:pt x="700" y="631"/>
                  </a:lnTo>
                  <a:lnTo>
                    <a:pt x="774" y="547"/>
                  </a:lnTo>
                  <a:lnTo>
                    <a:pt x="853" y="463"/>
                  </a:lnTo>
                  <a:lnTo>
                    <a:pt x="936" y="375"/>
                  </a:lnTo>
                  <a:lnTo>
                    <a:pt x="1024" y="285"/>
                  </a:lnTo>
                  <a:lnTo>
                    <a:pt x="1117" y="193"/>
                  </a:lnTo>
                  <a:lnTo>
                    <a:pt x="1215" y="97"/>
                  </a:lnTo>
                  <a:lnTo>
                    <a:pt x="131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5" name="Text Placeholder 17">
            <a:extLst>
              <a:ext uri="{FF2B5EF4-FFF2-40B4-BE49-F238E27FC236}">
                <a16:creationId xmlns:a16="http://schemas.microsoft.com/office/drawing/2014/main" id="{7A29FB89-DF6A-4122-A12A-538829C2DDAA}"/>
              </a:ext>
            </a:extLst>
          </p:cNvPr>
          <p:cNvSpPr txBox="1">
            <a:spLocks/>
          </p:cNvSpPr>
          <p:nvPr/>
        </p:nvSpPr>
        <p:spPr>
          <a:xfrm>
            <a:off x="13350241" y="6400802"/>
            <a:ext cx="8346969" cy="54692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t">
            <a:noAutofit/>
          </a:bodyPr>
          <a:lstStyle>
            <a:lvl1pPr marL="0" marR="0" indent="0" algn="l" defTabSz="825500" rtl="0" latinLnBrk="0">
              <a:lnSpc>
                <a:spcPct val="100000"/>
              </a:lnSpc>
              <a:spcBef>
                <a:spcPts val="0"/>
              </a:spcBef>
              <a:spcAft>
                <a:spcPts val="0"/>
              </a:spcAft>
              <a:buClrTx/>
              <a:buSzTx/>
              <a:buFontTx/>
              <a:buNone/>
              <a:tabLst/>
              <a:defRPr sz="8000" b="0" i="0" u="none" strike="noStrike" cap="none" spc="319" baseline="0">
                <a:ln>
                  <a:noFill/>
                </a:ln>
                <a:solidFill>
                  <a:srgbClr val="FFFFFF"/>
                </a:solidFill>
                <a:uFillTx/>
                <a:latin typeface="Source Sans Pro Regular"/>
                <a:ea typeface="Source Sans Pro Regular"/>
                <a:cs typeface="Source Sans Pro Regular"/>
                <a:sym typeface="Source Sans Pro Regular"/>
              </a:defRPr>
            </a:lvl1pPr>
            <a:lvl2pPr marL="1196219" marR="0" indent="-650119" algn="l" defTabSz="825500" rtl="0" latinLnBrk="0">
              <a:lnSpc>
                <a:spcPct val="100000"/>
              </a:lnSpc>
              <a:spcBef>
                <a:spcPts val="5900"/>
              </a:spcBef>
              <a:spcAft>
                <a:spcPts val="0"/>
              </a:spcAft>
              <a:buClr>
                <a:srgbClr val="646464"/>
              </a:buClr>
              <a:buSzPct val="90000"/>
              <a:buFontTx/>
              <a:buChar char="•"/>
              <a:tabLst/>
              <a:defRPr sz="5000" b="0" i="0" u="none" strike="noStrike" cap="none" spc="0" baseline="0">
                <a:ln>
                  <a:noFill/>
                </a:ln>
                <a:solidFill>
                  <a:srgbClr val="2D121D"/>
                </a:solidFill>
                <a:uFillTx/>
                <a:latin typeface="Myriad Pro"/>
                <a:ea typeface="Myriad Pro"/>
                <a:cs typeface="Myriad Pro"/>
                <a:sym typeface="Myriad Pro"/>
              </a:defRPr>
            </a:lvl2pPr>
            <a:lvl3pPr marL="1742319" marR="0" indent="-650119" algn="l" defTabSz="825500" rtl="0" latinLnBrk="0">
              <a:lnSpc>
                <a:spcPct val="100000"/>
              </a:lnSpc>
              <a:spcBef>
                <a:spcPts val="5900"/>
              </a:spcBef>
              <a:spcAft>
                <a:spcPts val="0"/>
              </a:spcAft>
              <a:buClr>
                <a:srgbClr val="646464"/>
              </a:buClr>
              <a:buSzPct val="90000"/>
              <a:buFontTx/>
              <a:buChar char="•"/>
              <a:tabLst/>
              <a:defRPr sz="5000" b="0" i="0" u="none" strike="noStrike" cap="none" spc="0" baseline="0">
                <a:ln>
                  <a:noFill/>
                </a:ln>
                <a:solidFill>
                  <a:srgbClr val="2D121D"/>
                </a:solidFill>
                <a:uFillTx/>
                <a:latin typeface="Myriad Pro"/>
                <a:ea typeface="Myriad Pro"/>
                <a:cs typeface="Myriad Pro"/>
                <a:sym typeface="Myriad Pro"/>
              </a:defRPr>
            </a:lvl3pPr>
            <a:lvl4pPr marL="2288419" marR="0" indent="-650119" algn="l" defTabSz="825500" rtl="0" latinLnBrk="0">
              <a:lnSpc>
                <a:spcPct val="100000"/>
              </a:lnSpc>
              <a:spcBef>
                <a:spcPts val="5900"/>
              </a:spcBef>
              <a:spcAft>
                <a:spcPts val="0"/>
              </a:spcAft>
              <a:buClr>
                <a:srgbClr val="646464"/>
              </a:buClr>
              <a:buSzPct val="90000"/>
              <a:buFontTx/>
              <a:buChar char="•"/>
              <a:tabLst/>
              <a:defRPr sz="5000" b="0" i="0" u="none" strike="noStrike" cap="none" spc="0" baseline="0">
                <a:ln>
                  <a:noFill/>
                </a:ln>
                <a:solidFill>
                  <a:srgbClr val="2D121D"/>
                </a:solidFill>
                <a:uFillTx/>
                <a:latin typeface="Myriad Pro"/>
                <a:ea typeface="Myriad Pro"/>
                <a:cs typeface="Myriad Pro"/>
                <a:sym typeface="Myriad Pro"/>
              </a:defRPr>
            </a:lvl4pPr>
            <a:lvl5pPr marL="2834519" marR="0" indent="-650119" algn="l" defTabSz="825500" rtl="0" latinLnBrk="0">
              <a:lnSpc>
                <a:spcPct val="100000"/>
              </a:lnSpc>
              <a:spcBef>
                <a:spcPts val="5900"/>
              </a:spcBef>
              <a:spcAft>
                <a:spcPts val="0"/>
              </a:spcAft>
              <a:buClr>
                <a:srgbClr val="646464"/>
              </a:buClr>
              <a:buSzPct val="90000"/>
              <a:buFontTx/>
              <a:buChar char="•"/>
              <a:tabLst/>
              <a:defRPr sz="5000" b="0" i="0" u="none" strike="noStrike" cap="none" spc="0" baseline="0">
                <a:ln>
                  <a:noFill/>
                </a:ln>
                <a:solidFill>
                  <a:srgbClr val="2D121D"/>
                </a:solidFill>
                <a:uFillTx/>
                <a:latin typeface="Myriad Pro"/>
                <a:ea typeface="Myriad Pro"/>
                <a:cs typeface="Myriad Pro"/>
                <a:sym typeface="Myriad Pro"/>
              </a:defRPr>
            </a:lvl5pPr>
            <a:lvl6pPr marL="3380619" marR="0" indent="-650119" algn="l" defTabSz="825500" rtl="0" latinLnBrk="0">
              <a:lnSpc>
                <a:spcPct val="100000"/>
              </a:lnSpc>
              <a:spcBef>
                <a:spcPts val="5900"/>
              </a:spcBef>
              <a:spcAft>
                <a:spcPts val="0"/>
              </a:spcAft>
              <a:buClr>
                <a:srgbClr val="646464"/>
              </a:buClr>
              <a:buSzPct val="90000"/>
              <a:buFontTx/>
              <a:buChar char="•"/>
              <a:tabLst/>
              <a:defRPr sz="5000" b="0" i="0" u="none" strike="noStrike" cap="none" spc="0" baseline="0">
                <a:ln>
                  <a:noFill/>
                </a:ln>
                <a:solidFill>
                  <a:srgbClr val="2D121D"/>
                </a:solidFill>
                <a:uFillTx/>
                <a:latin typeface="Myriad Pro"/>
                <a:ea typeface="Myriad Pro"/>
                <a:cs typeface="Myriad Pro"/>
                <a:sym typeface="Myriad Pro"/>
              </a:defRPr>
            </a:lvl6pPr>
            <a:lvl7pPr marL="3926719" marR="0" indent="-650119" algn="l" defTabSz="825500" rtl="0" latinLnBrk="0">
              <a:lnSpc>
                <a:spcPct val="100000"/>
              </a:lnSpc>
              <a:spcBef>
                <a:spcPts val="5900"/>
              </a:spcBef>
              <a:spcAft>
                <a:spcPts val="0"/>
              </a:spcAft>
              <a:buClr>
                <a:srgbClr val="646464"/>
              </a:buClr>
              <a:buSzPct val="90000"/>
              <a:buFontTx/>
              <a:buChar char="•"/>
              <a:tabLst/>
              <a:defRPr sz="5000" b="0" i="0" u="none" strike="noStrike" cap="none" spc="0" baseline="0">
                <a:ln>
                  <a:noFill/>
                </a:ln>
                <a:solidFill>
                  <a:srgbClr val="2D121D"/>
                </a:solidFill>
                <a:uFillTx/>
                <a:latin typeface="Myriad Pro"/>
                <a:ea typeface="Myriad Pro"/>
                <a:cs typeface="Myriad Pro"/>
                <a:sym typeface="Myriad Pro"/>
              </a:defRPr>
            </a:lvl7pPr>
            <a:lvl8pPr marL="4472819" marR="0" indent="-650119" algn="l" defTabSz="825500" rtl="0" latinLnBrk="0">
              <a:lnSpc>
                <a:spcPct val="100000"/>
              </a:lnSpc>
              <a:spcBef>
                <a:spcPts val="5900"/>
              </a:spcBef>
              <a:spcAft>
                <a:spcPts val="0"/>
              </a:spcAft>
              <a:buClr>
                <a:srgbClr val="646464"/>
              </a:buClr>
              <a:buSzPct val="90000"/>
              <a:buFontTx/>
              <a:buChar char="•"/>
              <a:tabLst/>
              <a:defRPr sz="5000" b="0" i="0" u="none" strike="noStrike" cap="none" spc="0" baseline="0">
                <a:ln>
                  <a:noFill/>
                </a:ln>
                <a:solidFill>
                  <a:srgbClr val="2D121D"/>
                </a:solidFill>
                <a:uFillTx/>
                <a:latin typeface="Myriad Pro"/>
                <a:ea typeface="Myriad Pro"/>
                <a:cs typeface="Myriad Pro"/>
                <a:sym typeface="Myriad Pro"/>
              </a:defRPr>
            </a:lvl8pPr>
            <a:lvl9pPr marL="5018919" marR="0" indent="-650119" algn="l" defTabSz="825500" rtl="0" latinLnBrk="0">
              <a:lnSpc>
                <a:spcPct val="100000"/>
              </a:lnSpc>
              <a:spcBef>
                <a:spcPts val="5900"/>
              </a:spcBef>
              <a:spcAft>
                <a:spcPts val="0"/>
              </a:spcAft>
              <a:buClr>
                <a:srgbClr val="646464"/>
              </a:buClr>
              <a:buSzPct val="90000"/>
              <a:buFontTx/>
              <a:buChar char="•"/>
              <a:tabLst/>
              <a:defRPr sz="5000" b="0" i="0" u="none" strike="noStrike" cap="none" spc="0" baseline="0">
                <a:ln>
                  <a:noFill/>
                </a:ln>
                <a:solidFill>
                  <a:srgbClr val="2D121D"/>
                </a:solidFill>
                <a:uFillTx/>
                <a:latin typeface="Myriad Pro"/>
                <a:ea typeface="Myriad Pro"/>
                <a:cs typeface="Myriad Pro"/>
                <a:sym typeface="Myriad Pro"/>
              </a:defRPr>
            </a:lvl9pPr>
          </a:lstStyle>
          <a:p>
            <a:pPr>
              <a:lnSpc>
                <a:spcPct val="110000"/>
              </a:lnSpc>
              <a:spcBef>
                <a:spcPts val="1200"/>
              </a:spcBef>
            </a:pPr>
            <a:r>
              <a:rPr lang="en-US" sz="4400" dirty="0">
                <a:solidFill>
                  <a:schemeClr val="tx1"/>
                </a:solidFill>
              </a:rPr>
              <a:t>We all have shortcuts, “schemas” that help us make sense of the world. But our shortcuts sometimes make us misinterpret things. That’s unconscious bias</a:t>
            </a:r>
          </a:p>
        </p:txBody>
      </p:sp>
    </p:spTree>
    <p:extLst>
      <p:ext uri="{BB962C8B-B14F-4D97-AF65-F5344CB8AC3E}">
        <p14:creationId xmlns:p14="http://schemas.microsoft.com/office/powerpoint/2010/main" val="1172172123"/>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C5F400C-DE39-4026-9A9D-877FBE574E8F}"/>
              </a:ext>
            </a:extLst>
          </p:cNvPr>
          <p:cNvSpPr>
            <a:spLocks noGrp="1"/>
          </p:cNvSpPr>
          <p:nvPr>
            <p:ph type="body" sz="quarter" idx="14"/>
          </p:nvPr>
        </p:nvSpPr>
        <p:spPr>
          <a:xfrm>
            <a:off x="889501" y="1892340"/>
            <a:ext cx="22310769" cy="839498"/>
          </a:xfrm>
        </p:spPr>
        <p:txBody>
          <a:bodyPr/>
          <a:lstStyle/>
          <a:p>
            <a:r>
              <a:rPr lang="en-US" b="1" dirty="0"/>
              <a:t>Unpacking the different types of biases helps mitigate against them</a:t>
            </a:r>
            <a:endParaRPr lang="en-US" dirty="0"/>
          </a:p>
          <a:p>
            <a:endParaRPr lang="en-US" dirty="0"/>
          </a:p>
        </p:txBody>
      </p:sp>
      <p:sp>
        <p:nvSpPr>
          <p:cNvPr id="9" name="Text Placeholder 8">
            <a:extLst>
              <a:ext uri="{FF2B5EF4-FFF2-40B4-BE49-F238E27FC236}">
                <a16:creationId xmlns:a16="http://schemas.microsoft.com/office/drawing/2014/main" id="{17CED8AD-1E71-4B94-94E7-46022F652C8D}"/>
              </a:ext>
            </a:extLst>
          </p:cNvPr>
          <p:cNvSpPr>
            <a:spLocks noGrp="1"/>
          </p:cNvSpPr>
          <p:nvPr>
            <p:ph type="body" sz="quarter" idx="15"/>
          </p:nvPr>
        </p:nvSpPr>
        <p:spPr/>
        <p:txBody>
          <a:bodyPr>
            <a:noAutofit/>
          </a:bodyPr>
          <a:lstStyle/>
          <a:p>
            <a:r>
              <a:rPr lang="en-US" sz="6900" dirty="0"/>
              <a:t>The SEEDS </a:t>
            </a:r>
            <a:r>
              <a:rPr lang="en-US" sz="6900" spc="3" baseline="30000" dirty="0"/>
              <a:t>®</a:t>
            </a:r>
            <a:r>
              <a:rPr lang="en-US" sz="6900" spc="3" dirty="0"/>
              <a:t> Model of Bias</a:t>
            </a:r>
            <a:endParaRPr lang="en-US" sz="6900" dirty="0"/>
          </a:p>
        </p:txBody>
      </p:sp>
      <p:pic>
        <p:nvPicPr>
          <p:cNvPr id="10" name="Picture 2">
            <a:extLst>
              <a:ext uri="{FF2B5EF4-FFF2-40B4-BE49-F238E27FC236}">
                <a16:creationId xmlns:a16="http://schemas.microsoft.com/office/drawing/2014/main" id="{0F802586-36D4-41A5-BBED-BB420938DF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1326" y="3309673"/>
            <a:ext cx="15201348" cy="102103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6194184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C5F400C-DE39-4026-9A9D-877FBE574E8F}"/>
              </a:ext>
            </a:extLst>
          </p:cNvPr>
          <p:cNvSpPr>
            <a:spLocks noGrp="1"/>
          </p:cNvSpPr>
          <p:nvPr>
            <p:ph type="body" sz="quarter" idx="14"/>
          </p:nvPr>
        </p:nvSpPr>
        <p:spPr>
          <a:xfrm>
            <a:off x="889501" y="1892340"/>
            <a:ext cx="22310769" cy="839498"/>
          </a:xfrm>
        </p:spPr>
        <p:txBody>
          <a:bodyPr/>
          <a:lstStyle/>
          <a:p>
            <a:r>
              <a:rPr lang="en-US" b="1" dirty="0"/>
              <a:t>Unpacking the different types of biases helps mitigate against them</a:t>
            </a:r>
            <a:endParaRPr lang="en-US" dirty="0"/>
          </a:p>
          <a:p>
            <a:endParaRPr lang="en-US" dirty="0"/>
          </a:p>
        </p:txBody>
      </p:sp>
      <p:sp>
        <p:nvSpPr>
          <p:cNvPr id="9" name="Text Placeholder 8">
            <a:extLst>
              <a:ext uri="{FF2B5EF4-FFF2-40B4-BE49-F238E27FC236}">
                <a16:creationId xmlns:a16="http://schemas.microsoft.com/office/drawing/2014/main" id="{17CED8AD-1E71-4B94-94E7-46022F652C8D}"/>
              </a:ext>
            </a:extLst>
          </p:cNvPr>
          <p:cNvSpPr>
            <a:spLocks noGrp="1"/>
          </p:cNvSpPr>
          <p:nvPr>
            <p:ph type="body" sz="quarter" idx="15"/>
          </p:nvPr>
        </p:nvSpPr>
        <p:spPr/>
        <p:txBody>
          <a:bodyPr>
            <a:noAutofit/>
          </a:bodyPr>
          <a:lstStyle/>
          <a:p>
            <a:r>
              <a:rPr lang="en-US" sz="6900" dirty="0"/>
              <a:t>The SEEDS </a:t>
            </a:r>
            <a:r>
              <a:rPr lang="en-US" sz="6900" spc="3" baseline="30000" dirty="0"/>
              <a:t>®</a:t>
            </a:r>
            <a:r>
              <a:rPr lang="en-US" sz="6900" spc="3" dirty="0"/>
              <a:t> Model of Bias</a:t>
            </a:r>
            <a:endParaRPr lang="en-US" sz="6900" dirty="0"/>
          </a:p>
        </p:txBody>
      </p:sp>
      <p:pic>
        <p:nvPicPr>
          <p:cNvPr id="5" name="Picture 4">
            <a:extLst>
              <a:ext uri="{FF2B5EF4-FFF2-40B4-BE49-F238E27FC236}">
                <a16:creationId xmlns:a16="http://schemas.microsoft.com/office/drawing/2014/main" id="{01A03E2C-52EC-40E0-BAEF-2EA8E10163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4924" y="3038056"/>
            <a:ext cx="13774151" cy="10330613"/>
          </a:xfrm>
          <a:prstGeom prst="rect">
            <a:avLst/>
          </a:prstGeom>
        </p:spPr>
      </p:pic>
    </p:spTree>
    <p:extLst>
      <p:ext uri="{BB962C8B-B14F-4D97-AF65-F5344CB8AC3E}">
        <p14:creationId xmlns:p14="http://schemas.microsoft.com/office/powerpoint/2010/main" val="298227287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C5F400C-DE39-4026-9A9D-877FBE574E8F}"/>
              </a:ext>
            </a:extLst>
          </p:cNvPr>
          <p:cNvSpPr>
            <a:spLocks noGrp="1"/>
          </p:cNvSpPr>
          <p:nvPr>
            <p:ph type="body" sz="quarter" idx="14"/>
          </p:nvPr>
        </p:nvSpPr>
        <p:spPr>
          <a:xfrm>
            <a:off x="889501" y="1892340"/>
            <a:ext cx="22310769" cy="839498"/>
          </a:xfrm>
        </p:spPr>
        <p:txBody>
          <a:bodyPr/>
          <a:lstStyle/>
          <a:p>
            <a:r>
              <a:rPr lang="en-US" b="1" dirty="0"/>
              <a:t>Unpacking the different types of biases helps mitigate against them</a:t>
            </a:r>
            <a:endParaRPr lang="en-US" dirty="0"/>
          </a:p>
          <a:p>
            <a:endParaRPr lang="en-US" dirty="0"/>
          </a:p>
        </p:txBody>
      </p:sp>
      <p:sp>
        <p:nvSpPr>
          <p:cNvPr id="9" name="Text Placeholder 8">
            <a:extLst>
              <a:ext uri="{FF2B5EF4-FFF2-40B4-BE49-F238E27FC236}">
                <a16:creationId xmlns:a16="http://schemas.microsoft.com/office/drawing/2014/main" id="{17CED8AD-1E71-4B94-94E7-46022F652C8D}"/>
              </a:ext>
            </a:extLst>
          </p:cNvPr>
          <p:cNvSpPr>
            <a:spLocks noGrp="1"/>
          </p:cNvSpPr>
          <p:nvPr>
            <p:ph type="body" sz="quarter" idx="15"/>
          </p:nvPr>
        </p:nvSpPr>
        <p:spPr/>
        <p:txBody>
          <a:bodyPr>
            <a:noAutofit/>
          </a:bodyPr>
          <a:lstStyle/>
          <a:p>
            <a:r>
              <a:rPr lang="en-US" sz="6900" dirty="0"/>
              <a:t>The SEEDS </a:t>
            </a:r>
            <a:r>
              <a:rPr lang="en-US" sz="6900" spc="3" baseline="30000" dirty="0"/>
              <a:t>®</a:t>
            </a:r>
            <a:r>
              <a:rPr lang="en-US" sz="6900" spc="3" dirty="0"/>
              <a:t> Model of Bias</a:t>
            </a:r>
            <a:endParaRPr lang="en-US" sz="6900" dirty="0"/>
          </a:p>
        </p:txBody>
      </p:sp>
      <p:pic>
        <p:nvPicPr>
          <p:cNvPr id="5" name="Picture 4">
            <a:extLst>
              <a:ext uri="{FF2B5EF4-FFF2-40B4-BE49-F238E27FC236}">
                <a16:creationId xmlns:a16="http://schemas.microsoft.com/office/drawing/2014/main" id="{AC14B239-AD2E-431A-A8F4-6BC6653252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8163" y="3022290"/>
            <a:ext cx="14233443" cy="10675082"/>
          </a:xfrm>
          <a:prstGeom prst="rect">
            <a:avLst/>
          </a:prstGeom>
        </p:spPr>
      </p:pic>
    </p:spTree>
    <p:extLst>
      <p:ext uri="{BB962C8B-B14F-4D97-AF65-F5344CB8AC3E}">
        <p14:creationId xmlns:p14="http://schemas.microsoft.com/office/powerpoint/2010/main" val="261808036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C5F400C-DE39-4026-9A9D-877FBE574E8F}"/>
              </a:ext>
            </a:extLst>
          </p:cNvPr>
          <p:cNvSpPr>
            <a:spLocks noGrp="1"/>
          </p:cNvSpPr>
          <p:nvPr>
            <p:ph type="body" sz="quarter" idx="14"/>
          </p:nvPr>
        </p:nvSpPr>
        <p:spPr>
          <a:xfrm>
            <a:off x="889501" y="1892340"/>
            <a:ext cx="22310769" cy="839498"/>
          </a:xfrm>
        </p:spPr>
        <p:txBody>
          <a:bodyPr/>
          <a:lstStyle/>
          <a:p>
            <a:r>
              <a:rPr lang="en-US" b="1" dirty="0"/>
              <a:t>Unpacking the different types of biases helps mitigate against them</a:t>
            </a:r>
            <a:endParaRPr lang="en-US" dirty="0"/>
          </a:p>
          <a:p>
            <a:endParaRPr lang="en-US" dirty="0"/>
          </a:p>
        </p:txBody>
      </p:sp>
      <p:sp>
        <p:nvSpPr>
          <p:cNvPr id="9" name="Text Placeholder 8">
            <a:extLst>
              <a:ext uri="{FF2B5EF4-FFF2-40B4-BE49-F238E27FC236}">
                <a16:creationId xmlns:a16="http://schemas.microsoft.com/office/drawing/2014/main" id="{17CED8AD-1E71-4B94-94E7-46022F652C8D}"/>
              </a:ext>
            </a:extLst>
          </p:cNvPr>
          <p:cNvSpPr>
            <a:spLocks noGrp="1"/>
          </p:cNvSpPr>
          <p:nvPr>
            <p:ph type="body" sz="quarter" idx="15"/>
          </p:nvPr>
        </p:nvSpPr>
        <p:spPr/>
        <p:txBody>
          <a:bodyPr>
            <a:noAutofit/>
          </a:bodyPr>
          <a:lstStyle/>
          <a:p>
            <a:r>
              <a:rPr lang="en-US" sz="6900" dirty="0"/>
              <a:t>The SEEDS </a:t>
            </a:r>
            <a:r>
              <a:rPr lang="en-US" sz="6900" spc="3" baseline="30000" dirty="0"/>
              <a:t>®</a:t>
            </a:r>
            <a:r>
              <a:rPr lang="en-US" sz="6900" spc="3" dirty="0"/>
              <a:t> Model of Bias</a:t>
            </a:r>
            <a:endParaRPr lang="en-US" sz="6900" dirty="0"/>
          </a:p>
        </p:txBody>
      </p:sp>
      <p:pic>
        <p:nvPicPr>
          <p:cNvPr id="3" name="Picture 2">
            <a:extLst>
              <a:ext uri="{FF2B5EF4-FFF2-40B4-BE49-F238E27FC236}">
                <a16:creationId xmlns:a16="http://schemas.microsoft.com/office/drawing/2014/main" id="{5C5DA77A-A5FB-4777-95FA-8C1D856B35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9224" y="2731838"/>
            <a:ext cx="14645551" cy="10984162"/>
          </a:xfrm>
          <a:prstGeom prst="rect">
            <a:avLst/>
          </a:prstGeom>
        </p:spPr>
      </p:pic>
    </p:spTree>
    <p:extLst>
      <p:ext uri="{BB962C8B-B14F-4D97-AF65-F5344CB8AC3E}">
        <p14:creationId xmlns:p14="http://schemas.microsoft.com/office/powerpoint/2010/main" val="152114670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C5F400C-DE39-4026-9A9D-877FBE574E8F}"/>
              </a:ext>
            </a:extLst>
          </p:cNvPr>
          <p:cNvSpPr>
            <a:spLocks noGrp="1"/>
          </p:cNvSpPr>
          <p:nvPr>
            <p:ph type="body" sz="quarter" idx="14"/>
          </p:nvPr>
        </p:nvSpPr>
        <p:spPr>
          <a:xfrm>
            <a:off x="889501" y="1892340"/>
            <a:ext cx="22310769" cy="839498"/>
          </a:xfrm>
        </p:spPr>
        <p:txBody>
          <a:bodyPr/>
          <a:lstStyle/>
          <a:p>
            <a:r>
              <a:rPr lang="en-US" b="1" dirty="0"/>
              <a:t>Unpacking the different types of biases helps mitigate against them</a:t>
            </a:r>
            <a:endParaRPr lang="en-US" dirty="0"/>
          </a:p>
          <a:p>
            <a:endParaRPr lang="en-US" dirty="0"/>
          </a:p>
        </p:txBody>
      </p:sp>
      <p:sp>
        <p:nvSpPr>
          <p:cNvPr id="9" name="Text Placeholder 8">
            <a:extLst>
              <a:ext uri="{FF2B5EF4-FFF2-40B4-BE49-F238E27FC236}">
                <a16:creationId xmlns:a16="http://schemas.microsoft.com/office/drawing/2014/main" id="{17CED8AD-1E71-4B94-94E7-46022F652C8D}"/>
              </a:ext>
            </a:extLst>
          </p:cNvPr>
          <p:cNvSpPr>
            <a:spLocks noGrp="1"/>
          </p:cNvSpPr>
          <p:nvPr>
            <p:ph type="body" sz="quarter" idx="15"/>
          </p:nvPr>
        </p:nvSpPr>
        <p:spPr/>
        <p:txBody>
          <a:bodyPr>
            <a:noAutofit/>
          </a:bodyPr>
          <a:lstStyle/>
          <a:p>
            <a:r>
              <a:rPr lang="en-US" sz="6900" dirty="0"/>
              <a:t>The SEEDS </a:t>
            </a:r>
            <a:r>
              <a:rPr lang="en-US" sz="6900" spc="3" baseline="30000" dirty="0"/>
              <a:t>®</a:t>
            </a:r>
            <a:r>
              <a:rPr lang="en-US" sz="6900" spc="3" dirty="0"/>
              <a:t> Model of Bias</a:t>
            </a:r>
            <a:endParaRPr lang="en-US" sz="6900" dirty="0"/>
          </a:p>
        </p:txBody>
      </p:sp>
      <p:pic>
        <p:nvPicPr>
          <p:cNvPr id="4" name="Picture 3">
            <a:extLst>
              <a:ext uri="{FF2B5EF4-FFF2-40B4-BE49-F238E27FC236}">
                <a16:creationId xmlns:a16="http://schemas.microsoft.com/office/drawing/2014/main" id="{7CC03841-80C3-4397-9BD1-53E6EC966E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5207" y="2731838"/>
            <a:ext cx="14699356" cy="11024517"/>
          </a:xfrm>
          <a:prstGeom prst="rect">
            <a:avLst/>
          </a:prstGeom>
        </p:spPr>
      </p:pic>
    </p:spTree>
    <p:extLst>
      <p:ext uri="{BB962C8B-B14F-4D97-AF65-F5344CB8AC3E}">
        <p14:creationId xmlns:p14="http://schemas.microsoft.com/office/powerpoint/2010/main" val="50172527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C5F400C-DE39-4026-9A9D-877FBE574E8F}"/>
              </a:ext>
            </a:extLst>
          </p:cNvPr>
          <p:cNvSpPr>
            <a:spLocks noGrp="1"/>
          </p:cNvSpPr>
          <p:nvPr>
            <p:ph type="body" sz="quarter" idx="14"/>
          </p:nvPr>
        </p:nvSpPr>
        <p:spPr>
          <a:xfrm>
            <a:off x="889501" y="1892340"/>
            <a:ext cx="22310769" cy="839498"/>
          </a:xfrm>
        </p:spPr>
        <p:txBody>
          <a:bodyPr/>
          <a:lstStyle/>
          <a:p>
            <a:r>
              <a:rPr lang="en-US" b="1" dirty="0"/>
              <a:t>Unpacking the different types of biases helps mitigate against them</a:t>
            </a:r>
            <a:endParaRPr lang="en-US" dirty="0"/>
          </a:p>
          <a:p>
            <a:endParaRPr lang="en-US" dirty="0"/>
          </a:p>
        </p:txBody>
      </p:sp>
      <p:sp>
        <p:nvSpPr>
          <p:cNvPr id="9" name="Text Placeholder 8">
            <a:extLst>
              <a:ext uri="{FF2B5EF4-FFF2-40B4-BE49-F238E27FC236}">
                <a16:creationId xmlns:a16="http://schemas.microsoft.com/office/drawing/2014/main" id="{17CED8AD-1E71-4B94-94E7-46022F652C8D}"/>
              </a:ext>
            </a:extLst>
          </p:cNvPr>
          <p:cNvSpPr>
            <a:spLocks noGrp="1"/>
          </p:cNvSpPr>
          <p:nvPr>
            <p:ph type="body" sz="quarter" idx="15"/>
          </p:nvPr>
        </p:nvSpPr>
        <p:spPr/>
        <p:txBody>
          <a:bodyPr>
            <a:noAutofit/>
          </a:bodyPr>
          <a:lstStyle/>
          <a:p>
            <a:r>
              <a:rPr lang="en-US" sz="6900" dirty="0"/>
              <a:t>The SEEDS </a:t>
            </a:r>
            <a:r>
              <a:rPr lang="en-US" sz="6900" spc="3" baseline="30000" dirty="0"/>
              <a:t>®</a:t>
            </a:r>
            <a:r>
              <a:rPr lang="en-US" sz="6900" spc="3" dirty="0"/>
              <a:t> Model of Bias</a:t>
            </a:r>
            <a:endParaRPr lang="en-US" sz="6900" dirty="0"/>
          </a:p>
        </p:txBody>
      </p:sp>
      <p:pic>
        <p:nvPicPr>
          <p:cNvPr id="3" name="Picture 2">
            <a:extLst>
              <a:ext uri="{FF2B5EF4-FFF2-40B4-BE49-F238E27FC236}">
                <a16:creationId xmlns:a16="http://schemas.microsoft.com/office/drawing/2014/main" id="{69CD735F-95A5-4C68-8CAE-0BAC901196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9224" y="2731838"/>
            <a:ext cx="14645551" cy="10984162"/>
          </a:xfrm>
          <a:prstGeom prst="rect">
            <a:avLst/>
          </a:prstGeom>
        </p:spPr>
      </p:pic>
    </p:spTree>
    <p:extLst>
      <p:ext uri="{BB962C8B-B14F-4D97-AF65-F5344CB8AC3E}">
        <p14:creationId xmlns:p14="http://schemas.microsoft.com/office/powerpoint/2010/main" val="2900946234"/>
      </p:ext>
    </p:extLst>
  </p:cSld>
  <p:clrMapOvr>
    <a:masterClrMapping/>
  </p:clrMapOvr>
  <p:transition spd="med"/>
</p:sld>
</file>

<file path=ppt/theme/theme1.xml><?xml version="1.0" encoding="utf-8"?>
<a:theme xmlns:a="http://schemas.openxmlformats.org/drawingml/2006/main" name="White">
  <a:themeElements>
    <a:clrScheme name="White">
      <a:dk1>
        <a:srgbClr val="FFFFFF"/>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Aleo Regular"/>
        <a:ea typeface="Aleo Regular"/>
        <a:cs typeface="Aleo Regular"/>
      </a:majorFont>
      <a:minorFont>
        <a:latin typeface="Aleo Regular"/>
        <a:ea typeface="Aleo Regular"/>
        <a:cs typeface="Aleo Regular"/>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E3C6E"/>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all" spc="512" normalizeH="0" baseline="0">
            <a:ln>
              <a:noFill/>
            </a:ln>
            <a:solidFill>
              <a:srgbClr val="FFFFFF"/>
            </a:solidFill>
            <a:effectLst/>
            <a:uFillTx/>
            <a:latin typeface="Avenir Medium"/>
            <a:ea typeface="Avenir Medium"/>
            <a:cs typeface="Avenir Medium"/>
            <a:sym typeface="Avenir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Avenir Light"/>
            <a:ea typeface="Avenir Light"/>
            <a:cs typeface="Avenir Light"/>
            <a:sym typeface="Avenir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Aleo Regular"/>
        <a:ea typeface="Aleo Regular"/>
        <a:cs typeface="Aleo Regular"/>
      </a:majorFont>
      <a:minorFont>
        <a:latin typeface="Aleo Regular"/>
        <a:ea typeface="Aleo Regular"/>
        <a:cs typeface="Aleo Regular"/>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E3C6E"/>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all" spc="512" normalizeH="0" baseline="0">
            <a:ln>
              <a:noFill/>
            </a:ln>
            <a:solidFill>
              <a:srgbClr val="FFFFFF"/>
            </a:solidFill>
            <a:effectLst/>
            <a:uFillTx/>
            <a:latin typeface="Avenir Medium"/>
            <a:ea typeface="Avenir Medium"/>
            <a:cs typeface="Avenir Medium"/>
            <a:sym typeface="Avenir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Avenir Light"/>
            <a:ea typeface="Avenir Light"/>
            <a:cs typeface="Avenir Light"/>
            <a:sym typeface="Avenir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6950</TotalTime>
  <Words>406</Words>
  <Application>Microsoft Office PowerPoint</Application>
  <PresentationFormat>Custom</PresentationFormat>
  <Paragraphs>40</Paragraphs>
  <Slides>12</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Aleo Regular</vt:lpstr>
      <vt:lpstr>Arial</vt:lpstr>
      <vt:lpstr>Avenir Light</vt:lpstr>
      <vt:lpstr>Avenir Medium</vt:lpstr>
      <vt:lpstr>Lucida Grande</vt:lpstr>
      <vt:lpstr>Myriad Pro</vt:lpstr>
      <vt:lpstr>Source Sans Pro Light</vt:lpstr>
      <vt:lpstr>Source Sans Pro Regular</vt:lpstr>
      <vt:lpstr>White</vt:lpstr>
      <vt:lpstr>Diversity and Inclusion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Business Case for Diversity &amp; Inclusion Focus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Giovanni Perez</dc:creator>
  <cp:lastModifiedBy>Giovanni Perez</cp:lastModifiedBy>
  <cp:revision>20</cp:revision>
  <dcterms:modified xsi:type="dcterms:W3CDTF">2018-10-24T17:59:41Z</dcterms:modified>
</cp:coreProperties>
</file>