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993D-7E75-4279-A724-A24FB679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1D60F-EB02-4949-9C9A-EB82A297E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3D6EE-B83E-4152-9DA7-45CE1DE0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3EB84-E87C-4159-BE6E-F3AB5955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E4E70-C1D7-421C-A72F-F476312B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6B66-5A02-4136-A659-AF7BEA9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A1B87-6059-4F92-BED1-F2B80280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40563-D4FB-44B8-BBD3-D1D962F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162E0-A67C-4A7A-B770-E5B3A6ED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A7CFB-BF95-4E0C-8458-635D8398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3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6364E3-18DF-43A6-805B-46D352A0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4566F-9005-4D17-BC3F-9F375834C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758F3-A2DC-47E5-982F-9034755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068C3-BBCB-4D2B-A6CF-F9DDA89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71EF3-57E0-438F-82C6-2D941355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4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234C3-2043-4E80-BCCE-8A4ED15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E56B3-CA43-494D-AC17-915B7073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BC509-296D-43DD-8A32-7BBBDEF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101CB-5394-4D01-BC5F-DD32159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D0FF6-6363-4733-8BAF-D634D4DB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E4DFB-04C2-4CB8-8171-E44FD764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E080C-6F12-4B1A-BC35-83E81835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9ADAA-1753-44F7-AB7A-920F8A4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7626B-F8D5-4570-99DB-8819B9E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FAD37-3F4F-4C34-BAB7-4771A82D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4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89FF-9082-4AD2-9CED-4D956295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5193-5371-4C65-8253-C5E737F84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A1B3F5-9D1D-44D5-A9FF-547703B5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83DA2-08D5-4066-9170-A184899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54574-34B2-4DE0-AB87-F547B40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70A9C-519C-4A44-A385-EBF7F6F6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1B8A-DBC8-4618-BCAB-E15F6839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19D2A-7DA4-4087-B53A-D49EBB32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5BED8F-8ABF-4FD5-B07D-E70B4F51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79797D-94E2-4F85-9CDF-04C0AFA1D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8E7AE8-4183-4F8E-B316-57ECE8B5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9675DE-E6B8-428E-9E41-410078E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D2948B-D9AB-46A0-9017-34C3D5E3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32F1B-0965-48B3-8904-1DA89748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3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2396-8F0E-49D7-B2CC-5E60E683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0C5D79-5863-4D8F-8F90-3A71C818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6953A8-FA8C-43E6-91E3-F55B5A4E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6930D-070E-4924-8FF8-D73AE438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32064C-C41F-4905-96FD-2E1E9480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D4FD28-0300-4652-8DA0-30791A7B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540936-C8D4-4E6D-8D76-73E752FF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8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F83D-06B7-42C0-B153-0E8E0285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DA5F6-F548-47A1-8AC7-03BA58E6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EA53C-524E-48C5-9AF4-65BAB903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60628-5CD6-4671-AD1A-B698C190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34340-083C-47AC-9948-9155029B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5AB2D-F111-4F88-9B0F-0B65F76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2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CB79-D488-4B75-A019-E9392159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ACEB84-FA86-46B5-8B00-CA97D7E7C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A7F6BD-5F48-4186-8B03-80D0BBDE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CFF4A-C319-410C-9FFC-01675C04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1F392A-AADE-49FC-9823-6AF789D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1D42F-F452-45AD-B9D1-6604842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3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2FA4A8-8154-434D-9050-89C3C06B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6D394-56DF-4A8A-80E0-5772234B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4410C-8E91-4E77-823A-49EFE60F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B549-5748-475B-B651-42788813F321}" type="datetimeFigureOut">
              <a:rPr lang="es-ES" smtClean="0"/>
              <a:t>01/01/2019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F95B4-DC6F-42D2-8E58-0A753581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D9C1E-E54B-4E92-92B6-8A81F2AB2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09A9B715-684D-488F-A389-C6E2C125D5FF}"/>
              </a:ext>
            </a:extLst>
          </p:cNvPr>
          <p:cNvSpPr/>
          <p:nvPr/>
        </p:nvSpPr>
        <p:spPr>
          <a:xfrm>
            <a:off x="704850" y="2274332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0000000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09BDA6-2BB2-46C9-B8F3-9A327FE88F58}"/>
              </a:ext>
            </a:extLst>
          </p:cNvPr>
          <p:cNvSpPr txBox="1"/>
          <p:nvPr/>
        </p:nvSpPr>
        <p:spPr>
          <a:xfrm>
            <a:off x="1143000" y="155043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GÉNESIS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C3F64D20-53A8-42D3-84C6-DB95DCA649FB}"/>
              </a:ext>
            </a:extLst>
          </p:cNvPr>
          <p:cNvSpPr/>
          <p:nvPr/>
        </p:nvSpPr>
        <p:spPr>
          <a:xfrm>
            <a:off x="704851" y="4769882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Génesis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43194E49-42B2-42E3-B9DC-952B7C1EA8FC}"/>
              </a:ext>
            </a:extLst>
          </p:cNvPr>
          <p:cNvSpPr/>
          <p:nvPr/>
        </p:nvSpPr>
        <p:spPr>
          <a:xfrm>
            <a:off x="4276725" y="2274332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Hash Bloque Génesis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27C7B8-DFD8-43CB-AE9E-DA4D147DDC8E}"/>
              </a:ext>
            </a:extLst>
          </p:cNvPr>
          <p:cNvSpPr txBox="1"/>
          <p:nvPr/>
        </p:nvSpPr>
        <p:spPr>
          <a:xfrm>
            <a:off x="4905375" y="1557814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1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DE9E00C3-03DD-42E4-8D2A-E1BBC3A82D87}"/>
              </a:ext>
            </a:extLst>
          </p:cNvPr>
          <p:cNvSpPr/>
          <p:nvPr/>
        </p:nvSpPr>
        <p:spPr>
          <a:xfrm>
            <a:off x="4276726" y="4769882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1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2E84B731-EB6B-4A51-995D-DD739FBFF915}"/>
              </a:ext>
            </a:extLst>
          </p:cNvPr>
          <p:cNvSpPr/>
          <p:nvPr/>
        </p:nvSpPr>
        <p:spPr>
          <a:xfrm>
            <a:off x="7848600" y="2266950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Hash Bloque 1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977BF1-6AD6-43A7-ADCB-5533F62B0BEC}"/>
              </a:ext>
            </a:extLst>
          </p:cNvPr>
          <p:cNvSpPr txBox="1"/>
          <p:nvPr/>
        </p:nvSpPr>
        <p:spPr>
          <a:xfrm>
            <a:off x="8477250" y="155043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2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C5AAC94-481D-424F-B5B4-0698B2C86317}"/>
              </a:ext>
            </a:extLst>
          </p:cNvPr>
          <p:cNvSpPr/>
          <p:nvPr/>
        </p:nvSpPr>
        <p:spPr>
          <a:xfrm>
            <a:off x="7848601" y="4762500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2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91E7499-E5D9-4C56-8CA2-EDECB07972E9}"/>
              </a:ext>
            </a:extLst>
          </p:cNvPr>
          <p:cNvCxnSpPr>
            <a:stCxn id="7" idx="5"/>
            <a:endCxn id="8" idx="2"/>
          </p:cNvCxnSpPr>
          <p:nvPr/>
        </p:nvCxnSpPr>
        <p:spPr>
          <a:xfrm flipV="1">
            <a:off x="2838451" y="3726895"/>
            <a:ext cx="1438274" cy="12930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FDFFAB6-E5A8-4175-9170-D3261206D7FF}"/>
              </a:ext>
            </a:extLst>
          </p:cNvPr>
          <p:cNvCxnSpPr>
            <a:stCxn id="10" idx="5"/>
            <a:endCxn id="14" idx="2"/>
          </p:cNvCxnSpPr>
          <p:nvPr/>
        </p:nvCxnSpPr>
        <p:spPr>
          <a:xfrm flipV="1">
            <a:off x="6410326" y="3719513"/>
            <a:ext cx="1438274" cy="1300400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8D358C-76CE-49AF-8979-8665E756F4E9}"/>
              </a:ext>
            </a:extLst>
          </p:cNvPr>
          <p:cNvSpPr txBox="1"/>
          <p:nvPr/>
        </p:nvSpPr>
        <p:spPr>
          <a:xfrm>
            <a:off x="10663237" y="3160931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…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531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9ACFD5C0-2B33-4781-96DF-25CC8015B9D4}"/>
              </a:ext>
            </a:extLst>
          </p:cNvPr>
          <p:cNvSpPr/>
          <p:nvPr/>
        </p:nvSpPr>
        <p:spPr>
          <a:xfrm>
            <a:off x="3257550" y="1057275"/>
            <a:ext cx="5676900" cy="42100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“El </a:t>
            </a:r>
            <a:r>
              <a:rPr lang="es-ES" sz="2400" dirty="0" err="1"/>
              <a:t>Trilema</a:t>
            </a:r>
            <a:r>
              <a:rPr lang="es-ES" sz="2400" dirty="0"/>
              <a:t>” de Blockchain</a:t>
            </a:r>
          </a:p>
        </p:txBody>
      </p:sp>
      <p:sp>
        <p:nvSpPr>
          <p:cNvPr id="6" name="Diagrama de flujo: preparación 5">
            <a:extLst>
              <a:ext uri="{FF2B5EF4-FFF2-40B4-BE49-F238E27FC236}">
                <a16:creationId xmlns:a16="http://schemas.microsoft.com/office/drawing/2014/main" id="{CD35F7A9-E36F-41F0-A3FB-686686F29B31}"/>
              </a:ext>
            </a:extLst>
          </p:cNvPr>
          <p:cNvSpPr/>
          <p:nvPr/>
        </p:nvSpPr>
        <p:spPr>
          <a:xfrm>
            <a:off x="8086725" y="4829175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Descentralización</a:t>
            </a:r>
          </a:p>
        </p:txBody>
      </p:sp>
      <p:sp>
        <p:nvSpPr>
          <p:cNvPr id="7" name="Diagrama de flujo: preparación 6">
            <a:extLst>
              <a:ext uri="{FF2B5EF4-FFF2-40B4-BE49-F238E27FC236}">
                <a16:creationId xmlns:a16="http://schemas.microsoft.com/office/drawing/2014/main" id="{2E0E0DF3-F88F-4C47-9FA6-D4E4937B9FBF}"/>
              </a:ext>
            </a:extLst>
          </p:cNvPr>
          <p:cNvSpPr/>
          <p:nvPr/>
        </p:nvSpPr>
        <p:spPr>
          <a:xfrm>
            <a:off x="942975" y="4829174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Seguridad</a:t>
            </a:r>
          </a:p>
        </p:txBody>
      </p:sp>
      <p:sp>
        <p:nvSpPr>
          <p:cNvPr id="8" name="Diagrama de flujo: preparación 7">
            <a:extLst>
              <a:ext uri="{FF2B5EF4-FFF2-40B4-BE49-F238E27FC236}">
                <a16:creationId xmlns:a16="http://schemas.microsoft.com/office/drawing/2014/main" id="{C6442113-365F-4712-8A2E-52096AFB9C7D}"/>
              </a:ext>
            </a:extLst>
          </p:cNvPr>
          <p:cNvSpPr/>
          <p:nvPr/>
        </p:nvSpPr>
        <p:spPr>
          <a:xfrm>
            <a:off x="4514849" y="804862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Escalabilidad</a:t>
            </a:r>
          </a:p>
        </p:txBody>
      </p:sp>
      <p:pic>
        <p:nvPicPr>
          <p:cNvPr id="1026" name="Picture 2" descr="Resultado de imagen de bitcoin png">
            <a:extLst>
              <a:ext uri="{FF2B5EF4-FFF2-40B4-BE49-F238E27FC236}">
                <a16:creationId xmlns:a16="http://schemas.microsoft.com/office/drawing/2014/main" id="{6631FF2E-156D-4880-B3C1-296446F7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5588792"/>
            <a:ext cx="1483121" cy="3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ethereum png">
            <a:extLst>
              <a:ext uri="{FF2B5EF4-FFF2-40B4-BE49-F238E27FC236}">
                <a16:creationId xmlns:a16="http://schemas.microsoft.com/office/drawing/2014/main" id="{B54A4540-3DB6-4137-9D26-C3CC3BEE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57" y="5519738"/>
            <a:ext cx="2009879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lastria png">
            <a:extLst>
              <a:ext uri="{FF2B5EF4-FFF2-40B4-BE49-F238E27FC236}">
                <a16:creationId xmlns:a16="http://schemas.microsoft.com/office/drawing/2014/main" id="{921102BA-B1F2-49E2-99B3-4B58B4C3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3038475"/>
            <a:ext cx="2433637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hyperledger fabric png">
            <a:extLst>
              <a:ext uri="{FF2B5EF4-FFF2-40B4-BE49-F238E27FC236}">
                <a16:creationId xmlns:a16="http://schemas.microsoft.com/office/drawing/2014/main" id="{2411A48B-72A5-499B-8920-E6A25EB7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28826"/>
            <a:ext cx="2057400" cy="5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52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Pérez Alba</dc:creator>
  <cp:lastModifiedBy>Guillermo Pérez Alba</cp:lastModifiedBy>
  <cp:revision>5</cp:revision>
  <dcterms:created xsi:type="dcterms:W3CDTF">2019-01-01T16:45:13Z</dcterms:created>
  <dcterms:modified xsi:type="dcterms:W3CDTF">2019-01-01T17:09:27Z</dcterms:modified>
</cp:coreProperties>
</file>