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76BBF9BD.xml" ContentType="application/vnd.ms-powerpoint.comments+xml"/>
  <Override PartName="/ppt/comments/modernComment_130_1F0B7AE9.xml" ContentType="application/vnd.ms-powerpoint.comments+xml"/>
  <Override PartName="/ppt/comments/modernComment_132_1EA56AB.xml" ContentType="application/vnd.ms-powerpoint.comments+xml"/>
  <Override PartName="/ppt/comments/modernComment_129_4173B77E.xml" ContentType="application/vnd.ms-powerpoint.comments+xml"/>
  <Override PartName="/ppt/comments/modernComment_12C_B4C7E0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256" r:id="rId5"/>
    <p:sldId id="259" r:id="rId6"/>
    <p:sldId id="304" r:id="rId7"/>
    <p:sldId id="305" r:id="rId8"/>
    <p:sldId id="306" r:id="rId9"/>
    <p:sldId id="289" r:id="rId10"/>
    <p:sldId id="290" r:id="rId11"/>
    <p:sldId id="293" r:id="rId12"/>
    <p:sldId id="294" r:id="rId13"/>
    <p:sldId id="296" r:id="rId14"/>
    <p:sldId id="297" r:id="rId15"/>
    <p:sldId id="295" r:id="rId16"/>
    <p:sldId id="298" r:id="rId17"/>
    <p:sldId id="299" r:id="rId18"/>
    <p:sldId id="307" r:id="rId19"/>
    <p:sldId id="308" r:id="rId20"/>
    <p:sldId id="309" r:id="rId21"/>
    <p:sldId id="300" r:id="rId22"/>
    <p:sldId id="301" r:id="rId23"/>
    <p:sldId id="302" r:id="rId24"/>
    <p:sldId id="288" r:id="rId25"/>
    <p:sldId id="287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5E02B3-C233-9098-50CA-9C01394B3703}" name="Gregorio Perez Bernal" initials="GP" userId="S::gperezb1@eafit.edu.co::48bcdaf4-b969-47ec-a40a-2318dd601b6d" providerId="AD"/>
  <p188:author id="{D14EA4EF-5698-94B4-1C60-889A7D80FD44}" name="Nicolas Guarin Zapata" initials="NG" userId="S::nguarinz@eafit.edu.co::514e7ece-ff60-4179-900b-94090e3de7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9E0"/>
    <a:srgbClr val="007FA8"/>
    <a:srgbClr val="005570"/>
    <a:srgbClr val="332825"/>
    <a:srgbClr val="00B2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92F5A-5E02-4714-A2DA-4EE5C91726DB}" v="460" dt="2024-08-08T19:14:02.925"/>
    <p1510:client id="{4224DD5F-5000-4B32-B57D-DA52E70E0796}" v="51" dt="2024-08-08T13:55:14.164"/>
    <p1510:client id="{4B73BB76-CDFD-230E-F856-036C670796B4}" v="6" dt="2024-08-08T13:27:59.766"/>
    <p1510:client id="{73058FB8-32FF-0B04-6B22-5D572DB7076D}" v="235" dt="2024-08-08T13:26:02.890"/>
    <p1510:client id="{D2CF8FD3-7B10-F321-A06F-650F985E6543}" v="10" dt="2024-08-08T22:25:2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uarin Zapata" userId="514e7ece-ff60-4179-900b-94090e3de7c6" providerId="ADAL" clId="{4224DD5F-5000-4B32-B57D-DA52E70E0796}"/>
    <pc:docChg chg="undo custSel addSld delSld modSld">
      <pc:chgData name="Nicolas Guarin Zapata" userId="514e7ece-ff60-4179-900b-94090e3de7c6" providerId="ADAL" clId="{4224DD5F-5000-4B32-B57D-DA52E70E0796}" dt="2024-08-08T13:54:43.847" v="42" actId="12"/>
      <pc:docMkLst>
        <pc:docMk/>
      </pc:docMkLst>
      <pc:sldChg chg="modSp mod">
        <pc:chgData name="Nicolas Guarin Zapata" userId="514e7ece-ff60-4179-900b-94090e3de7c6" providerId="ADAL" clId="{4224DD5F-5000-4B32-B57D-DA52E70E0796}" dt="2024-08-08T13:49:29.236" v="0" actId="1076"/>
        <pc:sldMkLst>
          <pc:docMk/>
          <pc:sldMk cId="1992030653" sldId="259"/>
        </pc:sldMkLst>
        <pc:spChg chg="mod">
          <ac:chgData name="Nicolas Guarin Zapata" userId="514e7ece-ff60-4179-900b-94090e3de7c6" providerId="ADAL" clId="{4224DD5F-5000-4B32-B57D-DA52E70E0796}" dt="2024-08-08T13:49:29.236" v="0" actId="1076"/>
          <ac:spMkLst>
            <pc:docMk/>
            <pc:sldMk cId="1992030653" sldId="259"/>
            <ac:spMk id="5" creationId="{72E325FD-7BA6-7F20-57A8-488E41BF5E2F}"/>
          </ac:spMkLst>
        </pc:spChg>
      </pc:sldChg>
      <pc:sldChg chg="del">
        <pc:chgData name="Nicolas Guarin Zapata" userId="514e7ece-ff60-4179-900b-94090e3de7c6" providerId="ADAL" clId="{4224DD5F-5000-4B32-B57D-DA52E70E0796}" dt="2024-08-08T13:51:35.081" v="10" actId="47"/>
        <pc:sldMkLst>
          <pc:docMk/>
          <pc:sldMk cId="1944364891" sldId="260"/>
        </pc:sldMkLst>
      </pc:sldChg>
      <pc:sldChg chg="modSp mod">
        <pc:chgData name="Nicolas Guarin Zapata" userId="514e7ece-ff60-4179-900b-94090e3de7c6" providerId="ADAL" clId="{4224DD5F-5000-4B32-B57D-DA52E70E0796}" dt="2024-08-08T13:54:43.847" v="42" actId="12"/>
        <pc:sldMkLst>
          <pc:docMk/>
          <pc:sldMk cId="1098102654" sldId="297"/>
        </pc:sldMkLst>
        <pc:spChg chg="mod">
          <ac:chgData name="Nicolas Guarin Zapata" userId="514e7ece-ff60-4179-900b-94090e3de7c6" providerId="ADAL" clId="{4224DD5F-5000-4B32-B57D-DA52E70E0796}" dt="2024-08-08T13:54:43.847" v="42" actId="12"/>
          <ac:spMkLst>
            <pc:docMk/>
            <pc:sldMk cId="1098102654" sldId="297"/>
            <ac:spMk id="4" creationId="{E9E87AA3-1013-FA0D-FCE0-4D3F233B5CFA}"/>
          </ac:spMkLst>
        </pc:spChg>
      </pc:sldChg>
      <pc:sldChg chg="delSp modSp add mod">
        <pc:chgData name="Nicolas Guarin Zapata" userId="514e7ece-ff60-4179-900b-94090e3de7c6" providerId="ADAL" clId="{4224DD5F-5000-4B32-B57D-DA52E70E0796}" dt="2024-08-08T13:50:51.429" v="8" actId="478"/>
        <pc:sldMkLst>
          <pc:docMk/>
          <pc:sldMk cId="733973788" sldId="303"/>
        </pc:sldMkLst>
        <pc:spChg chg="mod">
          <ac:chgData name="Nicolas Guarin Zapata" userId="514e7ece-ff60-4179-900b-94090e3de7c6" providerId="ADAL" clId="{4224DD5F-5000-4B32-B57D-DA52E70E0796}" dt="2024-08-08T13:50:39.943" v="3" actId="1076"/>
          <ac:spMkLst>
            <pc:docMk/>
            <pc:sldMk cId="733973788" sldId="303"/>
            <ac:spMk id="3" creationId="{BECDD9AD-B4D3-E7A0-D0CA-DFF82313CCF1}"/>
          </ac:spMkLst>
        </pc:spChg>
        <pc:spChg chg="mod">
          <ac:chgData name="Nicolas Guarin Zapata" userId="514e7ece-ff60-4179-900b-94090e3de7c6" providerId="ADAL" clId="{4224DD5F-5000-4B32-B57D-DA52E70E0796}" dt="2024-08-08T13:50:48.380" v="7" actId="1076"/>
          <ac:spMkLst>
            <pc:docMk/>
            <pc:sldMk cId="733973788" sldId="303"/>
            <ac:spMk id="4" creationId="{2039EE81-E612-47D6-B11D-617B48E96BBE}"/>
          </ac:spMkLst>
        </pc:spChg>
        <pc:spChg chg="del mod">
          <ac:chgData name="Nicolas Guarin Zapata" userId="514e7ece-ff60-4179-900b-94090e3de7c6" providerId="ADAL" clId="{4224DD5F-5000-4B32-B57D-DA52E70E0796}" dt="2024-08-08T13:50:43.337" v="5" actId="478"/>
          <ac:spMkLst>
            <pc:docMk/>
            <pc:sldMk cId="733973788" sldId="303"/>
            <ac:spMk id="5" creationId="{72E325FD-7BA6-7F20-57A8-488E41BF5E2F}"/>
          </ac:spMkLst>
        </pc:spChg>
        <pc:spChg chg="del mod">
          <ac:chgData name="Nicolas Guarin Zapata" userId="514e7ece-ff60-4179-900b-94090e3de7c6" providerId="ADAL" clId="{4224DD5F-5000-4B32-B57D-DA52E70E0796}" dt="2024-08-08T13:50:51.429" v="8" actId="478"/>
          <ac:spMkLst>
            <pc:docMk/>
            <pc:sldMk cId="733973788" sldId="303"/>
            <ac:spMk id="6" creationId="{7C931AA2-4CC1-C0DC-00A7-4288905381DD}"/>
          </ac:spMkLst>
        </pc:spChg>
      </pc:sldChg>
      <pc:sldChg chg="add">
        <pc:chgData name="Nicolas Guarin Zapata" userId="514e7ece-ff60-4179-900b-94090e3de7c6" providerId="ADAL" clId="{4224DD5F-5000-4B32-B57D-DA52E70E0796}" dt="2024-08-08T13:50:54.837" v="9" actId="2890"/>
        <pc:sldMkLst>
          <pc:docMk/>
          <pc:sldMk cId="520846057" sldId="304"/>
        </pc:sldMkLst>
      </pc:sldChg>
      <pc:sldChg chg="addSp delSp modSp add mod">
        <pc:chgData name="Nicolas Guarin Zapata" userId="514e7ece-ff60-4179-900b-94090e3de7c6" providerId="ADAL" clId="{4224DD5F-5000-4B32-B57D-DA52E70E0796}" dt="2024-08-08T13:52:44.127" v="26" actId="1076"/>
        <pc:sldMkLst>
          <pc:docMk/>
          <pc:sldMk cId="1145871127" sldId="305"/>
        </pc:sldMkLst>
        <pc:spChg chg="mod">
          <ac:chgData name="Nicolas Guarin Zapata" userId="514e7ece-ff60-4179-900b-94090e3de7c6" providerId="ADAL" clId="{4224DD5F-5000-4B32-B57D-DA52E70E0796}" dt="2024-08-08T13:52:38.285" v="23" actId="1076"/>
          <ac:spMkLst>
            <pc:docMk/>
            <pc:sldMk cId="1145871127" sldId="305"/>
            <ac:spMk id="5" creationId="{33E8CD38-1785-4F0C-8DDC-E577F823B2CB}"/>
          </ac:spMkLst>
        </pc:spChg>
        <pc:spChg chg="del">
          <ac:chgData name="Nicolas Guarin Zapata" userId="514e7ece-ff60-4179-900b-94090e3de7c6" providerId="ADAL" clId="{4224DD5F-5000-4B32-B57D-DA52E70E0796}" dt="2024-08-08T13:52:12.754" v="14" actId="478"/>
          <ac:spMkLst>
            <pc:docMk/>
            <pc:sldMk cId="1145871127" sldId="305"/>
            <ac:spMk id="6" creationId="{E2BF5976-444C-40C5-A540-EE2665CA791B}"/>
          </ac:spMkLst>
        </pc:spChg>
        <pc:spChg chg="mod">
          <ac:chgData name="Nicolas Guarin Zapata" userId="514e7ece-ff60-4179-900b-94090e3de7c6" providerId="ADAL" clId="{4224DD5F-5000-4B32-B57D-DA52E70E0796}" dt="2024-08-08T13:52:42.291" v="25" actId="1076"/>
          <ac:spMkLst>
            <pc:docMk/>
            <pc:sldMk cId="1145871127" sldId="305"/>
            <ac:spMk id="7" creationId="{8A2E6D58-D202-0822-68A2-E06426574303}"/>
          </ac:spMkLst>
        </pc:spChg>
        <pc:spChg chg="add del mod">
          <ac:chgData name="Nicolas Guarin Zapata" userId="514e7ece-ff60-4179-900b-94090e3de7c6" providerId="ADAL" clId="{4224DD5F-5000-4B32-B57D-DA52E70E0796}" dt="2024-08-08T13:52:15.858" v="15" actId="478"/>
          <ac:spMkLst>
            <pc:docMk/>
            <pc:sldMk cId="1145871127" sldId="305"/>
            <ac:spMk id="9" creationId="{00A0B51D-C4F6-11EE-0404-1058C1275B4B}"/>
          </ac:spMkLst>
        </pc:spChg>
        <pc:spChg chg="del">
          <ac:chgData name="Nicolas Guarin Zapata" userId="514e7ece-ff60-4179-900b-94090e3de7c6" providerId="ADAL" clId="{4224DD5F-5000-4B32-B57D-DA52E70E0796}" dt="2024-08-08T13:52:18.412" v="17" actId="478"/>
          <ac:spMkLst>
            <pc:docMk/>
            <pc:sldMk cId="1145871127" sldId="305"/>
            <ac:spMk id="13" creationId="{63D5BCEF-9820-843F-69F8-185F07265885}"/>
          </ac:spMkLst>
        </pc:spChg>
        <pc:spChg chg="del">
          <ac:chgData name="Nicolas Guarin Zapata" userId="514e7ece-ff60-4179-900b-94090e3de7c6" providerId="ADAL" clId="{4224DD5F-5000-4B32-B57D-DA52E70E0796}" dt="2024-08-08T13:52:12.754" v="14" actId="478"/>
          <ac:spMkLst>
            <pc:docMk/>
            <pc:sldMk cId="1145871127" sldId="305"/>
            <ac:spMk id="15" creationId="{6663EE12-FB2E-2608-6010-AD3B6D8DC134}"/>
          </ac:spMkLst>
        </pc:spChg>
        <pc:spChg chg="del">
          <ac:chgData name="Nicolas Guarin Zapata" userId="514e7ece-ff60-4179-900b-94090e3de7c6" providerId="ADAL" clId="{4224DD5F-5000-4B32-B57D-DA52E70E0796}" dt="2024-08-08T13:52:16.934" v="16" actId="478"/>
          <ac:spMkLst>
            <pc:docMk/>
            <pc:sldMk cId="1145871127" sldId="305"/>
            <ac:spMk id="17" creationId="{76CFABFF-1B9F-8A1B-E6F8-E6B20241E03E}"/>
          </ac:spMkLst>
        </pc:spChg>
        <pc:spChg chg="del">
          <ac:chgData name="Nicolas Guarin Zapata" userId="514e7ece-ff60-4179-900b-94090e3de7c6" providerId="ADAL" clId="{4224DD5F-5000-4B32-B57D-DA52E70E0796}" dt="2024-08-08T13:52:12.754" v="14" actId="478"/>
          <ac:spMkLst>
            <pc:docMk/>
            <pc:sldMk cId="1145871127" sldId="305"/>
            <ac:spMk id="18" creationId="{14955634-FBC6-C80E-D1CC-4DEA716B1E32}"/>
          </ac:spMkLst>
        </pc:spChg>
        <pc:picChg chg="del">
          <ac:chgData name="Nicolas Guarin Zapata" userId="514e7ece-ff60-4179-900b-94090e3de7c6" providerId="ADAL" clId="{4224DD5F-5000-4B32-B57D-DA52E70E0796}" dt="2024-08-08T13:52:12.754" v="14" actId="478"/>
          <ac:picMkLst>
            <pc:docMk/>
            <pc:sldMk cId="1145871127" sldId="305"/>
            <ac:picMk id="10" creationId="{BE62B663-963A-D67D-C19E-3EFFF23E4F55}"/>
          </ac:picMkLst>
        </pc:picChg>
        <pc:picChg chg="mod">
          <ac:chgData name="Nicolas Guarin Zapata" userId="514e7ece-ff60-4179-900b-94090e3de7c6" providerId="ADAL" clId="{4224DD5F-5000-4B32-B57D-DA52E70E0796}" dt="2024-08-08T13:52:44.127" v="26" actId="1076"/>
          <ac:picMkLst>
            <pc:docMk/>
            <pc:sldMk cId="1145871127" sldId="305"/>
            <ac:picMk id="11" creationId="{77DC03FC-4A48-39DF-5600-FAB32C4615E8}"/>
          </ac:picMkLst>
        </pc:picChg>
        <pc:picChg chg="del">
          <ac:chgData name="Nicolas Guarin Zapata" userId="514e7ece-ff60-4179-900b-94090e3de7c6" providerId="ADAL" clId="{4224DD5F-5000-4B32-B57D-DA52E70E0796}" dt="2024-08-08T13:52:12.754" v="14" actId="478"/>
          <ac:picMkLst>
            <pc:docMk/>
            <pc:sldMk cId="1145871127" sldId="305"/>
            <ac:picMk id="22" creationId="{161496A2-18DE-40A2-219A-EBCD1D57456C}"/>
          </ac:picMkLst>
        </pc:picChg>
        <pc:cxnChg chg="del">
          <ac:chgData name="Nicolas Guarin Zapata" userId="514e7ece-ff60-4179-900b-94090e3de7c6" providerId="ADAL" clId="{4224DD5F-5000-4B32-B57D-DA52E70E0796}" dt="2024-08-08T13:52:07.663" v="13" actId="478"/>
          <ac:cxnSpMkLst>
            <pc:docMk/>
            <pc:sldMk cId="1145871127" sldId="305"/>
            <ac:cxnSpMk id="2" creationId="{8E16ED2C-1AAF-6F70-2BC9-CBAACEE6FD9A}"/>
          </ac:cxnSpMkLst>
        </pc:cxnChg>
        <pc:cxnChg chg="del">
          <ac:chgData name="Nicolas Guarin Zapata" userId="514e7ece-ff60-4179-900b-94090e3de7c6" providerId="ADAL" clId="{4224DD5F-5000-4B32-B57D-DA52E70E0796}" dt="2024-08-08T13:52:39.842" v="24" actId="478"/>
          <ac:cxnSpMkLst>
            <pc:docMk/>
            <pc:sldMk cId="1145871127" sldId="305"/>
            <ac:cxnSpMk id="8" creationId="{DE90661E-EDA4-4550-A795-580B81B0291E}"/>
          </ac:cxnSpMkLst>
        </pc:cxnChg>
      </pc:sldChg>
      <pc:sldChg chg="delSp modSp add mod">
        <pc:chgData name="Nicolas Guarin Zapata" userId="514e7ece-ff60-4179-900b-94090e3de7c6" providerId="ADAL" clId="{4224DD5F-5000-4B32-B57D-DA52E70E0796}" dt="2024-08-08T13:53:24.649" v="41" actId="14100"/>
        <pc:sldMkLst>
          <pc:docMk/>
          <pc:sldMk cId="32134827" sldId="306"/>
        </pc:sldMkLst>
        <pc:spChg chg="mod">
          <ac:chgData name="Nicolas Guarin Zapata" userId="514e7ece-ff60-4179-900b-94090e3de7c6" providerId="ADAL" clId="{4224DD5F-5000-4B32-B57D-DA52E70E0796}" dt="2024-08-08T13:53:08.847" v="36" actId="1076"/>
          <ac:spMkLst>
            <pc:docMk/>
            <pc:sldMk cId="32134827" sldId="306"/>
            <ac:spMk id="6" creationId="{E2BF5976-444C-40C5-A540-EE2665CA791B}"/>
          </ac:spMkLst>
        </pc:spChg>
        <pc:spChg chg="del">
          <ac:chgData name="Nicolas Guarin Zapata" userId="514e7ece-ff60-4179-900b-94090e3de7c6" providerId="ADAL" clId="{4224DD5F-5000-4B32-B57D-DA52E70E0796}" dt="2024-08-08T13:52:51.447" v="28" actId="478"/>
          <ac:spMkLst>
            <pc:docMk/>
            <pc:sldMk cId="32134827" sldId="306"/>
            <ac:spMk id="7" creationId="{8A2E6D58-D202-0822-68A2-E06426574303}"/>
          </ac:spMkLst>
        </pc:spChg>
        <pc:spChg chg="del mod">
          <ac:chgData name="Nicolas Guarin Zapata" userId="514e7ece-ff60-4179-900b-94090e3de7c6" providerId="ADAL" clId="{4224DD5F-5000-4B32-B57D-DA52E70E0796}" dt="2024-08-08T13:52:53.483" v="31" actId="478"/>
          <ac:spMkLst>
            <pc:docMk/>
            <pc:sldMk cId="32134827" sldId="306"/>
            <ac:spMk id="13" creationId="{63D5BCEF-9820-843F-69F8-185F07265885}"/>
          </ac:spMkLst>
        </pc:spChg>
        <pc:spChg chg="mod">
          <ac:chgData name="Nicolas Guarin Zapata" userId="514e7ece-ff60-4179-900b-94090e3de7c6" providerId="ADAL" clId="{4224DD5F-5000-4B32-B57D-DA52E70E0796}" dt="2024-08-08T13:53:24.649" v="41" actId="14100"/>
          <ac:spMkLst>
            <pc:docMk/>
            <pc:sldMk cId="32134827" sldId="306"/>
            <ac:spMk id="15" creationId="{6663EE12-FB2E-2608-6010-AD3B6D8DC134}"/>
          </ac:spMkLst>
        </pc:spChg>
        <pc:spChg chg="mod">
          <ac:chgData name="Nicolas Guarin Zapata" userId="514e7ece-ff60-4179-900b-94090e3de7c6" providerId="ADAL" clId="{4224DD5F-5000-4B32-B57D-DA52E70E0796}" dt="2024-08-08T13:53:17.682" v="39" actId="14100"/>
          <ac:spMkLst>
            <pc:docMk/>
            <pc:sldMk cId="32134827" sldId="306"/>
            <ac:spMk id="17" creationId="{76CFABFF-1B9F-8A1B-E6F8-E6B20241E03E}"/>
          </ac:spMkLst>
        </pc:spChg>
        <pc:spChg chg="mod">
          <ac:chgData name="Nicolas Guarin Zapata" userId="514e7ece-ff60-4179-900b-94090e3de7c6" providerId="ADAL" clId="{4224DD5F-5000-4B32-B57D-DA52E70E0796}" dt="2024-08-08T13:53:08.847" v="36" actId="1076"/>
          <ac:spMkLst>
            <pc:docMk/>
            <pc:sldMk cId="32134827" sldId="306"/>
            <ac:spMk id="18" creationId="{14955634-FBC6-C80E-D1CC-4DEA716B1E32}"/>
          </ac:spMkLst>
        </pc:spChg>
        <pc:picChg chg="mod">
          <ac:chgData name="Nicolas Guarin Zapata" userId="514e7ece-ff60-4179-900b-94090e3de7c6" providerId="ADAL" clId="{4224DD5F-5000-4B32-B57D-DA52E70E0796}" dt="2024-08-08T13:53:08.847" v="36" actId="1076"/>
          <ac:picMkLst>
            <pc:docMk/>
            <pc:sldMk cId="32134827" sldId="306"/>
            <ac:picMk id="10" creationId="{BE62B663-963A-D67D-C19E-3EFFF23E4F55}"/>
          </ac:picMkLst>
        </pc:picChg>
        <pc:picChg chg="del">
          <ac:chgData name="Nicolas Guarin Zapata" userId="514e7ece-ff60-4179-900b-94090e3de7c6" providerId="ADAL" clId="{4224DD5F-5000-4B32-B57D-DA52E70E0796}" dt="2024-08-08T13:52:51.998" v="29" actId="478"/>
          <ac:picMkLst>
            <pc:docMk/>
            <pc:sldMk cId="32134827" sldId="306"/>
            <ac:picMk id="11" creationId="{77DC03FC-4A48-39DF-5600-FAB32C4615E8}"/>
          </ac:picMkLst>
        </pc:picChg>
        <pc:picChg chg="mod">
          <ac:chgData name="Nicolas Guarin Zapata" userId="514e7ece-ff60-4179-900b-94090e3de7c6" providerId="ADAL" clId="{4224DD5F-5000-4B32-B57D-DA52E70E0796}" dt="2024-08-08T13:53:19.746" v="40" actId="1076"/>
          <ac:picMkLst>
            <pc:docMk/>
            <pc:sldMk cId="32134827" sldId="306"/>
            <ac:picMk id="22" creationId="{161496A2-18DE-40A2-219A-EBCD1D57456C}"/>
          </ac:picMkLst>
        </pc:picChg>
        <pc:cxnChg chg="del">
          <ac:chgData name="Nicolas Guarin Zapata" userId="514e7ece-ff60-4179-900b-94090e3de7c6" providerId="ADAL" clId="{4224DD5F-5000-4B32-B57D-DA52E70E0796}" dt="2024-08-08T13:52:50.430" v="27" actId="478"/>
          <ac:cxnSpMkLst>
            <pc:docMk/>
            <pc:sldMk cId="32134827" sldId="306"/>
            <ac:cxnSpMk id="2" creationId="{8E16ED2C-1AAF-6F70-2BC9-CBAACEE6FD9A}"/>
          </ac:cxnSpMkLst>
        </pc:cxnChg>
      </pc:sldChg>
    </pc:docChg>
  </pc:docChgLst>
  <pc:docChgLst>
    <pc:chgData name="Gregorio Perez Bernal" userId="S::gperezb1@eafit.edu.co::48bcdaf4-b969-47ec-a40a-2318dd601b6d" providerId="AD" clId="Web-{4B73BB76-CDFD-230E-F856-036C670796B4}"/>
    <pc:docChg chg="modSld">
      <pc:chgData name="Gregorio Perez Bernal" userId="S::gperezb1@eafit.edu.co::48bcdaf4-b969-47ec-a40a-2318dd601b6d" providerId="AD" clId="Web-{4B73BB76-CDFD-230E-F856-036C670796B4}" dt="2024-08-08T13:27:59.766" v="5" actId="20577"/>
      <pc:docMkLst>
        <pc:docMk/>
      </pc:docMkLst>
      <pc:sldChg chg="modSp">
        <pc:chgData name="Gregorio Perez Bernal" userId="S::gperezb1@eafit.edu.co::48bcdaf4-b969-47ec-a40a-2318dd601b6d" providerId="AD" clId="Web-{4B73BB76-CDFD-230E-F856-036C670796B4}" dt="2024-08-08T13:27:59.766" v="5" actId="20577"/>
        <pc:sldMkLst>
          <pc:docMk/>
          <pc:sldMk cId="4256717131" sldId="289"/>
        </pc:sldMkLst>
        <pc:spChg chg="mod">
          <ac:chgData name="Gregorio Perez Bernal" userId="S::gperezb1@eafit.edu.co::48bcdaf4-b969-47ec-a40a-2318dd601b6d" providerId="AD" clId="Web-{4B73BB76-CDFD-230E-F856-036C670796B4}" dt="2024-08-08T13:27:59.766" v="5" actId="20577"/>
          <ac:spMkLst>
            <pc:docMk/>
            <pc:sldMk cId="4256717131" sldId="289"/>
            <ac:spMk id="6" creationId="{E2BF5976-444C-40C5-A540-EE2665CA791B}"/>
          </ac:spMkLst>
        </pc:spChg>
      </pc:sldChg>
    </pc:docChg>
  </pc:docChgLst>
  <pc:docChgLst>
    <pc:chgData name="Gregorio Perez Bernal" userId="48bcdaf4-b969-47ec-a40a-2318dd601b6d" providerId="ADAL" clId="{42192F5A-5E02-4714-A2DA-4EE5C91726DB}"/>
    <pc:docChg chg="undo custSel addSld delSld modSld modMainMaster">
      <pc:chgData name="Gregorio Perez Bernal" userId="48bcdaf4-b969-47ec-a40a-2318dd601b6d" providerId="ADAL" clId="{42192F5A-5E02-4714-A2DA-4EE5C91726DB}" dt="2024-08-08T19:14:11.770" v="1326" actId="1076"/>
      <pc:docMkLst>
        <pc:docMk/>
      </pc:docMkLst>
      <pc:sldChg chg="addSp delSp modSp mod">
        <pc:chgData name="Gregorio Perez Bernal" userId="48bcdaf4-b969-47ec-a40a-2318dd601b6d" providerId="ADAL" clId="{42192F5A-5E02-4714-A2DA-4EE5C91726DB}" dt="2024-08-08T19:14:11.770" v="1326" actId="1076"/>
        <pc:sldMkLst>
          <pc:docMk/>
          <pc:sldMk cId="1992030653" sldId="259"/>
        </pc:sldMkLst>
        <pc:spChg chg="mod">
          <ac:chgData name="Gregorio Perez Bernal" userId="48bcdaf4-b969-47ec-a40a-2318dd601b6d" providerId="ADAL" clId="{42192F5A-5E02-4714-A2DA-4EE5C91726DB}" dt="2024-08-08T14:46:04.180" v="1199" actId="2711"/>
          <ac:spMkLst>
            <pc:docMk/>
            <pc:sldMk cId="1992030653" sldId="259"/>
            <ac:spMk id="3" creationId="{BECDD9AD-B4D3-E7A0-D0CA-DFF82313CCF1}"/>
          </ac:spMkLst>
        </pc:spChg>
        <pc:spChg chg="mod">
          <ac:chgData name="Gregorio Perez Bernal" userId="48bcdaf4-b969-47ec-a40a-2318dd601b6d" providerId="ADAL" clId="{42192F5A-5E02-4714-A2DA-4EE5C91726DB}" dt="2024-08-08T14:46:08.286" v="1200" actId="1076"/>
          <ac:spMkLst>
            <pc:docMk/>
            <pc:sldMk cId="1992030653" sldId="259"/>
            <ac:spMk id="6" creationId="{7C931AA2-4CC1-C0DC-00A7-4288905381DD}"/>
          </ac:spMkLst>
        </pc:spChg>
        <pc:spChg chg="add del">
          <ac:chgData name="Gregorio Perez Bernal" userId="48bcdaf4-b969-47ec-a40a-2318dd601b6d" providerId="ADAL" clId="{42192F5A-5E02-4714-A2DA-4EE5C91726DB}" dt="2024-08-08T19:12:49.929" v="1319" actId="478"/>
          <ac:spMkLst>
            <pc:docMk/>
            <pc:sldMk cId="1992030653" sldId="259"/>
            <ac:spMk id="9" creationId="{A2E2374B-C635-1800-C7B6-25D1E06A4297}"/>
          </ac:spMkLst>
        </pc:spChg>
        <pc:spChg chg="add mod">
          <ac:chgData name="Gregorio Perez Bernal" userId="48bcdaf4-b969-47ec-a40a-2318dd601b6d" providerId="ADAL" clId="{42192F5A-5E02-4714-A2DA-4EE5C91726DB}" dt="2024-08-08T19:12:37.370" v="1317" actId="14100"/>
          <ac:spMkLst>
            <pc:docMk/>
            <pc:sldMk cId="1992030653" sldId="259"/>
            <ac:spMk id="10" creationId="{B3432B3B-1539-376F-B875-D39D3B42990A}"/>
          </ac:spMkLst>
        </pc:spChg>
        <pc:spChg chg="add mod">
          <ac:chgData name="Gregorio Perez Bernal" userId="48bcdaf4-b969-47ec-a40a-2318dd601b6d" providerId="ADAL" clId="{42192F5A-5E02-4714-A2DA-4EE5C91726DB}" dt="2024-08-08T19:12:40.191" v="1318"/>
          <ac:spMkLst>
            <pc:docMk/>
            <pc:sldMk cId="1992030653" sldId="259"/>
            <ac:spMk id="11" creationId="{7D8A97F3-6981-F35F-4C4D-3765DD7533B5}"/>
          </ac:spMkLst>
        </pc:spChg>
        <pc:picChg chg="add del mod">
          <ac:chgData name="Gregorio Perez Bernal" userId="48bcdaf4-b969-47ec-a40a-2318dd601b6d" providerId="ADAL" clId="{42192F5A-5E02-4714-A2DA-4EE5C91726DB}" dt="2024-08-08T19:05:59.242" v="1297" actId="478"/>
          <ac:picMkLst>
            <pc:docMk/>
            <pc:sldMk cId="1992030653" sldId="259"/>
            <ac:picMk id="8" creationId="{6A275F3D-2330-80DB-A6B8-7AA52DEC929F}"/>
          </ac:picMkLst>
        </pc:picChg>
        <pc:picChg chg="add mod">
          <ac:chgData name="Gregorio Perez Bernal" userId="48bcdaf4-b969-47ec-a40a-2318dd601b6d" providerId="ADAL" clId="{42192F5A-5E02-4714-A2DA-4EE5C91726DB}" dt="2024-08-08T19:14:11.770" v="1326" actId="1076"/>
          <ac:picMkLst>
            <pc:docMk/>
            <pc:sldMk cId="1992030653" sldId="259"/>
            <ac:picMk id="13" creationId="{8E38EA07-80D4-1CE0-49CC-263A1A879C4A}"/>
          </ac:picMkLst>
        </pc:picChg>
      </pc:sldChg>
      <pc:sldChg chg="modSp del mod">
        <pc:chgData name="Gregorio Perez Bernal" userId="48bcdaf4-b969-47ec-a40a-2318dd601b6d" providerId="ADAL" clId="{42192F5A-5E02-4714-A2DA-4EE5C91726DB}" dt="2024-08-08T14:16:44.343" v="814" actId="47"/>
        <pc:sldMkLst>
          <pc:docMk/>
          <pc:sldMk cId="1715596670" sldId="273"/>
        </pc:sldMkLst>
        <pc:spChg chg="mod">
          <ac:chgData name="Gregorio Perez Bernal" userId="48bcdaf4-b969-47ec-a40a-2318dd601b6d" providerId="ADAL" clId="{42192F5A-5E02-4714-A2DA-4EE5C91726DB}" dt="2024-08-08T13:44:21.993" v="584" actId="20577"/>
          <ac:spMkLst>
            <pc:docMk/>
            <pc:sldMk cId="1715596670" sldId="273"/>
            <ac:spMk id="15" creationId="{6663EE12-FB2E-2608-6010-AD3B6D8DC134}"/>
          </ac:spMkLst>
        </pc:spChg>
      </pc:sldChg>
      <pc:sldChg chg="addSp delSp modSp mod">
        <pc:chgData name="Gregorio Perez Bernal" userId="48bcdaf4-b969-47ec-a40a-2318dd601b6d" providerId="ADAL" clId="{42192F5A-5E02-4714-A2DA-4EE5C91726DB}" dt="2024-08-08T19:11:55.928" v="1314" actId="27614"/>
        <pc:sldMkLst>
          <pc:docMk/>
          <pc:sldMk cId="2694423192" sldId="288"/>
        </pc:sldMkLst>
        <pc:spChg chg="mod">
          <ac:chgData name="Gregorio Perez Bernal" userId="48bcdaf4-b969-47ec-a40a-2318dd601b6d" providerId="ADAL" clId="{42192F5A-5E02-4714-A2DA-4EE5C91726DB}" dt="2024-08-08T13:52:17.823" v="587" actId="27636"/>
          <ac:spMkLst>
            <pc:docMk/>
            <pc:sldMk cId="2694423192" sldId="288"/>
            <ac:spMk id="4" creationId="{EF8603E2-8DF0-BBF3-977C-6B892732C3A4}"/>
          </ac:spMkLst>
        </pc:spChg>
        <pc:spChg chg="mod">
          <ac:chgData name="Gregorio Perez Bernal" userId="48bcdaf4-b969-47ec-a40a-2318dd601b6d" providerId="ADAL" clId="{42192F5A-5E02-4714-A2DA-4EE5C91726DB}" dt="2024-08-08T14:56:56.494" v="1286" actId="20577"/>
          <ac:spMkLst>
            <pc:docMk/>
            <pc:sldMk cId="2694423192" sldId="288"/>
            <ac:spMk id="5" creationId="{74DAFF57-4BEB-1537-B2E7-600B058DC650}"/>
          </ac:spMkLst>
        </pc:spChg>
        <pc:spChg chg="add mod">
          <ac:chgData name="Gregorio Perez Bernal" userId="48bcdaf4-b969-47ec-a40a-2318dd601b6d" providerId="ADAL" clId="{42192F5A-5E02-4714-A2DA-4EE5C91726DB}" dt="2024-08-08T13:55:07.686" v="717" actId="403"/>
          <ac:spMkLst>
            <pc:docMk/>
            <pc:sldMk cId="2694423192" sldId="288"/>
            <ac:spMk id="7" creationId="{4D6DE800-4691-4FFA-59F7-2B0BA824F334}"/>
          </ac:spMkLst>
        </pc:spChg>
        <pc:picChg chg="add mod">
          <ac:chgData name="Gregorio Perez Bernal" userId="48bcdaf4-b969-47ec-a40a-2318dd601b6d" providerId="ADAL" clId="{42192F5A-5E02-4714-A2DA-4EE5C91726DB}" dt="2024-08-08T19:11:55.928" v="1314" actId="27614"/>
          <ac:picMkLst>
            <pc:docMk/>
            <pc:sldMk cId="2694423192" sldId="288"/>
            <ac:picMk id="6" creationId="{1545AF4C-033A-DCDF-FAD8-38FB3A8FEB65}"/>
          </ac:picMkLst>
        </pc:picChg>
        <pc:picChg chg="add del mod">
          <ac:chgData name="Gregorio Perez Bernal" userId="48bcdaf4-b969-47ec-a40a-2318dd601b6d" providerId="ADAL" clId="{42192F5A-5E02-4714-A2DA-4EE5C91726DB}" dt="2024-08-08T14:13:54.219" v="718" actId="478"/>
          <ac:picMkLst>
            <pc:docMk/>
            <pc:sldMk cId="2694423192" sldId="288"/>
            <ac:picMk id="6" creationId="{4A9A9262-A3A4-2CA1-7B99-11864B6DCA50}"/>
          </ac:picMkLst>
        </pc:picChg>
        <pc:picChg chg="add del mod">
          <ac:chgData name="Gregorio Perez Bernal" userId="48bcdaf4-b969-47ec-a40a-2318dd601b6d" providerId="ADAL" clId="{42192F5A-5E02-4714-A2DA-4EE5C91726DB}" dt="2024-08-08T19:11:36.520" v="1310" actId="478"/>
          <ac:picMkLst>
            <pc:docMk/>
            <pc:sldMk cId="2694423192" sldId="288"/>
            <ac:picMk id="9" creationId="{4AD5B606-2EDF-870D-2B63-7F64E8463378}"/>
          </ac:picMkLst>
        </pc:picChg>
      </pc:sldChg>
      <pc:sldChg chg="modSp mod">
        <pc:chgData name="Gregorio Perez Bernal" userId="48bcdaf4-b969-47ec-a40a-2318dd601b6d" providerId="ADAL" clId="{42192F5A-5E02-4714-A2DA-4EE5C91726DB}" dt="2024-08-08T14:55:40.373" v="1251" actId="20577"/>
        <pc:sldMkLst>
          <pc:docMk/>
          <pc:sldMk cId="4256717131" sldId="289"/>
        </pc:sldMkLst>
        <pc:spChg chg="mod">
          <ac:chgData name="Gregorio Perez Bernal" userId="48bcdaf4-b969-47ec-a40a-2318dd601b6d" providerId="ADAL" clId="{42192F5A-5E02-4714-A2DA-4EE5C91726DB}" dt="2024-08-08T14:55:40.373" v="1251" actId="20577"/>
          <ac:spMkLst>
            <pc:docMk/>
            <pc:sldMk cId="4256717131" sldId="289"/>
            <ac:spMk id="3" creationId="{AF7654B5-7CE1-6587-EB44-CC5B923F17E2}"/>
          </ac:spMkLst>
        </pc:spChg>
      </pc:sldChg>
      <pc:sldChg chg="modSp mod">
        <pc:chgData name="Gregorio Perez Bernal" userId="48bcdaf4-b969-47ec-a40a-2318dd601b6d" providerId="ADAL" clId="{42192F5A-5E02-4714-A2DA-4EE5C91726DB}" dt="2024-08-08T14:55:44.120" v="1252" actId="20577"/>
        <pc:sldMkLst>
          <pc:docMk/>
          <pc:sldMk cId="1286986337" sldId="290"/>
        </pc:sldMkLst>
        <pc:spChg chg="mod">
          <ac:chgData name="Gregorio Perez Bernal" userId="48bcdaf4-b969-47ec-a40a-2318dd601b6d" providerId="ADAL" clId="{42192F5A-5E02-4714-A2DA-4EE5C91726DB}" dt="2024-08-08T14:55:44.120" v="1252" actId="20577"/>
          <ac:spMkLst>
            <pc:docMk/>
            <pc:sldMk cId="1286986337" sldId="290"/>
            <ac:spMk id="2" creationId="{267F51CB-95AE-DE97-4409-56B9FBD4F8BA}"/>
          </ac:spMkLst>
        </pc:spChg>
      </pc:sldChg>
      <pc:sldChg chg="addSp modSp mod">
        <pc:chgData name="Gregorio Perez Bernal" userId="48bcdaf4-b969-47ec-a40a-2318dd601b6d" providerId="ADAL" clId="{42192F5A-5E02-4714-A2DA-4EE5C91726DB}" dt="2024-08-08T14:55:49.370" v="1253" actId="20577"/>
        <pc:sldMkLst>
          <pc:docMk/>
          <pc:sldMk cId="1245143295" sldId="293"/>
        </pc:sldMkLst>
        <pc:spChg chg="mod">
          <ac:chgData name="Gregorio Perez Bernal" userId="48bcdaf4-b969-47ec-a40a-2318dd601b6d" providerId="ADAL" clId="{42192F5A-5E02-4714-A2DA-4EE5C91726DB}" dt="2024-08-08T13:32:34.880" v="92" actId="20577"/>
          <ac:spMkLst>
            <pc:docMk/>
            <pc:sldMk cId="1245143295" sldId="293"/>
            <ac:spMk id="3" creationId="{E1D74C3E-E27A-6AB0-B9E0-DCF20C7D2BC0}"/>
          </ac:spMkLst>
        </pc:spChg>
        <pc:spChg chg="mod">
          <ac:chgData name="Gregorio Perez Bernal" userId="48bcdaf4-b969-47ec-a40a-2318dd601b6d" providerId="ADAL" clId="{42192F5A-5E02-4714-A2DA-4EE5C91726DB}" dt="2024-08-08T14:55:49.370" v="1253" actId="20577"/>
          <ac:spMkLst>
            <pc:docMk/>
            <pc:sldMk cId="1245143295" sldId="293"/>
            <ac:spMk id="4" creationId="{C11C1DDB-CBB7-8B4A-A9FD-F2FC1F8EDBC3}"/>
          </ac:spMkLst>
        </pc:spChg>
        <pc:spChg chg="add mod">
          <ac:chgData name="Gregorio Perez Bernal" userId="48bcdaf4-b969-47ec-a40a-2318dd601b6d" providerId="ADAL" clId="{42192F5A-5E02-4714-A2DA-4EE5C91726DB}" dt="2024-08-08T13:33:42.577" v="109" actId="1076"/>
          <ac:spMkLst>
            <pc:docMk/>
            <pc:sldMk cId="1245143295" sldId="293"/>
            <ac:spMk id="7" creationId="{09175393-52DD-83E6-4F2B-1088B3CEDC07}"/>
          </ac:spMkLst>
        </pc:spChg>
        <pc:spChg chg="add mod">
          <ac:chgData name="Gregorio Perez Bernal" userId="48bcdaf4-b969-47ec-a40a-2318dd601b6d" providerId="ADAL" clId="{42192F5A-5E02-4714-A2DA-4EE5C91726DB}" dt="2024-08-08T13:33:54.630" v="113" actId="1076"/>
          <ac:spMkLst>
            <pc:docMk/>
            <pc:sldMk cId="1245143295" sldId="293"/>
            <ac:spMk id="9" creationId="{A59000AC-2C37-1271-AEE3-A7AA437C5D27}"/>
          </ac:spMkLst>
        </pc:spChg>
        <pc:spChg chg="mod">
          <ac:chgData name="Gregorio Perez Bernal" userId="48bcdaf4-b969-47ec-a40a-2318dd601b6d" providerId="ADAL" clId="{42192F5A-5E02-4714-A2DA-4EE5C91726DB}" dt="2024-08-08T13:33:21.184" v="100" actId="1076"/>
          <ac:spMkLst>
            <pc:docMk/>
            <pc:sldMk cId="1245143295" sldId="293"/>
            <ac:spMk id="10" creationId="{2C866DA9-63E9-BB25-D964-BE445DF853C4}"/>
          </ac:spMkLst>
        </pc:spChg>
        <pc:picChg chg="mod">
          <ac:chgData name="Gregorio Perez Bernal" userId="48bcdaf4-b969-47ec-a40a-2318dd601b6d" providerId="ADAL" clId="{42192F5A-5E02-4714-A2DA-4EE5C91726DB}" dt="2024-08-08T13:32:39.568" v="93" actId="1076"/>
          <ac:picMkLst>
            <pc:docMk/>
            <pc:sldMk cId="1245143295" sldId="293"/>
            <ac:picMk id="6" creationId="{8ADE6BE2-A6D6-00B7-F65A-E1CAC6EFD084}"/>
          </ac:picMkLst>
        </pc:picChg>
        <pc:picChg chg="add mod">
          <ac:chgData name="Gregorio Perez Bernal" userId="48bcdaf4-b969-47ec-a40a-2318dd601b6d" providerId="ADAL" clId="{42192F5A-5E02-4714-A2DA-4EE5C91726DB}" dt="2024-08-08T13:33:46.569" v="111" actId="1076"/>
          <ac:picMkLst>
            <pc:docMk/>
            <pc:sldMk cId="1245143295" sldId="293"/>
            <ac:picMk id="1026" creationId="{94C5F180-C678-BBB2-3CBF-D887F0C5A033}"/>
          </ac:picMkLst>
        </pc:picChg>
      </pc:sldChg>
      <pc:sldChg chg="modSp mod">
        <pc:chgData name="Gregorio Perez Bernal" userId="48bcdaf4-b969-47ec-a40a-2318dd601b6d" providerId="ADAL" clId="{42192F5A-5E02-4714-A2DA-4EE5C91726DB}" dt="2024-08-08T14:55:54.168" v="1254" actId="20577"/>
        <pc:sldMkLst>
          <pc:docMk/>
          <pc:sldMk cId="9434133" sldId="294"/>
        </pc:sldMkLst>
        <pc:spChg chg="mod">
          <ac:chgData name="Gregorio Perez Bernal" userId="48bcdaf4-b969-47ec-a40a-2318dd601b6d" providerId="ADAL" clId="{42192F5A-5E02-4714-A2DA-4EE5C91726DB}" dt="2024-08-08T14:55:54.168" v="1254" actId="20577"/>
          <ac:spMkLst>
            <pc:docMk/>
            <pc:sldMk cId="9434133" sldId="294"/>
            <ac:spMk id="2" creationId="{9FE03A4C-EA63-F7CF-1986-31EE3F10D76A}"/>
          </ac:spMkLst>
        </pc:spChg>
      </pc:sldChg>
      <pc:sldChg chg="addSp modSp mod">
        <pc:chgData name="Gregorio Perez Bernal" userId="48bcdaf4-b969-47ec-a40a-2318dd601b6d" providerId="ADAL" clId="{42192F5A-5E02-4714-A2DA-4EE5C91726DB}" dt="2024-08-08T14:56:14.291" v="1261" actId="20577"/>
        <pc:sldMkLst>
          <pc:docMk/>
          <pc:sldMk cId="2705386243" sldId="295"/>
        </pc:sldMkLst>
        <pc:spChg chg="add mod">
          <ac:chgData name="Gregorio Perez Bernal" userId="48bcdaf4-b969-47ec-a40a-2318dd601b6d" providerId="ADAL" clId="{42192F5A-5E02-4714-A2DA-4EE5C91726DB}" dt="2024-08-08T13:42:23.617" v="524" actId="404"/>
          <ac:spMkLst>
            <pc:docMk/>
            <pc:sldMk cId="2705386243" sldId="295"/>
            <ac:spMk id="2" creationId="{0D2937BA-714E-8E2F-436B-5B5B22861B0F}"/>
          </ac:spMkLst>
        </pc:spChg>
        <pc:spChg chg="add mod">
          <ac:chgData name="Gregorio Perez Bernal" userId="48bcdaf4-b969-47ec-a40a-2318dd601b6d" providerId="ADAL" clId="{42192F5A-5E02-4714-A2DA-4EE5C91726DB}" dt="2024-08-08T13:42:29.714" v="526" actId="1076"/>
          <ac:spMkLst>
            <pc:docMk/>
            <pc:sldMk cId="2705386243" sldId="295"/>
            <ac:spMk id="3" creationId="{5D1B36A7-0497-6BB0-6253-B17DDBA16000}"/>
          </ac:spMkLst>
        </pc:spChg>
        <pc:spChg chg="add mod">
          <ac:chgData name="Gregorio Perez Bernal" userId="48bcdaf4-b969-47ec-a40a-2318dd601b6d" providerId="ADAL" clId="{42192F5A-5E02-4714-A2DA-4EE5C91726DB}" dt="2024-08-08T13:42:29.714" v="526" actId="1076"/>
          <ac:spMkLst>
            <pc:docMk/>
            <pc:sldMk cId="2705386243" sldId="295"/>
            <ac:spMk id="4" creationId="{12376A31-3C87-48D1-39AF-D2E7D8F01929}"/>
          </ac:spMkLst>
        </pc:spChg>
        <pc:spChg chg="mod">
          <ac:chgData name="Gregorio Perez Bernal" userId="48bcdaf4-b969-47ec-a40a-2318dd601b6d" providerId="ADAL" clId="{42192F5A-5E02-4714-A2DA-4EE5C91726DB}" dt="2024-08-08T13:41:13.681" v="513" actId="1076"/>
          <ac:spMkLst>
            <pc:docMk/>
            <pc:sldMk cId="2705386243" sldId="295"/>
            <ac:spMk id="6" creationId="{15AC144C-F7E4-B314-C88A-F00EE2A372BE}"/>
          </ac:spMkLst>
        </pc:spChg>
        <pc:spChg chg="mod">
          <ac:chgData name="Gregorio Perez Bernal" userId="48bcdaf4-b969-47ec-a40a-2318dd601b6d" providerId="ADAL" clId="{42192F5A-5E02-4714-A2DA-4EE5C91726DB}" dt="2024-08-08T14:56:14.291" v="1261" actId="20577"/>
          <ac:spMkLst>
            <pc:docMk/>
            <pc:sldMk cId="2705386243" sldId="295"/>
            <ac:spMk id="7" creationId="{7918E37A-9803-C563-2E54-CD9250E9BD37}"/>
          </ac:spMkLst>
        </pc:spChg>
        <pc:spChg chg="add mod">
          <ac:chgData name="Gregorio Perez Bernal" userId="48bcdaf4-b969-47ec-a40a-2318dd601b6d" providerId="ADAL" clId="{42192F5A-5E02-4714-A2DA-4EE5C91726DB}" dt="2024-08-08T13:44:22.230" v="585" actId="1076"/>
          <ac:spMkLst>
            <pc:docMk/>
            <pc:sldMk cId="2705386243" sldId="295"/>
            <ac:spMk id="9" creationId="{049DAE63-F662-7D40-3A12-20860912A62C}"/>
          </ac:spMkLst>
        </pc:spChg>
      </pc:sldChg>
      <pc:sldChg chg="modSp mod">
        <pc:chgData name="Gregorio Perez Bernal" userId="48bcdaf4-b969-47ec-a40a-2318dd601b6d" providerId="ADAL" clId="{42192F5A-5E02-4714-A2DA-4EE5C91726DB}" dt="2024-08-08T14:56:02.357" v="1257" actId="1076"/>
        <pc:sldMkLst>
          <pc:docMk/>
          <pc:sldMk cId="1621682357" sldId="296"/>
        </pc:sldMkLst>
        <pc:spChg chg="mod">
          <ac:chgData name="Gregorio Perez Bernal" userId="48bcdaf4-b969-47ec-a40a-2318dd601b6d" providerId="ADAL" clId="{42192F5A-5E02-4714-A2DA-4EE5C91726DB}" dt="2024-08-08T13:34:25.520" v="154" actId="1076"/>
          <ac:spMkLst>
            <pc:docMk/>
            <pc:sldMk cId="1621682357" sldId="296"/>
            <ac:spMk id="3" creationId="{342BE474-518F-8C28-E13E-3188560E7DDD}"/>
          </ac:spMkLst>
        </pc:spChg>
        <pc:spChg chg="mod">
          <ac:chgData name="Gregorio Perez Bernal" userId="48bcdaf4-b969-47ec-a40a-2318dd601b6d" providerId="ADAL" clId="{42192F5A-5E02-4714-A2DA-4EE5C91726DB}" dt="2024-08-08T13:34:22.017" v="153" actId="20577"/>
          <ac:spMkLst>
            <pc:docMk/>
            <pc:sldMk cId="1621682357" sldId="296"/>
            <ac:spMk id="10" creationId="{0133F1EE-74A6-9739-7B05-0450BDD16669}"/>
          </ac:spMkLst>
        </pc:spChg>
        <pc:spChg chg="mod">
          <ac:chgData name="Gregorio Perez Bernal" userId="48bcdaf4-b969-47ec-a40a-2318dd601b6d" providerId="ADAL" clId="{42192F5A-5E02-4714-A2DA-4EE5C91726DB}" dt="2024-08-08T14:56:02.357" v="1257" actId="1076"/>
          <ac:spMkLst>
            <pc:docMk/>
            <pc:sldMk cId="1621682357" sldId="296"/>
            <ac:spMk id="11" creationId="{99A374CD-C14A-BFE2-7FCA-486AA1D7D1B7}"/>
          </ac:spMkLst>
        </pc:spChg>
      </pc:sldChg>
      <pc:sldChg chg="modSp mod modCm">
        <pc:chgData name="Gregorio Perez Bernal" userId="48bcdaf4-b969-47ec-a40a-2318dd601b6d" providerId="ADAL" clId="{42192F5A-5E02-4714-A2DA-4EE5C91726DB}" dt="2024-08-08T14:56:06.664" v="1259" actId="20577"/>
        <pc:sldMkLst>
          <pc:docMk/>
          <pc:sldMk cId="1098102654" sldId="297"/>
        </pc:sldMkLst>
        <pc:spChg chg="mod">
          <ac:chgData name="Gregorio Perez Bernal" userId="48bcdaf4-b969-47ec-a40a-2318dd601b6d" providerId="ADAL" clId="{42192F5A-5E02-4714-A2DA-4EE5C91726DB}" dt="2024-08-08T14:16:00.035" v="798"/>
          <ac:spMkLst>
            <pc:docMk/>
            <pc:sldMk cId="1098102654" sldId="297"/>
            <ac:spMk id="4" creationId="{E9E87AA3-1013-FA0D-FCE0-4D3F233B5CFA}"/>
          </ac:spMkLst>
        </pc:spChg>
        <pc:spChg chg="mod">
          <ac:chgData name="Gregorio Perez Bernal" userId="48bcdaf4-b969-47ec-a40a-2318dd601b6d" providerId="ADAL" clId="{42192F5A-5E02-4714-A2DA-4EE5C91726DB}" dt="2024-08-08T14:56:06.664" v="1259" actId="20577"/>
          <ac:spMkLst>
            <pc:docMk/>
            <pc:sldMk cId="1098102654" sldId="297"/>
            <ac:spMk id="14" creationId="{EE2DDE66-6007-9F8A-6881-0C8424F0995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regorio Perez Bernal" userId="48bcdaf4-b969-47ec-a40a-2318dd601b6d" providerId="ADAL" clId="{42192F5A-5E02-4714-A2DA-4EE5C91726DB}" dt="2024-08-08T14:16:00.035" v="798"/>
              <pc2:cmMkLst xmlns:pc2="http://schemas.microsoft.com/office/powerpoint/2019/9/main/command">
                <pc:docMk/>
                <pc:sldMk cId="1098102654" sldId="297"/>
                <pc2:cmMk id="{3B984D4E-5F37-4C7C-8289-91A57A1661E4}"/>
              </pc2:cmMkLst>
            </pc226:cmChg>
          </p:ext>
        </pc:extLst>
      </pc:sldChg>
      <pc:sldChg chg="modSp mod">
        <pc:chgData name="Gregorio Perez Bernal" userId="48bcdaf4-b969-47ec-a40a-2318dd601b6d" providerId="ADAL" clId="{42192F5A-5E02-4714-A2DA-4EE5C91726DB}" dt="2024-08-08T14:56:17.817" v="1263" actId="20577"/>
        <pc:sldMkLst>
          <pc:docMk/>
          <pc:sldMk cId="1176828197" sldId="298"/>
        </pc:sldMkLst>
        <pc:spChg chg="mod">
          <ac:chgData name="Gregorio Perez Bernal" userId="48bcdaf4-b969-47ec-a40a-2318dd601b6d" providerId="ADAL" clId="{42192F5A-5E02-4714-A2DA-4EE5C91726DB}" dt="2024-08-08T14:56:17.817" v="1263" actId="20577"/>
          <ac:spMkLst>
            <pc:docMk/>
            <pc:sldMk cId="1176828197" sldId="298"/>
            <ac:spMk id="2" creationId="{0EA92EBC-7FDA-D0AA-1CA0-0B453E0AA5F7}"/>
          </ac:spMkLst>
        </pc:spChg>
        <pc:spChg chg="mod">
          <ac:chgData name="Gregorio Perez Bernal" userId="48bcdaf4-b969-47ec-a40a-2318dd601b6d" providerId="ADAL" clId="{42192F5A-5E02-4714-A2DA-4EE5C91726DB}" dt="2024-08-08T13:37:43.715" v="325" actId="313"/>
          <ac:spMkLst>
            <pc:docMk/>
            <pc:sldMk cId="1176828197" sldId="298"/>
            <ac:spMk id="6" creationId="{15AC144C-F7E4-B314-C88A-F00EE2A372BE}"/>
          </ac:spMkLst>
        </pc:spChg>
      </pc:sldChg>
      <pc:sldChg chg="addSp delSp modSp mod">
        <pc:chgData name="Gregorio Perez Bernal" userId="48bcdaf4-b969-47ec-a40a-2318dd601b6d" providerId="ADAL" clId="{42192F5A-5E02-4714-A2DA-4EE5C91726DB}" dt="2024-08-08T14:56:23.111" v="1267" actId="20577"/>
        <pc:sldMkLst>
          <pc:docMk/>
          <pc:sldMk cId="3139777208" sldId="299"/>
        </pc:sldMkLst>
        <pc:spChg chg="add mod">
          <ac:chgData name="Gregorio Perez Bernal" userId="48bcdaf4-b969-47ec-a40a-2318dd601b6d" providerId="ADAL" clId="{42192F5A-5E02-4714-A2DA-4EE5C91726DB}" dt="2024-08-08T14:21:30.045" v="857" actId="20577"/>
          <ac:spMkLst>
            <pc:docMk/>
            <pc:sldMk cId="3139777208" sldId="299"/>
            <ac:spMk id="4" creationId="{92B6F2A7-FDE0-DDFE-0DE6-6B4DE7925A1A}"/>
          </ac:spMkLst>
        </pc:spChg>
        <pc:spChg chg="add mod">
          <ac:chgData name="Gregorio Perez Bernal" userId="48bcdaf4-b969-47ec-a40a-2318dd601b6d" providerId="ADAL" clId="{42192F5A-5E02-4714-A2DA-4EE5C91726DB}" dt="2024-08-08T14:21:54.506" v="890" actId="20577"/>
          <ac:spMkLst>
            <pc:docMk/>
            <pc:sldMk cId="3139777208" sldId="299"/>
            <ac:spMk id="6" creationId="{38C74024-80A1-4BAB-FD08-591980DC1181}"/>
          </ac:spMkLst>
        </pc:spChg>
        <pc:spChg chg="add mod">
          <ac:chgData name="Gregorio Perez Bernal" userId="48bcdaf4-b969-47ec-a40a-2318dd601b6d" providerId="ADAL" clId="{42192F5A-5E02-4714-A2DA-4EE5C91726DB}" dt="2024-08-08T14:21:58.012" v="896" actId="20577"/>
          <ac:spMkLst>
            <pc:docMk/>
            <pc:sldMk cId="3139777208" sldId="299"/>
            <ac:spMk id="7" creationId="{20E68F02-342C-BC33-8BCD-C4B6ED70BC6C}"/>
          </ac:spMkLst>
        </pc:spChg>
        <pc:spChg chg="mod">
          <ac:chgData name="Gregorio Perez Bernal" userId="48bcdaf4-b969-47ec-a40a-2318dd601b6d" providerId="ADAL" clId="{42192F5A-5E02-4714-A2DA-4EE5C91726DB}" dt="2024-08-08T14:21:59.847" v="897" actId="20577"/>
          <ac:spMkLst>
            <pc:docMk/>
            <pc:sldMk cId="3139777208" sldId="299"/>
            <ac:spMk id="15" creationId="{5D1CCE69-EAF1-046C-98C2-259EBADBBBFC}"/>
          </ac:spMkLst>
        </pc:spChg>
        <pc:spChg chg="del">
          <ac:chgData name="Gregorio Perez Bernal" userId="48bcdaf4-b969-47ec-a40a-2318dd601b6d" providerId="ADAL" clId="{42192F5A-5E02-4714-A2DA-4EE5C91726DB}" dt="2024-08-08T14:17:37.043" v="820" actId="478"/>
          <ac:spMkLst>
            <pc:docMk/>
            <pc:sldMk cId="3139777208" sldId="299"/>
            <ac:spMk id="16" creationId="{2C22BFB1-2507-B16A-CE9E-844E2E084458}"/>
          </ac:spMkLst>
        </pc:spChg>
        <pc:spChg chg="del">
          <ac:chgData name="Gregorio Perez Bernal" userId="48bcdaf4-b969-47ec-a40a-2318dd601b6d" providerId="ADAL" clId="{42192F5A-5E02-4714-A2DA-4EE5C91726DB}" dt="2024-08-08T14:20:36.537" v="822" actId="478"/>
          <ac:spMkLst>
            <pc:docMk/>
            <pc:sldMk cId="3139777208" sldId="299"/>
            <ac:spMk id="17" creationId="{07B965CE-8A89-BEE5-8935-80342FFAC193}"/>
          </ac:spMkLst>
        </pc:spChg>
        <pc:spChg chg="del">
          <ac:chgData name="Gregorio Perez Bernal" userId="48bcdaf4-b969-47ec-a40a-2318dd601b6d" providerId="ADAL" clId="{42192F5A-5E02-4714-A2DA-4EE5C91726DB}" dt="2024-08-08T14:17:40.256" v="821" actId="478"/>
          <ac:spMkLst>
            <pc:docMk/>
            <pc:sldMk cId="3139777208" sldId="299"/>
            <ac:spMk id="18" creationId="{D130CCAF-CFFC-DF39-372B-0AAFB7D82C09}"/>
          </ac:spMkLst>
        </pc:spChg>
        <pc:spChg chg="mod">
          <ac:chgData name="Gregorio Perez Bernal" userId="48bcdaf4-b969-47ec-a40a-2318dd601b6d" providerId="ADAL" clId="{42192F5A-5E02-4714-A2DA-4EE5C91726DB}" dt="2024-08-08T14:56:23.111" v="1267" actId="20577"/>
          <ac:spMkLst>
            <pc:docMk/>
            <pc:sldMk cId="3139777208" sldId="299"/>
            <ac:spMk id="19" creationId="{ACD98345-5543-D303-CAD1-0DCD91F04AB5}"/>
          </ac:spMkLst>
        </pc:spChg>
        <pc:cxnChg chg="del">
          <ac:chgData name="Gregorio Perez Bernal" userId="48bcdaf4-b969-47ec-a40a-2318dd601b6d" providerId="ADAL" clId="{42192F5A-5E02-4714-A2DA-4EE5C91726DB}" dt="2024-08-08T14:17:33.862" v="819" actId="478"/>
          <ac:cxnSpMkLst>
            <pc:docMk/>
            <pc:sldMk cId="3139777208" sldId="299"/>
            <ac:cxnSpMk id="2" creationId="{C7DE2480-32E8-8671-F62E-69065B4CC118}"/>
          </ac:cxnSpMkLst>
        </pc:cxnChg>
        <pc:cxnChg chg="del">
          <ac:chgData name="Gregorio Perez Bernal" userId="48bcdaf4-b969-47ec-a40a-2318dd601b6d" providerId="ADAL" clId="{42192F5A-5E02-4714-A2DA-4EE5C91726DB}" dt="2024-08-08T14:17:32.623" v="818" actId="478"/>
          <ac:cxnSpMkLst>
            <pc:docMk/>
            <pc:sldMk cId="3139777208" sldId="299"/>
            <ac:cxnSpMk id="3" creationId="{06ACAA2E-78A7-4114-7604-4206C29FF26F}"/>
          </ac:cxnSpMkLst>
        </pc:cxnChg>
      </pc:sldChg>
      <pc:sldChg chg="addSp delSp modSp mod">
        <pc:chgData name="Gregorio Perez Bernal" userId="48bcdaf4-b969-47ec-a40a-2318dd601b6d" providerId="ADAL" clId="{42192F5A-5E02-4714-A2DA-4EE5C91726DB}" dt="2024-08-08T14:56:41.894" v="1275" actId="20577"/>
        <pc:sldMkLst>
          <pc:docMk/>
          <pc:sldMk cId="189562373" sldId="300"/>
        </pc:sldMkLst>
        <pc:spChg chg="del">
          <ac:chgData name="Gregorio Perez Bernal" userId="48bcdaf4-b969-47ec-a40a-2318dd601b6d" providerId="ADAL" clId="{42192F5A-5E02-4714-A2DA-4EE5C91726DB}" dt="2024-08-08T14:48:51.520" v="1210" actId="478"/>
          <ac:spMkLst>
            <pc:docMk/>
            <pc:sldMk cId="189562373" sldId="300"/>
            <ac:spMk id="4" creationId="{6233CBC0-BE52-063D-6F3C-C465EE723427}"/>
          </ac:spMkLst>
        </pc:spChg>
        <pc:spChg chg="mod">
          <ac:chgData name="Gregorio Perez Bernal" userId="48bcdaf4-b969-47ec-a40a-2318dd601b6d" providerId="ADAL" clId="{42192F5A-5E02-4714-A2DA-4EE5C91726DB}" dt="2024-08-08T14:49:02.039" v="1211" actId="1076"/>
          <ac:spMkLst>
            <pc:docMk/>
            <pc:sldMk cId="189562373" sldId="300"/>
            <ac:spMk id="7" creationId="{35B73051-0769-A300-AEFB-9876FB82EFD8}"/>
          </ac:spMkLst>
        </pc:spChg>
        <pc:spChg chg="mod">
          <ac:chgData name="Gregorio Perez Bernal" userId="48bcdaf4-b969-47ec-a40a-2318dd601b6d" providerId="ADAL" clId="{42192F5A-5E02-4714-A2DA-4EE5C91726DB}" dt="2024-08-08T14:56:41.894" v="1275" actId="20577"/>
          <ac:spMkLst>
            <pc:docMk/>
            <pc:sldMk cId="189562373" sldId="300"/>
            <ac:spMk id="9" creationId="{1E938705-5986-9583-E430-06D887BF8A6D}"/>
          </ac:spMkLst>
        </pc:spChg>
        <pc:graphicFrameChg chg="add del mod modGraphic">
          <ac:chgData name="Gregorio Perez Bernal" userId="48bcdaf4-b969-47ec-a40a-2318dd601b6d" providerId="ADAL" clId="{42192F5A-5E02-4714-A2DA-4EE5C91726DB}" dt="2024-08-08T14:47:54.333" v="1208" actId="478"/>
          <ac:graphicFrameMkLst>
            <pc:docMk/>
            <pc:sldMk cId="189562373" sldId="300"/>
            <ac:graphicFrameMk id="2" creationId="{25724A04-3B83-E01A-0D1F-E6157F967199}"/>
          </ac:graphicFrameMkLst>
        </pc:graphicFrameChg>
        <pc:graphicFrameChg chg="add mod">
          <ac:chgData name="Gregorio Perez Bernal" userId="48bcdaf4-b969-47ec-a40a-2318dd601b6d" providerId="ADAL" clId="{42192F5A-5E02-4714-A2DA-4EE5C91726DB}" dt="2024-08-08T14:48:45.146" v="1209"/>
          <ac:graphicFrameMkLst>
            <pc:docMk/>
            <pc:sldMk cId="189562373" sldId="300"/>
            <ac:graphicFrameMk id="6" creationId="{DAE00134-36F2-F486-C1A7-3C0CBE8169BB}"/>
          </ac:graphicFrameMkLst>
        </pc:graphicFrameChg>
        <pc:picChg chg="del">
          <ac:chgData name="Gregorio Perez Bernal" userId="48bcdaf4-b969-47ec-a40a-2318dd601b6d" providerId="ADAL" clId="{42192F5A-5E02-4714-A2DA-4EE5C91726DB}" dt="2024-08-08T14:47:33.997" v="1201" actId="478"/>
          <ac:picMkLst>
            <pc:docMk/>
            <pc:sldMk cId="189562373" sldId="300"/>
            <ac:picMk id="3" creationId="{10A7BDCE-C243-4D86-04AF-BEC6B854E4D8}"/>
          </ac:picMkLst>
        </pc:picChg>
      </pc:sldChg>
      <pc:sldChg chg="addSp delSp modSp mod">
        <pc:chgData name="Gregorio Perez Bernal" userId="48bcdaf4-b969-47ec-a40a-2318dd601b6d" providerId="ADAL" clId="{42192F5A-5E02-4714-A2DA-4EE5C91726DB}" dt="2024-08-08T14:56:45.705" v="1277" actId="20577"/>
        <pc:sldMkLst>
          <pc:docMk/>
          <pc:sldMk cId="2868856201" sldId="301"/>
        </pc:sldMkLst>
        <pc:spChg chg="del">
          <ac:chgData name="Gregorio Perez Bernal" userId="48bcdaf4-b969-47ec-a40a-2318dd601b6d" providerId="ADAL" clId="{42192F5A-5E02-4714-A2DA-4EE5C91726DB}" dt="2024-08-08T14:49:07.776" v="1212" actId="478"/>
          <ac:spMkLst>
            <pc:docMk/>
            <pc:sldMk cId="2868856201" sldId="301"/>
            <ac:spMk id="4" creationId="{6233CBC0-BE52-063D-6F3C-C465EE723427}"/>
          </ac:spMkLst>
        </pc:spChg>
        <pc:spChg chg="mod">
          <ac:chgData name="Gregorio Perez Bernal" userId="48bcdaf4-b969-47ec-a40a-2318dd601b6d" providerId="ADAL" clId="{42192F5A-5E02-4714-A2DA-4EE5C91726DB}" dt="2024-08-08T14:56:45.705" v="1277" actId="20577"/>
          <ac:spMkLst>
            <pc:docMk/>
            <pc:sldMk cId="2868856201" sldId="301"/>
            <ac:spMk id="9" creationId="{C91C8BEB-080A-E390-E12B-A023A79C9850}"/>
          </ac:spMkLst>
        </pc:spChg>
        <pc:graphicFrameChg chg="add del mod modGraphic">
          <ac:chgData name="Gregorio Perez Bernal" userId="48bcdaf4-b969-47ec-a40a-2318dd601b6d" providerId="ADAL" clId="{42192F5A-5E02-4714-A2DA-4EE5C91726DB}" dt="2024-08-08T14:50:15.645" v="1216" actId="478"/>
          <ac:graphicFrameMkLst>
            <pc:docMk/>
            <pc:sldMk cId="2868856201" sldId="301"/>
            <ac:graphicFrameMk id="2" creationId="{219F3237-14E3-73AF-F195-0CAB0C6BB2CD}"/>
          </ac:graphicFrameMkLst>
        </pc:graphicFrameChg>
        <pc:graphicFrameChg chg="add mod modGraphic">
          <ac:chgData name="Gregorio Perez Bernal" userId="48bcdaf4-b969-47ec-a40a-2318dd601b6d" providerId="ADAL" clId="{42192F5A-5E02-4714-A2DA-4EE5C91726DB}" dt="2024-08-08T14:52:06.563" v="1244" actId="20577"/>
          <ac:graphicFrameMkLst>
            <pc:docMk/>
            <pc:sldMk cId="2868856201" sldId="301"/>
            <ac:graphicFrameMk id="3" creationId="{4AA402EA-7358-4EB4-B849-FA19441D13B0}"/>
          </ac:graphicFrameMkLst>
        </pc:graphicFrameChg>
        <pc:picChg chg="del">
          <ac:chgData name="Gregorio Perez Bernal" userId="48bcdaf4-b969-47ec-a40a-2318dd601b6d" providerId="ADAL" clId="{42192F5A-5E02-4714-A2DA-4EE5C91726DB}" dt="2024-08-08T14:49:08.940" v="1213" actId="478"/>
          <ac:picMkLst>
            <pc:docMk/>
            <pc:sldMk cId="2868856201" sldId="301"/>
            <ac:picMk id="6" creationId="{A65DB4DE-CC84-BBD1-C6FC-B20DA1CA6C3B}"/>
          </ac:picMkLst>
        </pc:picChg>
      </pc:sldChg>
      <pc:sldChg chg="modSp mod">
        <pc:chgData name="Gregorio Perez Bernal" userId="48bcdaf4-b969-47ec-a40a-2318dd601b6d" providerId="ADAL" clId="{42192F5A-5E02-4714-A2DA-4EE5C91726DB}" dt="2024-08-08T14:56:52.381" v="1284" actId="20577"/>
        <pc:sldMkLst>
          <pc:docMk/>
          <pc:sldMk cId="1367566191" sldId="302"/>
        </pc:sldMkLst>
        <pc:spChg chg="mod">
          <ac:chgData name="Gregorio Perez Bernal" userId="48bcdaf4-b969-47ec-a40a-2318dd601b6d" providerId="ADAL" clId="{42192F5A-5E02-4714-A2DA-4EE5C91726DB}" dt="2024-08-08T14:56:52.381" v="1284" actId="20577"/>
          <ac:spMkLst>
            <pc:docMk/>
            <pc:sldMk cId="1367566191" sldId="302"/>
            <ac:spMk id="2" creationId="{601BBB7C-8B11-0E58-250C-DAFAD918EE97}"/>
          </ac:spMkLst>
        </pc:spChg>
      </pc:sldChg>
      <pc:sldChg chg="modSp del mod">
        <pc:chgData name="Gregorio Perez Bernal" userId="48bcdaf4-b969-47ec-a40a-2318dd601b6d" providerId="ADAL" clId="{42192F5A-5E02-4714-A2DA-4EE5C91726DB}" dt="2024-08-08T14:54:36.057" v="1248" actId="47"/>
        <pc:sldMkLst>
          <pc:docMk/>
          <pc:sldMk cId="733973788" sldId="303"/>
        </pc:sldMkLst>
        <pc:spChg chg="mod">
          <ac:chgData name="Gregorio Perez Bernal" userId="48bcdaf4-b969-47ec-a40a-2318dd601b6d" providerId="ADAL" clId="{42192F5A-5E02-4714-A2DA-4EE5C91726DB}" dt="2024-08-08T14:54:24.523" v="1247" actId="1076"/>
          <ac:spMkLst>
            <pc:docMk/>
            <pc:sldMk cId="733973788" sldId="303"/>
            <ac:spMk id="3" creationId="{BECDD9AD-B4D3-E7A0-D0CA-DFF82313CCF1}"/>
          </ac:spMkLst>
        </pc:spChg>
        <pc:spChg chg="mod">
          <ac:chgData name="Gregorio Perez Bernal" userId="48bcdaf4-b969-47ec-a40a-2318dd601b6d" providerId="ADAL" clId="{42192F5A-5E02-4714-A2DA-4EE5C91726DB}" dt="2024-08-08T14:54:20.308" v="1245" actId="1076"/>
          <ac:spMkLst>
            <pc:docMk/>
            <pc:sldMk cId="733973788" sldId="303"/>
            <ac:spMk id="4" creationId="{2039EE81-E612-47D6-B11D-617B48E96BBE}"/>
          </ac:spMkLst>
        </pc:spChg>
      </pc:sldChg>
      <pc:sldChg chg="modSp mod">
        <pc:chgData name="Gregorio Perez Bernal" userId="48bcdaf4-b969-47ec-a40a-2318dd601b6d" providerId="ADAL" clId="{42192F5A-5E02-4714-A2DA-4EE5C91726DB}" dt="2024-08-08T19:07:07.420" v="1309" actId="27636"/>
        <pc:sldMkLst>
          <pc:docMk/>
          <pc:sldMk cId="520846057" sldId="304"/>
        </pc:sldMkLst>
        <pc:spChg chg="mod">
          <ac:chgData name="Gregorio Perez Bernal" userId="48bcdaf4-b969-47ec-a40a-2318dd601b6d" providerId="ADAL" clId="{42192F5A-5E02-4714-A2DA-4EE5C91726DB}" dt="2024-08-08T19:07:07.420" v="1309" actId="27636"/>
          <ac:spMkLst>
            <pc:docMk/>
            <pc:sldMk cId="520846057" sldId="304"/>
            <ac:spMk id="2" creationId="{9E919BCE-FF93-A9BC-59B4-737DBD06BD7B}"/>
          </ac:spMkLst>
        </pc:spChg>
        <pc:spChg chg="mod">
          <ac:chgData name="Gregorio Perez Bernal" userId="48bcdaf4-b969-47ec-a40a-2318dd601b6d" providerId="ADAL" clId="{42192F5A-5E02-4714-A2DA-4EE5C91726DB}" dt="2024-08-08T19:06:29.490" v="1299" actId="1076"/>
          <ac:spMkLst>
            <pc:docMk/>
            <pc:sldMk cId="520846057" sldId="304"/>
            <ac:spMk id="3" creationId="{9E8273EC-6B59-4730-8D79-7AC834F79412}"/>
          </ac:spMkLst>
        </pc:spChg>
        <pc:spChg chg="mod">
          <ac:chgData name="Gregorio Perez Bernal" userId="48bcdaf4-b969-47ec-a40a-2318dd601b6d" providerId="ADAL" clId="{42192F5A-5E02-4714-A2DA-4EE5C91726DB}" dt="2024-08-08T19:06:51.568" v="1304" actId="27636"/>
          <ac:spMkLst>
            <pc:docMk/>
            <pc:sldMk cId="520846057" sldId="304"/>
            <ac:spMk id="6" creationId="{79D5FA37-5CEB-4400-9601-799F49B65603}"/>
          </ac:spMkLst>
        </pc:spChg>
      </pc:sldChg>
      <pc:sldChg chg="modSp mod">
        <pc:chgData name="Gregorio Perez Bernal" userId="48bcdaf4-b969-47ec-a40a-2318dd601b6d" providerId="ADAL" clId="{42192F5A-5E02-4714-A2DA-4EE5C91726DB}" dt="2024-08-08T14:16:39.456" v="813" actId="1076"/>
        <pc:sldMkLst>
          <pc:docMk/>
          <pc:sldMk cId="1145871127" sldId="305"/>
        </pc:sldMkLst>
        <pc:spChg chg="mod">
          <ac:chgData name="Gregorio Perez Bernal" userId="48bcdaf4-b969-47ec-a40a-2318dd601b6d" providerId="ADAL" clId="{42192F5A-5E02-4714-A2DA-4EE5C91726DB}" dt="2024-08-08T14:16:39.456" v="813" actId="1076"/>
          <ac:spMkLst>
            <pc:docMk/>
            <pc:sldMk cId="1145871127" sldId="305"/>
            <ac:spMk id="7" creationId="{8A2E6D58-D202-0822-68A2-E06426574303}"/>
          </ac:spMkLst>
        </pc:spChg>
      </pc:sldChg>
      <pc:sldChg chg="modSp mod modCm">
        <pc:chgData name="Gregorio Perez Bernal" userId="48bcdaf4-b969-47ec-a40a-2318dd601b6d" providerId="ADAL" clId="{42192F5A-5E02-4714-A2DA-4EE5C91726DB}" dt="2024-08-08T14:55:36.383" v="1250" actId="20577"/>
        <pc:sldMkLst>
          <pc:docMk/>
          <pc:sldMk cId="32134827" sldId="306"/>
        </pc:sldMkLst>
        <pc:spChg chg="mod">
          <ac:chgData name="Gregorio Perez Bernal" userId="48bcdaf4-b969-47ec-a40a-2318dd601b6d" providerId="ADAL" clId="{42192F5A-5E02-4714-A2DA-4EE5C91726DB}" dt="2024-08-08T14:55:36.383" v="1250" actId="20577"/>
          <ac:spMkLst>
            <pc:docMk/>
            <pc:sldMk cId="32134827" sldId="306"/>
            <ac:spMk id="3" creationId="{CB9F052C-F601-3A23-BA78-372CF901118F}"/>
          </ac:spMkLst>
        </pc:spChg>
        <pc:spChg chg="mod">
          <ac:chgData name="Gregorio Perez Bernal" userId="48bcdaf4-b969-47ec-a40a-2318dd601b6d" providerId="ADAL" clId="{42192F5A-5E02-4714-A2DA-4EE5C91726DB}" dt="2024-08-08T14:16:25.621" v="812" actId="20577"/>
          <ac:spMkLst>
            <pc:docMk/>
            <pc:sldMk cId="32134827" sldId="306"/>
            <ac:spMk id="15" creationId="{6663EE12-FB2E-2608-6010-AD3B6D8DC13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regorio Perez Bernal" userId="48bcdaf4-b969-47ec-a40a-2318dd601b6d" providerId="ADAL" clId="{42192F5A-5E02-4714-A2DA-4EE5C91726DB}" dt="2024-08-08T14:16:25.621" v="812" actId="20577"/>
              <pc2:cmMkLst xmlns:pc2="http://schemas.microsoft.com/office/powerpoint/2019/9/main/command">
                <pc:docMk/>
                <pc:sldMk cId="32134827" sldId="306"/>
                <pc2:cmMk id="{62E8E2AD-6F5B-45AE-BB88-A54206E32143}"/>
              </pc2:cmMkLst>
            </pc226:cmChg>
          </p:ext>
        </pc:extLst>
      </pc:sldChg>
      <pc:sldChg chg="addSp delSp modSp add mod">
        <pc:chgData name="Gregorio Perez Bernal" userId="48bcdaf4-b969-47ec-a40a-2318dd601b6d" providerId="ADAL" clId="{42192F5A-5E02-4714-A2DA-4EE5C91726DB}" dt="2024-08-08T14:56:27.883" v="1269" actId="20577"/>
        <pc:sldMkLst>
          <pc:docMk/>
          <pc:sldMk cId="758912211" sldId="307"/>
        </pc:sldMkLst>
        <pc:spChg chg="add mod">
          <ac:chgData name="Gregorio Perez Bernal" userId="48bcdaf4-b969-47ec-a40a-2318dd601b6d" providerId="ADAL" clId="{42192F5A-5E02-4714-A2DA-4EE5C91726DB}" dt="2024-08-08T14:33:38.861" v="1057" actId="1076"/>
          <ac:spMkLst>
            <pc:docMk/>
            <pc:sldMk cId="758912211" sldId="307"/>
            <ac:spMk id="7" creationId="{8AC1D84D-DC62-82ED-7969-1C2F400BCAC2}"/>
          </ac:spMkLst>
        </pc:spChg>
        <pc:spChg chg="add mod">
          <ac:chgData name="Gregorio Perez Bernal" userId="48bcdaf4-b969-47ec-a40a-2318dd601b6d" providerId="ADAL" clId="{42192F5A-5E02-4714-A2DA-4EE5C91726DB}" dt="2024-08-08T14:33:34.187" v="1055" actId="1076"/>
          <ac:spMkLst>
            <pc:docMk/>
            <pc:sldMk cId="758912211" sldId="307"/>
            <ac:spMk id="9" creationId="{E035607A-4A27-AD51-3E84-7FD07A64025B}"/>
          </ac:spMkLst>
        </pc:spChg>
        <pc:spChg chg="add mod">
          <ac:chgData name="Gregorio Perez Bernal" userId="48bcdaf4-b969-47ec-a40a-2318dd601b6d" providerId="ADAL" clId="{42192F5A-5E02-4714-A2DA-4EE5C91726DB}" dt="2024-08-08T14:33:51.876" v="1085" actId="1076"/>
          <ac:spMkLst>
            <pc:docMk/>
            <pc:sldMk cId="758912211" sldId="307"/>
            <ac:spMk id="10" creationId="{6FE5169C-35C4-5644-7797-16A8DEC1D4FE}"/>
          </ac:spMkLst>
        </pc:spChg>
        <pc:spChg chg="del">
          <ac:chgData name="Gregorio Perez Bernal" userId="48bcdaf4-b969-47ec-a40a-2318dd601b6d" providerId="ADAL" clId="{42192F5A-5E02-4714-A2DA-4EE5C91726DB}" dt="2024-08-08T14:22:09.245" v="898" actId="478"/>
          <ac:spMkLst>
            <pc:docMk/>
            <pc:sldMk cId="758912211" sldId="307"/>
            <ac:spMk id="15" creationId="{5D1CCE69-EAF1-046C-98C2-259EBADBBBFC}"/>
          </ac:spMkLst>
        </pc:spChg>
        <pc:spChg chg="mod">
          <ac:chgData name="Gregorio Perez Bernal" userId="48bcdaf4-b969-47ec-a40a-2318dd601b6d" providerId="ADAL" clId="{42192F5A-5E02-4714-A2DA-4EE5C91726DB}" dt="2024-08-08T14:34:48.815" v="1111" actId="113"/>
          <ac:spMkLst>
            <pc:docMk/>
            <pc:sldMk cId="758912211" sldId="307"/>
            <ac:spMk id="16" creationId="{2C22BFB1-2507-B16A-CE9E-844E2E084458}"/>
          </ac:spMkLst>
        </pc:spChg>
        <pc:spChg chg="del mod">
          <ac:chgData name="Gregorio Perez Bernal" userId="48bcdaf4-b969-47ec-a40a-2318dd601b6d" providerId="ADAL" clId="{42192F5A-5E02-4714-A2DA-4EE5C91726DB}" dt="2024-08-08T14:22:15.238" v="902" actId="478"/>
          <ac:spMkLst>
            <pc:docMk/>
            <pc:sldMk cId="758912211" sldId="307"/>
            <ac:spMk id="17" creationId="{07B965CE-8A89-BEE5-8935-80342FFAC193}"/>
          </ac:spMkLst>
        </pc:spChg>
        <pc:spChg chg="del">
          <ac:chgData name="Gregorio Perez Bernal" userId="48bcdaf4-b969-47ec-a40a-2318dd601b6d" providerId="ADAL" clId="{42192F5A-5E02-4714-A2DA-4EE5C91726DB}" dt="2024-08-08T14:22:16.999" v="903" actId="478"/>
          <ac:spMkLst>
            <pc:docMk/>
            <pc:sldMk cId="758912211" sldId="307"/>
            <ac:spMk id="18" creationId="{D130CCAF-CFFC-DF39-372B-0AAFB7D82C09}"/>
          </ac:spMkLst>
        </pc:spChg>
        <pc:spChg chg="mod">
          <ac:chgData name="Gregorio Perez Bernal" userId="48bcdaf4-b969-47ec-a40a-2318dd601b6d" providerId="ADAL" clId="{42192F5A-5E02-4714-A2DA-4EE5C91726DB}" dt="2024-08-08T14:56:27.883" v="1269" actId="20577"/>
          <ac:spMkLst>
            <pc:docMk/>
            <pc:sldMk cId="758912211" sldId="307"/>
            <ac:spMk id="19" creationId="{ACD98345-5543-D303-CAD1-0DCD91F04AB5}"/>
          </ac:spMkLst>
        </pc:spChg>
        <pc:picChg chg="add mod">
          <ac:chgData name="Gregorio Perez Bernal" userId="48bcdaf4-b969-47ec-a40a-2318dd601b6d" providerId="ADAL" clId="{42192F5A-5E02-4714-A2DA-4EE5C91726DB}" dt="2024-08-08T14:33:36.386" v="1056" actId="1076"/>
          <ac:picMkLst>
            <pc:docMk/>
            <pc:sldMk cId="758912211" sldId="307"/>
            <ac:picMk id="6" creationId="{6A51E3C5-4A22-93C8-4C6F-9D1D91131166}"/>
          </ac:picMkLst>
        </pc:picChg>
        <pc:cxnChg chg="del">
          <ac:chgData name="Gregorio Perez Bernal" userId="48bcdaf4-b969-47ec-a40a-2318dd601b6d" providerId="ADAL" clId="{42192F5A-5E02-4714-A2DA-4EE5C91726DB}" dt="2024-08-08T14:22:11.017" v="899" actId="478"/>
          <ac:cxnSpMkLst>
            <pc:docMk/>
            <pc:sldMk cId="758912211" sldId="307"/>
            <ac:cxnSpMk id="2" creationId="{C7DE2480-32E8-8671-F62E-69065B4CC118}"/>
          </ac:cxnSpMkLst>
        </pc:cxnChg>
        <pc:cxnChg chg="del">
          <ac:chgData name="Gregorio Perez Bernal" userId="48bcdaf4-b969-47ec-a40a-2318dd601b6d" providerId="ADAL" clId="{42192F5A-5E02-4714-A2DA-4EE5C91726DB}" dt="2024-08-08T14:22:12.307" v="900" actId="478"/>
          <ac:cxnSpMkLst>
            <pc:docMk/>
            <pc:sldMk cId="758912211" sldId="307"/>
            <ac:cxnSpMk id="3" creationId="{06ACAA2E-78A7-4114-7604-4206C29FF26F}"/>
          </ac:cxnSpMkLst>
        </pc:cxnChg>
      </pc:sldChg>
      <pc:sldChg chg="delSp modSp add mod">
        <pc:chgData name="Gregorio Perez Bernal" userId="48bcdaf4-b969-47ec-a40a-2318dd601b6d" providerId="ADAL" clId="{42192F5A-5E02-4714-A2DA-4EE5C91726DB}" dt="2024-08-08T14:56:33.239" v="1271" actId="20577"/>
        <pc:sldMkLst>
          <pc:docMk/>
          <pc:sldMk cId="3876143390" sldId="308"/>
        </pc:sldMkLst>
        <pc:spChg chg="del mod">
          <ac:chgData name="Gregorio Perez Bernal" userId="48bcdaf4-b969-47ec-a40a-2318dd601b6d" providerId="ADAL" clId="{42192F5A-5E02-4714-A2DA-4EE5C91726DB}" dt="2024-08-08T14:35:33.349" v="1114" actId="478"/>
          <ac:spMkLst>
            <pc:docMk/>
            <pc:sldMk cId="3876143390" sldId="308"/>
            <ac:spMk id="15" creationId="{5D1CCE69-EAF1-046C-98C2-259EBADBBBFC}"/>
          </ac:spMkLst>
        </pc:spChg>
        <pc:spChg chg="del mod">
          <ac:chgData name="Gregorio Perez Bernal" userId="48bcdaf4-b969-47ec-a40a-2318dd601b6d" providerId="ADAL" clId="{42192F5A-5E02-4714-A2DA-4EE5C91726DB}" dt="2024-08-08T14:35:37.269" v="1116" actId="478"/>
          <ac:spMkLst>
            <pc:docMk/>
            <pc:sldMk cId="3876143390" sldId="308"/>
            <ac:spMk id="16" creationId="{2C22BFB1-2507-B16A-CE9E-844E2E084458}"/>
          </ac:spMkLst>
        </pc:spChg>
        <pc:spChg chg="mod">
          <ac:chgData name="Gregorio Perez Bernal" userId="48bcdaf4-b969-47ec-a40a-2318dd601b6d" providerId="ADAL" clId="{42192F5A-5E02-4714-A2DA-4EE5C91726DB}" dt="2024-08-08T14:43:54.077" v="1176" actId="20577"/>
          <ac:spMkLst>
            <pc:docMk/>
            <pc:sldMk cId="3876143390" sldId="308"/>
            <ac:spMk id="17" creationId="{07B965CE-8A89-BEE5-8935-80342FFAC193}"/>
          </ac:spMkLst>
        </pc:spChg>
        <pc:spChg chg="del">
          <ac:chgData name="Gregorio Perez Bernal" userId="48bcdaf4-b969-47ec-a40a-2318dd601b6d" providerId="ADAL" clId="{42192F5A-5E02-4714-A2DA-4EE5C91726DB}" dt="2024-08-08T14:35:38.459" v="1117" actId="478"/>
          <ac:spMkLst>
            <pc:docMk/>
            <pc:sldMk cId="3876143390" sldId="308"/>
            <ac:spMk id="18" creationId="{D130CCAF-CFFC-DF39-372B-0AAFB7D82C09}"/>
          </ac:spMkLst>
        </pc:spChg>
        <pc:spChg chg="mod">
          <ac:chgData name="Gregorio Perez Bernal" userId="48bcdaf4-b969-47ec-a40a-2318dd601b6d" providerId="ADAL" clId="{42192F5A-5E02-4714-A2DA-4EE5C91726DB}" dt="2024-08-08T14:56:33.239" v="1271" actId="20577"/>
          <ac:spMkLst>
            <pc:docMk/>
            <pc:sldMk cId="3876143390" sldId="308"/>
            <ac:spMk id="19" creationId="{ACD98345-5543-D303-CAD1-0DCD91F04AB5}"/>
          </ac:spMkLst>
        </pc:spChg>
        <pc:cxnChg chg="del">
          <ac:chgData name="Gregorio Perez Bernal" userId="48bcdaf4-b969-47ec-a40a-2318dd601b6d" providerId="ADAL" clId="{42192F5A-5E02-4714-A2DA-4EE5C91726DB}" dt="2024-08-08T14:35:40.259" v="1119" actId="478"/>
          <ac:cxnSpMkLst>
            <pc:docMk/>
            <pc:sldMk cId="3876143390" sldId="308"/>
            <ac:cxnSpMk id="2" creationId="{C7DE2480-32E8-8671-F62E-69065B4CC118}"/>
          </ac:cxnSpMkLst>
        </pc:cxnChg>
        <pc:cxnChg chg="del mod">
          <ac:chgData name="Gregorio Perez Bernal" userId="48bcdaf4-b969-47ec-a40a-2318dd601b6d" providerId="ADAL" clId="{42192F5A-5E02-4714-A2DA-4EE5C91726DB}" dt="2024-08-08T14:35:39.104" v="1118" actId="478"/>
          <ac:cxnSpMkLst>
            <pc:docMk/>
            <pc:sldMk cId="3876143390" sldId="308"/>
            <ac:cxnSpMk id="3" creationId="{06ACAA2E-78A7-4114-7604-4206C29FF26F}"/>
          </ac:cxnSpMkLst>
        </pc:cxnChg>
      </pc:sldChg>
      <pc:sldChg chg="delSp modSp add mod">
        <pc:chgData name="Gregorio Perez Bernal" userId="48bcdaf4-b969-47ec-a40a-2318dd601b6d" providerId="ADAL" clId="{42192F5A-5E02-4714-A2DA-4EE5C91726DB}" dt="2024-08-08T14:56:36.959" v="1273" actId="20577"/>
        <pc:sldMkLst>
          <pc:docMk/>
          <pc:sldMk cId="3424129732" sldId="309"/>
        </pc:sldMkLst>
        <pc:spChg chg="del mod">
          <ac:chgData name="Gregorio Perez Bernal" userId="48bcdaf4-b969-47ec-a40a-2318dd601b6d" providerId="ADAL" clId="{42192F5A-5E02-4714-A2DA-4EE5C91726DB}" dt="2024-08-08T14:44:08.226" v="1180" actId="478"/>
          <ac:spMkLst>
            <pc:docMk/>
            <pc:sldMk cId="3424129732" sldId="309"/>
            <ac:spMk id="15" creationId="{5D1CCE69-EAF1-046C-98C2-259EBADBBBFC}"/>
          </ac:spMkLst>
        </pc:spChg>
        <pc:spChg chg="del">
          <ac:chgData name="Gregorio Perez Bernal" userId="48bcdaf4-b969-47ec-a40a-2318dd601b6d" providerId="ADAL" clId="{42192F5A-5E02-4714-A2DA-4EE5C91726DB}" dt="2024-08-08T14:44:10.617" v="1181" actId="478"/>
          <ac:spMkLst>
            <pc:docMk/>
            <pc:sldMk cId="3424129732" sldId="309"/>
            <ac:spMk id="16" creationId="{2C22BFB1-2507-B16A-CE9E-844E2E084458}"/>
          </ac:spMkLst>
        </pc:spChg>
        <pc:spChg chg="del">
          <ac:chgData name="Gregorio Perez Bernal" userId="48bcdaf4-b969-47ec-a40a-2318dd601b6d" providerId="ADAL" clId="{42192F5A-5E02-4714-A2DA-4EE5C91726DB}" dt="2024-08-08T14:44:03.461" v="1177" actId="478"/>
          <ac:spMkLst>
            <pc:docMk/>
            <pc:sldMk cId="3424129732" sldId="309"/>
            <ac:spMk id="17" creationId="{07B965CE-8A89-BEE5-8935-80342FFAC193}"/>
          </ac:spMkLst>
        </pc:spChg>
        <pc:spChg chg="mod">
          <ac:chgData name="Gregorio Perez Bernal" userId="48bcdaf4-b969-47ec-a40a-2318dd601b6d" providerId="ADAL" clId="{42192F5A-5E02-4714-A2DA-4EE5C91726DB}" dt="2024-08-08T14:44:47.291" v="1197" actId="1076"/>
          <ac:spMkLst>
            <pc:docMk/>
            <pc:sldMk cId="3424129732" sldId="309"/>
            <ac:spMk id="18" creationId="{D130CCAF-CFFC-DF39-372B-0AAFB7D82C09}"/>
          </ac:spMkLst>
        </pc:spChg>
        <pc:spChg chg="mod">
          <ac:chgData name="Gregorio Perez Bernal" userId="48bcdaf4-b969-47ec-a40a-2318dd601b6d" providerId="ADAL" clId="{42192F5A-5E02-4714-A2DA-4EE5C91726DB}" dt="2024-08-08T14:56:36.959" v="1273" actId="20577"/>
          <ac:spMkLst>
            <pc:docMk/>
            <pc:sldMk cId="3424129732" sldId="309"/>
            <ac:spMk id="19" creationId="{ACD98345-5543-D303-CAD1-0DCD91F04AB5}"/>
          </ac:spMkLst>
        </pc:spChg>
        <pc:cxnChg chg="del">
          <ac:chgData name="Gregorio Perez Bernal" userId="48bcdaf4-b969-47ec-a40a-2318dd601b6d" providerId="ADAL" clId="{42192F5A-5E02-4714-A2DA-4EE5C91726DB}" dt="2024-08-08T14:44:11.576" v="1182" actId="478"/>
          <ac:cxnSpMkLst>
            <pc:docMk/>
            <pc:sldMk cId="3424129732" sldId="309"/>
            <ac:cxnSpMk id="2" creationId="{C7DE2480-32E8-8671-F62E-69065B4CC118}"/>
          </ac:cxnSpMkLst>
        </pc:cxnChg>
        <pc:cxnChg chg="del">
          <ac:chgData name="Gregorio Perez Bernal" userId="48bcdaf4-b969-47ec-a40a-2318dd601b6d" providerId="ADAL" clId="{42192F5A-5E02-4714-A2DA-4EE5C91726DB}" dt="2024-08-08T14:44:04.351" v="1178" actId="478"/>
          <ac:cxnSpMkLst>
            <pc:docMk/>
            <pc:sldMk cId="3424129732" sldId="309"/>
            <ac:cxnSpMk id="3" creationId="{06ACAA2E-78A7-4114-7604-4206C29FF26F}"/>
          </ac:cxnSpMkLst>
        </pc:cxnChg>
      </pc:sldChg>
      <pc:sldMasterChg chg="delSp modSp mod modSldLayout">
        <pc:chgData name="Gregorio Perez Bernal" userId="48bcdaf4-b969-47ec-a40a-2318dd601b6d" providerId="ADAL" clId="{42192F5A-5E02-4714-A2DA-4EE5C91726DB}" dt="2024-08-08T19:06:23.221" v="1298" actId="478"/>
        <pc:sldMasterMkLst>
          <pc:docMk/>
          <pc:sldMasterMk cId="790360419" sldId="2147483648"/>
        </pc:sldMasterMkLst>
        <pc:picChg chg="del mod">
          <ac:chgData name="Gregorio Perez Bernal" userId="48bcdaf4-b969-47ec-a40a-2318dd601b6d" providerId="ADAL" clId="{42192F5A-5E02-4714-A2DA-4EE5C91726DB}" dt="2024-08-08T19:03:43.155" v="1292" actId="478"/>
          <ac:picMkLst>
            <pc:docMk/>
            <pc:sldMasterMk cId="790360419" sldId="2147483648"/>
            <ac:picMk id="11" creationId="{3CF523C5-58C9-4DAA-B9A6-4FC02A29CB86}"/>
          </ac:picMkLst>
        </pc:picChg>
        <pc:sldLayoutChg chg="delSp modSp mod">
          <pc:chgData name="Gregorio Perez Bernal" userId="48bcdaf4-b969-47ec-a40a-2318dd601b6d" providerId="ADAL" clId="{42192F5A-5E02-4714-A2DA-4EE5C91726DB}" dt="2024-08-08T19:06:23.221" v="1298" actId="478"/>
          <pc:sldLayoutMkLst>
            <pc:docMk/>
            <pc:sldMasterMk cId="790360419" sldId="2147483648"/>
            <pc:sldLayoutMk cId="2848830643" sldId="2147483662"/>
          </pc:sldLayoutMkLst>
          <pc:spChg chg="del">
            <ac:chgData name="Gregorio Perez Bernal" userId="48bcdaf4-b969-47ec-a40a-2318dd601b6d" providerId="ADAL" clId="{42192F5A-5E02-4714-A2DA-4EE5C91726DB}" dt="2024-08-08T19:06:23.221" v="1298" actId="478"/>
            <ac:spMkLst>
              <pc:docMk/>
              <pc:sldMasterMk cId="790360419" sldId="2147483648"/>
              <pc:sldLayoutMk cId="2848830643" sldId="2147483662"/>
              <ac:spMk id="10" creationId="{33C4DA3B-3D47-48CA-B2F4-3B18BE0BFBA2}"/>
            </ac:spMkLst>
          </pc:spChg>
          <pc:picChg chg="del mod">
            <ac:chgData name="Gregorio Perez Bernal" userId="48bcdaf4-b969-47ec-a40a-2318dd601b6d" providerId="ADAL" clId="{42192F5A-5E02-4714-A2DA-4EE5C91726DB}" dt="2024-08-08T19:02:57.536" v="1290" actId="478"/>
            <ac:picMkLst>
              <pc:docMk/>
              <pc:sldMasterMk cId="790360419" sldId="2147483648"/>
              <pc:sldLayoutMk cId="2848830643" sldId="2147483662"/>
              <ac:picMk id="6" creationId="{17FF7DAD-1DAD-47A8-AA19-B5B3DDFBAA83}"/>
            </ac:picMkLst>
          </pc:picChg>
        </pc:sldLayoutChg>
      </pc:sldMasterChg>
    </pc:docChg>
  </pc:docChgLst>
  <pc:docChgLst>
    <pc:chgData name="Gregorio Perez Bernal" userId="S::gperezb1@eafit.edu.co::48bcdaf4-b969-47ec-a40a-2318dd601b6d" providerId="AD" clId="Web-{73058FB8-32FF-0B04-6B22-5D572DB7076D}"/>
    <pc:docChg chg="modSld">
      <pc:chgData name="Gregorio Perez Bernal" userId="S::gperezb1@eafit.edu.co::48bcdaf4-b969-47ec-a40a-2318dd601b6d" providerId="AD" clId="Web-{73058FB8-32FF-0B04-6B22-5D572DB7076D}" dt="2024-08-08T13:26:02.890" v="177" actId="1076"/>
      <pc:docMkLst>
        <pc:docMk/>
      </pc:docMkLst>
      <pc:sldChg chg="modSp">
        <pc:chgData name="Gregorio Perez Bernal" userId="S::gperezb1@eafit.edu.co::48bcdaf4-b969-47ec-a40a-2318dd601b6d" providerId="AD" clId="Web-{73058FB8-32FF-0B04-6B22-5D572DB7076D}" dt="2024-08-08T13:22:07.975" v="52" actId="20577"/>
        <pc:sldMkLst>
          <pc:docMk/>
          <pc:sldMk cId="1715596670" sldId="273"/>
        </pc:sldMkLst>
        <pc:spChg chg="mod">
          <ac:chgData name="Gregorio Perez Bernal" userId="S::gperezb1@eafit.edu.co::48bcdaf4-b969-47ec-a40a-2318dd601b6d" providerId="AD" clId="Web-{73058FB8-32FF-0B04-6B22-5D572DB7076D}" dt="2024-08-08T13:21:47.208" v="35" actId="20577"/>
          <ac:spMkLst>
            <pc:docMk/>
            <pc:sldMk cId="1715596670" sldId="273"/>
            <ac:spMk id="6" creationId="{E2BF5976-444C-40C5-A540-EE2665CA791B}"/>
          </ac:spMkLst>
        </pc:spChg>
        <pc:spChg chg="mod">
          <ac:chgData name="Gregorio Perez Bernal" userId="S::gperezb1@eafit.edu.co::48bcdaf4-b969-47ec-a40a-2318dd601b6d" providerId="AD" clId="Web-{73058FB8-32FF-0B04-6B22-5D572DB7076D}" dt="2024-08-08T13:20:59.722" v="3" actId="20577"/>
          <ac:spMkLst>
            <pc:docMk/>
            <pc:sldMk cId="1715596670" sldId="273"/>
            <ac:spMk id="7" creationId="{8A2E6D58-D202-0822-68A2-E06426574303}"/>
          </ac:spMkLst>
        </pc:spChg>
        <pc:spChg chg="mod">
          <ac:chgData name="Gregorio Perez Bernal" userId="S::gperezb1@eafit.edu.co::48bcdaf4-b969-47ec-a40a-2318dd601b6d" providerId="AD" clId="Web-{73058FB8-32FF-0B04-6B22-5D572DB7076D}" dt="2024-08-08T13:22:07.975" v="52" actId="20577"/>
          <ac:spMkLst>
            <pc:docMk/>
            <pc:sldMk cId="1715596670" sldId="273"/>
            <ac:spMk id="15" creationId="{6663EE12-FB2E-2608-6010-AD3B6D8DC134}"/>
          </ac:spMkLst>
        </pc:spChg>
      </pc:sldChg>
      <pc:sldChg chg="addSp delSp modSp">
        <pc:chgData name="Gregorio Perez Bernal" userId="S::gperezb1@eafit.edu.co::48bcdaf4-b969-47ec-a40a-2318dd601b6d" providerId="AD" clId="Web-{73058FB8-32FF-0B04-6B22-5D572DB7076D}" dt="2024-08-08T13:24:36.340" v="131" actId="20577"/>
        <pc:sldMkLst>
          <pc:docMk/>
          <pc:sldMk cId="4256717131" sldId="289"/>
        </pc:sldMkLst>
        <pc:spChg chg="mod">
          <ac:chgData name="Gregorio Perez Bernal" userId="S::gperezb1@eafit.edu.co::48bcdaf4-b969-47ec-a40a-2318dd601b6d" providerId="AD" clId="Web-{73058FB8-32FF-0B04-6B22-5D572DB7076D}" dt="2024-08-08T13:22:38.960" v="57" actId="1076"/>
          <ac:spMkLst>
            <pc:docMk/>
            <pc:sldMk cId="4256717131" sldId="289"/>
            <ac:spMk id="2" creationId="{376E2A55-B8E8-E51C-A326-94685D360A1A}"/>
          </ac:spMkLst>
        </pc:spChg>
        <pc:spChg chg="add mod">
          <ac:chgData name="Gregorio Perez Bernal" userId="S::gperezb1@eafit.edu.co::48bcdaf4-b969-47ec-a40a-2318dd601b6d" providerId="AD" clId="Web-{73058FB8-32FF-0B04-6B22-5D572DB7076D}" dt="2024-08-08T13:24:23.761" v="130" actId="20577"/>
          <ac:spMkLst>
            <pc:docMk/>
            <pc:sldMk cId="4256717131" sldId="289"/>
            <ac:spMk id="10" creationId="{E9856243-F25E-F55C-5BF9-340DC1220326}"/>
          </ac:spMkLst>
        </pc:spChg>
        <pc:spChg chg="mod">
          <ac:chgData name="Gregorio Perez Bernal" userId="S::gperezb1@eafit.edu.co::48bcdaf4-b969-47ec-a40a-2318dd601b6d" providerId="AD" clId="Web-{73058FB8-32FF-0B04-6B22-5D572DB7076D}" dt="2024-08-08T13:24:36.340" v="131" actId="20577"/>
          <ac:spMkLst>
            <pc:docMk/>
            <pc:sldMk cId="4256717131" sldId="289"/>
            <ac:spMk id="12" creationId="{0860B1C6-C26F-9265-F270-34A8F2328EE2}"/>
          </ac:spMkLst>
        </pc:spChg>
        <pc:spChg chg="mod">
          <ac:chgData name="Gregorio Perez Bernal" userId="S::gperezb1@eafit.edu.co::48bcdaf4-b969-47ec-a40a-2318dd601b6d" providerId="AD" clId="Web-{73058FB8-32FF-0B04-6B22-5D572DB7076D}" dt="2024-08-08T13:24:13.308" v="127" actId="1076"/>
          <ac:spMkLst>
            <pc:docMk/>
            <pc:sldMk cId="4256717131" sldId="289"/>
            <ac:spMk id="20" creationId="{89E9E4AF-0890-AA08-2DCD-977BAFC13400}"/>
          </ac:spMkLst>
        </pc:spChg>
        <pc:spChg chg="mod">
          <ac:chgData name="Gregorio Perez Bernal" userId="S::gperezb1@eafit.edu.co::48bcdaf4-b969-47ec-a40a-2318dd601b6d" providerId="AD" clId="Web-{73058FB8-32FF-0B04-6B22-5D572DB7076D}" dt="2024-08-08T13:22:57.477" v="60" actId="20577"/>
          <ac:spMkLst>
            <pc:docMk/>
            <pc:sldMk cId="4256717131" sldId="289"/>
            <ac:spMk id="21" creationId="{578BEE62-BE24-B852-CC25-2EC077BA4B29}"/>
          </ac:spMkLst>
        </pc:spChg>
        <pc:picChg chg="add del mod">
          <ac:chgData name="Gregorio Perez Bernal" userId="S::gperezb1@eafit.edu.co::48bcdaf4-b969-47ec-a40a-2318dd601b6d" providerId="AD" clId="Web-{73058FB8-32FF-0B04-6B22-5D572DB7076D}" dt="2024-08-08T13:23:35.900" v="63"/>
          <ac:picMkLst>
            <pc:docMk/>
            <pc:sldMk cId="4256717131" sldId="289"/>
            <ac:picMk id="7" creationId="{1C1921DA-AA20-A76D-C72B-57B1C5AAEF25}"/>
          </ac:picMkLst>
        </pc:picChg>
        <pc:picChg chg="add mod">
          <ac:chgData name="Gregorio Perez Bernal" userId="S::gperezb1@eafit.edu.co::48bcdaf4-b969-47ec-a40a-2318dd601b6d" providerId="AD" clId="Web-{73058FB8-32FF-0B04-6B22-5D572DB7076D}" dt="2024-08-08T13:23:41.853" v="65" actId="1076"/>
          <ac:picMkLst>
            <pc:docMk/>
            <pc:sldMk cId="4256717131" sldId="289"/>
            <ac:picMk id="9" creationId="{E87E9B6C-E8D1-4556-DFF2-B282DF26A84D}"/>
          </ac:picMkLst>
        </pc:picChg>
        <pc:picChg chg="mod">
          <ac:chgData name="Gregorio Perez Bernal" userId="S::gperezb1@eafit.edu.co::48bcdaf4-b969-47ec-a40a-2318dd601b6d" providerId="AD" clId="Web-{73058FB8-32FF-0B04-6B22-5D572DB7076D}" dt="2024-08-08T13:24:13.308" v="128" actId="1076"/>
          <ac:picMkLst>
            <pc:docMk/>
            <pc:sldMk cId="4256717131" sldId="289"/>
            <ac:picMk id="1026" creationId="{BEDA0694-B16F-6A6C-68C2-2F76AA39305A}"/>
          </ac:picMkLst>
        </pc:picChg>
      </pc:sldChg>
      <pc:sldChg chg="addSp modSp">
        <pc:chgData name="Gregorio Perez Bernal" userId="S::gperezb1@eafit.edu.co::48bcdaf4-b969-47ec-a40a-2318dd601b6d" providerId="AD" clId="Web-{73058FB8-32FF-0B04-6B22-5D572DB7076D}" dt="2024-08-08T13:26:02.890" v="177" actId="1076"/>
        <pc:sldMkLst>
          <pc:docMk/>
          <pc:sldMk cId="1245143295" sldId="293"/>
        </pc:sldMkLst>
        <pc:spChg chg="mod">
          <ac:chgData name="Gregorio Perez Bernal" userId="S::gperezb1@eafit.edu.co::48bcdaf4-b969-47ec-a40a-2318dd601b6d" providerId="AD" clId="Web-{73058FB8-32FF-0B04-6B22-5D572DB7076D}" dt="2024-08-08T13:25:19.060" v="168" actId="20577"/>
          <ac:spMkLst>
            <pc:docMk/>
            <pc:sldMk cId="1245143295" sldId="293"/>
            <ac:spMk id="10" creationId="{2C866DA9-63E9-BB25-D964-BE445DF853C4}"/>
          </ac:spMkLst>
        </pc:spChg>
        <pc:picChg chg="add mod">
          <ac:chgData name="Gregorio Perez Bernal" userId="S::gperezb1@eafit.edu.co::48bcdaf4-b969-47ec-a40a-2318dd601b6d" providerId="AD" clId="Web-{73058FB8-32FF-0B04-6B22-5D572DB7076D}" dt="2024-08-08T13:26:02.890" v="177" actId="1076"/>
          <ac:picMkLst>
            <pc:docMk/>
            <pc:sldMk cId="1245143295" sldId="293"/>
            <ac:picMk id="6" creationId="{8ADE6BE2-A6D6-00B7-F65A-E1CAC6EFD084}"/>
          </ac:picMkLst>
        </pc:picChg>
      </pc:sldChg>
    </pc:docChg>
  </pc:docChgLst>
  <pc:docChgLst>
    <pc:chgData name="Gregorio Perez Bernal" userId="S::gperezb1@eafit.edu.co::48bcdaf4-b969-47ec-a40a-2318dd601b6d" providerId="AD" clId="Web-{D2CF8FD3-7B10-F321-A06F-650F985E6543}"/>
    <pc:docChg chg="modSld">
      <pc:chgData name="Gregorio Perez Bernal" userId="S::gperezb1@eafit.edu.co::48bcdaf4-b969-47ec-a40a-2318dd601b6d" providerId="AD" clId="Web-{D2CF8FD3-7B10-F321-A06F-650F985E6543}" dt="2024-08-08T22:25:24.958" v="8" actId="1076"/>
      <pc:docMkLst>
        <pc:docMk/>
      </pc:docMkLst>
      <pc:sldChg chg="addSp delSp modSp">
        <pc:chgData name="Gregorio Perez Bernal" userId="S::gperezb1@eafit.edu.co::48bcdaf4-b969-47ec-a40a-2318dd601b6d" providerId="AD" clId="Web-{D2CF8FD3-7B10-F321-A06F-650F985E6543}" dt="2024-08-08T22:25:24.958" v="8" actId="1076"/>
        <pc:sldMkLst>
          <pc:docMk/>
          <pc:sldMk cId="2694423192" sldId="288"/>
        </pc:sldMkLst>
        <pc:spChg chg="add del mod">
          <ac:chgData name="Gregorio Perez Bernal" userId="S::gperezb1@eafit.edu.co::48bcdaf4-b969-47ec-a40a-2318dd601b6d" providerId="AD" clId="Web-{D2CF8FD3-7B10-F321-A06F-650F985E6543}" dt="2024-08-08T22:25:05.739" v="3"/>
          <ac:spMkLst>
            <pc:docMk/>
            <pc:sldMk cId="2694423192" sldId="288"/>
            <ac:spMk id="2" creationId="{E013E1D1-833E-A675-5C82-17F8E107D012}"/>
          </ac:spMkLst>
        </pc:spChg>
        <pc:picChg chg="del">
          <ac:chgData name="Gregorio Perez Bernal" userId="S::gperezb1@eafit.edu.co::48bcdaf4-b969-47ec-a40a-2318dd601b6d" providerId="AD" clId="Web-{D2CF8FD3-7B10-F321-A06F-650F985E6543}" dt="2024-08-08T22:25:01.067" v="0"/>
          <ac:picMkLst>
            <pc:docMk/>
            <pc:sldMk cId="2694423192" sldId="288"/>
            <ac:picMk id="6" creationId="{1545AF4C-033A-DCDF-FAD8-38FB3A8FEB65}"/>
          </ac:picMkLst>
        </pc:picChg>
        <pc:picChg chg="add mod">
          <ac:chgData name="Gregorio Perez Bernal" userId="S::gperezb1@eafit.edu.co::48bcdaf4-b969-47ec-a40a-2318dd601b6d" providerId="AD" clId="Web-{D2CF8FD3-7B10-F321-A06F-650F985E6543}" dt="2024-08-08T22:25:24.958" v="8" actId="1076"/>
          <ac:picMkLst>
            <pc:docMk/>
            <pc:sldMk cId="2694423192" sldId="288"/>
            <ac:picMk id="8" creationId="{C536F27D-D929-0873-FADF-46D3F096E88D}"/>
          </ac:picMkLst>
        </pc:picChg>
      </pc:sldChg>
    </pc:docChg>
  </pc:docChgLst>
</pc:chgInfo>
</file>

<file path=ppt/comments/modernComment_103_76BBF9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B12775-E588-451C-8D5C-387213012C26}" authorId="{D14EA4EF-5698-94B4-1C60-889A7D80FD44}" status="resolved" created="2024-08-08T13:49:24.037" complete="100000">
    <pc:sldMkLst xmlns:pc="http://schemas.microsoft.com/office/powerpoint/2013/main/command">
      <pc:docMk/>
      <pc:sldMk cId="1992030653" sldId="259"/>
    </pc:sldMkLst>
    <p188:replyLst>
      <p188:reply id="{4F4F2002-9529-4C76-A273-94826C4C4449}" authorId="{0F5E02B3-C233-9098-50CA-9C01394B3703}" created="2024-08-08T14:54:12.117">
        <p188:txBody>
          <a:bodyPr/>
          <a:lstStyle/>
          <a:p>
            <a:r>
              <a:rPr lang="es-CO"/>
              <a:t>Viene incluido en la plantilla, por eso no lo quito</a:t>
            </a:r>
          </a:p>
        </p188:txBody>
      </p188:reply>
    </p188:replyLst>
    <p188:txBody>
      <a:bodyPr/>
      <a:lstStyle/>
      <a:p>
        <a:r>
          <a:rPr lang="es-CO"/>
          <a:t>La afiliación no va a cambiar despues de la primera diapositiva. No veo necesidad de agregar el logo en cada diapositiva</a:t>
        </a:r>
      </a:p>
    </p188:txBody>
  </p188:cm>
  <p188:cm id="{83438223-DE9E-4A9D-9552-A281F0098FB4}" authorId="{D14EA4EF-5698-94B4-1C60-889A7D80FD44}" status="resolved" created="2024-08-08T13:49:59.10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92030653" sldId="259"/>
      <ac:spMk id="3" creationId="{BECDD9AD-B4D3-E7A0-D0CA-DFF82313CCF1}"/>
    </ac:deMkLst>
    <p188:txBody>
      <a:bodyPr/>
      <a:lstStyle/>
      <a:p>
        <a:r>
          <a:rPr lang="es-CO"/>
          <a:t>El tipo de letra recomendado por el manual de marca es Inter</a:t>
        </a:r>
      </a:p>
    </p188:txBody>
  </p188:cm>
</p188:cmLst>
</file>

<file path=ppt/comments/modernComment_129_4173B7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984D4E-5F37-4C7C-8289-91A57A1661E4}" authorId="{D14EA4EF-5698-94B4-1C60-889A7D80FD44}" status="resolved" created="2024-08-08T13:55:01.74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98102654" sldId="297"/>
      <ac:spMk id="4" creationId="{E9E87AA3-1013-FA0D-FCE0-4D3F233B5CFA}"/>
      <ac:txMk cp="0" len="18">
        <ac:context len="46" hash="3195928778"/>
      </ac:txMk>
    </ac:txMkLst>
    <p188:pos x="6180659" y="274231"/>
    <p188:txBody>
      <a:bodyPr/>
      <a:lstStyle/>
      <a:p>
        <a:r>
          <a:rPr lang="es-CO"/>
          <a:t>En nuestor caso va a ser lineal.
El ejemplo que se muestra ahí es lineal</a:t>
        </a:r>
      </a:p>
    </p188:txBody>
  </p188:cm>
</p188:cmLst>
</file>

<file path=ppt/comments/modernComment_12C_B4C7E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036F36-8741-4ACB-B95E-58CE27F72370}" authorId="{D14EA4EF-5698-94B4-1C60-889A7D80FD44}" status="resolved" created="2024-08-08T13:55:14.13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9562373" sldId="300"/>
      <ac:picMk id="3" creationId="{10A7BDCE-C243-4D86-04AF-BEC6B854E4D8}"/>
    </ac:deMkLst>
    <p188:txBody>
      <a:bodyPr/>
      <a:lstStyle/>
      <a:p>
        <a:r>
          <a:rPr lang="es-CO"/>
          <a:t>Esto podría ser una tabla</a:t>
        </a:r>
      </a:p>
    </p188:txBody>
  </p188:cm>
</p188:cmLst>
</file>

<file path=ppt/comments/modernComment_130_1F0B7A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859A46-AC8A-4B74-B7C5-1BC1AC911C9E}" authorId="{D14EA4EF-5698-94B4-1C60-889A7D80FD44}" status="resolved" created="2024-08-08T13:51:33.855" complete="100000">
    <pc:sldMkLst xmlns:pc="http://schemas.microsoft.com/office/powerpoint/2013/main/command">
      <pc:docMk/>
      <pc:sldMk cId="520846057" sldId="304"/>
    </pc:sldMkLst>
    <p188:txBody>
      <a:bodyPr/>
      <a:lstStyle/>
      <a:p>
        <a:r>
          <a:rPr lang="es-CO"/>
          <a:t>Acá sobra tanto adorno</a:t>
        </a:r>
      </a:p>
    </p188:txBody>
  </p188:cm>
</p188:cmLst>
</file>

<file path=ppt/comments/modernComment_132_1EA56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E8E2AD-6F5B-45AE-BB88-A54206E32143}" authorId="{D14EA4EF-5698-94B4-1C60-889A7D80FD44}" status="resolved" created="2024-08-08T13:53:40.08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134827" sldId="306"/>
      <ac:spMk id="15" creationId="{6663EE12-FB2E-2608-6010-AD3B6D8DC134}"/>
      <ac:txMk cp="12" len="18">
        <ac:context len="115" hash="3351214187"/>
      </ac:txMk>
    </ac:txMkLst>
    <p188:pos x="4054159" y="271006"/>
    <p188:txBody>
      <a:bodyPr/>
      <a:lstStyle/>
      <a:p>
        <a:r>
          <a:rPr lang="es-CO"/>
          <a:t>Esto es un oxímoron, ¿no?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CC62B-E4F2-435E-9A7B-3B20E7C534C2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BF85-F2B7-462D-888B-8255CBB7C6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22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71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9F9A61-3AA9-40E1-8B92-026A06FAC9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985" y="2579680"/>
            <a:ext cx="5063696" cy="2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A1748E35-3A8A-4167-AABE-94A41DF4D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8272" y="364662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8CFCB31-48FA-4A3C-8461-9C871444F8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272" y="1725958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Antetítulo</a:t>
            </a:r>
            <a:endParaRPr lang="es-CO"/>
          </a:p>
        </p:txBody>
      </p:sp>
      <p:pic>
        <p:nvPicPr>
          <p:cNvPr id="17" name="Marcador de posición de imagen 7">
            <a:extLst>
              <a:ext uri="{FF2B5EF4-FFF2-40B4-BE49-F238E27FC236}">
                <a16:creationId xmlns:a16="http://schemas.microsoft.com/office/drawing/2014/main" id="{CF2BB7C7-035A-4D0E-AABB-306F01581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97524F36-98E8-49F0-88C9-2D493F34059B}"/>
              </a:ext>
            </a:extLst>
          </p:cNvPr>
          <p:cNvSpPr/>
          <p:nvPr userDrawn="1"/>
        </p:nvSpPr>
        <p:spPr bwMode="auto">
          <a:xfrm>
            <a:off x="3361038" y="-14925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498444-3C7C-4998-87E4-26FDDD39C1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A9D7B-3E86-450B-9559-E6FB939AE29D}"/>
              </a:ext>
            </a:extLst>
          </p:cNvPr>
          <p:cNvGrpSpPr/>
          <p:nvPr userDrawn="1"/>
        </p:nvGrpSpPr>
        <p:grpSpPr>
          <a:xfrm>
            <a:off x="1801090" y="4955504"/>
            <a:ext cx="3121094" cy="2460780"/>
            <a:chOff x="1801090" y="4955504"/>
            <a:chExt cx="3121094" cy="246078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FD2A1B0-6F17-4749-9997-3D7920E77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01090" y="4955504"/>
              <a:ext cx="1572721" cy="246077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4EDFFA1-B819-4A6E-9C8A-4526651F6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9463" y="4955505"/>
              <a:ext cx="1572721" cy="2460779"/>
            </a:xfrm>
            <a:prstGeom prst="rect">
              <a:avLst/>
            </a:prstGeom>
          </p:spPr>
        </p:pic>
      </p:grpSp>
      <p:sp>
        <p:nvSpPr>
          <p:cNvPr id="25" name="Título 11">
            <a:extLst>
              <a:ext uri="{FF2B5EF4-FFF2-40B4-BE49-F238E27FC236}">
                <a16:creationId xmlns:a16="http://schemas.microsoft.com/office/drawing/2014/main" id="{87094DC9-D150-49F1-A2A9-EF9ACDF3B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8272" y="2159652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59C2C9-B9BE-4A92-B21B-A7A22D3C1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8228" y="1450803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9DEEA41F-75B5-4EA1-BD25-C3D4EAE6A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8228" y="1860895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227AF43-E9CD-47F9-A442-7929475D73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8228" y="3043941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C63F10DA-634E-4E8A-BF8B-C4E3C88596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8228" y="3454033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E29DEC06-555C-43B6-94A0-D30F23E27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8228" y="463495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F9FF598F-84B6-4D57-B403-F13083E36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8228" y="5045044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0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19">
            <a:extLst>
              <a:ext uri="{FF2B5EF4-FFF2-40B4-BE49-F238E27FC236}">
                <a16:creationId xmlns:a16="http://schemas.microsoft.com/office/drawing/2014/main" id="{548239C1-870E-4F90-A0B6-F1550B5F5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1727591-4325-4127-AC7A-08F5222DC7E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3B4DF42-81F0-434B-B84B-281A1A3209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21886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3" name="Título 11">
            <a:extLst>
              <a:ext uri="{FF2B5EF4-FFF2-40B4-BE49-F238E27FC236}">
                <a16:creationId xmlns:a16="http://schemas.microsoft.com/office/drawing/2014/main" id="{0869C450-5086-49E0-B1B5-12DF72C16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886" y="4435343"/>
            <a:ext cx="2823130" cy="469351"/>
          </a:xfrm>
        </p:spPr>
        <p:txBody>
          <a:bodyPr>
            <a:normAutofit/>
          </a:bodyPr>
          <a:lstStyle>
            <a:lvl1pPr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D65894DB-0D5B-463D-8D5C-90616DD68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9165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AEC86C6E-344E-4579-A85F-6FC4B7236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70395" y="4978822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510BBFA5-5C0D-4D7C-B60F-5C08AB81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70394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/>
              <a:t>Título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44F6E19-B3FB-4B4C-B88F-3E16D1F73C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9166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3D69D1-C5D4-45EF-A2A9-4C976B4B82B3}"/>
              </a:ext>
            </a:extLst>
          </p:cNvPr>
          <p:cNvSpPr/>
          <p:nvPr userDrawn="1"/>
        </p:nvSpPr>
        <p:spPr bwMode="auto">
          <a:xfrm>
            <a:off x="8564410" y="2793413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345A7A3-B8B5-41B2-A3A3-B813A4CA8450}"/>
              </a:ext>
            </a:extLst>
          </p:cNvPr>
          <p:cNvSpPr/>
          <p:nvPr userDrawn="1"/>
        </p:nvSpPr>
        <p:spPr>
          <a:xfrm>
            <a:off x="8915400" y="228600"/>
            <a:ext cx="3151414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4647EA8-295A-4BD9-B6FA-4AB9D0F367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s-CO"/>
              <a:t>Clic en el ícono para 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787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83B9AF-8D8E-4114-ACB9-2C5290B6DAC2}"/>
              </a:ext>
            </a:extLst>
          </p:cNvPr>
          <p:cNvSpPr/>
          <p:nvPr userDrawn="1"/>
        </p:nvSpPr>
        <p:spPr>
          <a:xfrm>
            <a:off x="8964386" y="277586"/>
            <a:ext cx="3086100" cy="81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medios 8">
            <a:extLst>
              <a:ext uri="{FF2B5EF4-FFF2-40B4-BE49-F238E27FC236}">
                <a16:creationId xmlns:a16="http://schemas.microsoft.com/office/drawing/2014/main" id="{9FEC3A71-F5E8-4CAE-8FC1-9A348E74E1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569913" y="661988"/>
            <a:ext cx="11052175" cy="55340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CO"/>
              <a:t>Clic en el ícono para insertar video</a:t>
            </a:r>
          </a:p>
        </p:txBody>
      </p:sp>
    </p:spTree>
    <p:extLst>
      <p:ext uri="{BB962C8B-B14F-4D97-AF65-F5344CB8AC3E}">
        <p14:creationId xmlns:p14="http://schemas.microsoft.com/office/powerpoint/2010/main" val="98365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FEF94E2-7336-486A-ABBE-CAD57BD23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567121" y="599548"/>
            <a:ext cx="7349392" cy="5780421"/>
          </a:xfrm>
          <a:prstGeom prst="rect">
            <a:avLst/>
          </a:prstGeom>
        </p:spPr>
      </p:pic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F238901A-45BA-407E-9B06-E9D8CE2CCA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583" y="4048523"/>
            <a:ext cx="5223654" cy="1737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E02C0417-5AF2-4710-BA92-6A45AFE59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298" y="4077586"/>
            <a:ext cx="2415582" cy="1411101"/>
          </a:xfrm>
        </p:spPr>
        <p:txBody>
          <a:bodyPr>
            <a:normAutofit/>
          </a:bodyPr>
          <a:lstStyle>
            <a:lvl1pPr algn="r">
              <a:defRPr lang="es-CO" sz="36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05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cion cifr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F261A45-A9B5-4E85-B4BD-2BC093D92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4677474" y="-1287213"/>
            <a:ext cx="9218650" cy="6185037"/>
          </a:xfrm>
          <a:prstGeom prst="rect">
            <a:avLst/>
          </a:prstGeom>
          <a:effectLst>
            <a:glow rad="127000">
              <a:srgbClr val="00A9E0">
                <a:alpha val="0"/>
              </a:srgbClr>
            </a:glow>
            <a:outerShdw dist="50800" dir="5400000" sx="61000" sy="6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E7584-A917-4CE4-B232-76DB7C69DF00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E36148-ABA5-4336-8BA6-EB63247E8385}"/>
              </a:ext>
            </a:extLst>
          </p:cNvPr>
          <p:cNvSpPr/>
          <p:nvPr userDrawn="1"/>
        </p:nvSpPr>
        <p:spPr bwMode="auto">
          <a:xfrm>
            <a:off x="1276351" y="1352550"/>
            <a:ext cx="2095500" cy="2076450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74D7890B-0D10-430C-85D7-0A311B1572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3469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31" name="Título 11">
            <a:extLst>
              <a:ext uri="{FF2B5EF4-FFF2-40B4-BE49-F238E27FC236}">
                <a16:creationId xmlns:a16="http://schemas.microsoft.com/office/drawing/2014/main" id="{763D08D2-165E-477E-BF95-03E37768C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630" y="1955162"/>
            <a:ext cx="2040563" cy="971733"/>
          </a:xfrm>
        </p:spPr>
        <p:txBody>
          <a:bodyPr>
            <a:normAutofit/>
          </a:bodyPr>
          <a:lstStyle>
            <a:lvl1pPr algn="ctr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Cifras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8DAE65F1-F004-4131-BEEA-025814B32B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3468" y="2948368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6D720394-3A7A-457C-A63C-1C631BB36E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0383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221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E94C17F5-0314-4262-B43B-9C4B9D68F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382" y="2948368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46" name="Marcador de texto 4">
            <a:extLst>
              <a:ext uri="{FF2B5EF4-FFF2-40B4-BE49-F238E27FC236}">
                <a16:creationId xmlns:a16="http://schemas.microsoft.com/office/drawing/2014/main" id="{4B74062E-8319-41BF-B405-EAA680CD4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3469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15500</a:t>
            </a:r>
            <a:endParaRPr lang="es-CO"/>
          </a:p>
        </p:txBody>
      </p:sp>
      <p:sp>
        <p:nvSpPr>
          <p:cNvPr id="47" name="Marcador de texto 4">
            <a:extLst>
              <a:ext uri="{FF2B5EF4-FFF2-40B4-BE49-F238E27FC236}">
                <a16:creationId xmlns:a16="http://schemas.microsoft.com/office/drawing/2014/main" id="{53462A07-F0E2-4DEA-8D6E-F3D797B7B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3468" y="5043927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48" name="Marcador de texto 4">
            <a:extLst>
              <a:ext uri="{FF2B5EF4-FFF2-40B4-BE49-F238E27FC236}">
                <a16:creationId xmlns:a16="http://schemas.microsoft.com/office/drawing/2014/main" id="{8A36413D-D79F-4467-9355-D5B67AE46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383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10%</a:t>
            </a:r>
            <a:endParaRPr lang="es-CO"/>
          </a:p>
        </p:txBody>
      </p:sp>
      <p:sp>
        <p:nvSpPr>
          <p:cNvPr id="49" name="Marcador de texto 4">
            <a:extLst>
              <a:ext uri="{FF2B5EF4-FFF2-40B4-BE49-F238E27FC236}">
                <a16:creationId xmlns:a16="http://schemas.microsoft.com/office/drawing/2014/main" id="{FB9A64E7-BA1E-48BC-9E79-614CEBE443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0382" y="5043927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0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464E4D44-05EB-4613-8336-8F541EC0D1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2" name="Marcador de posición de imagen 13">
            <a:extLst>
              <a:ext uri="{FF2B5EF4-FFF2-40B4-BE49-F238E27FC236}">
                <a16:creationId xmlns:a16="http://schemas.microsoft.com/office/drawing/2014/main" id="{99C323CD-5ADD-4CE2-B09A-1718BF1CC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1"/>
            <a:ext cx="6096000" cy="3429000"/>
          </a:xfrm>
          <a:prstGeom prst="rect">
            <a:avLst/>
          </a:prstGeom>
        </p:spPr>
      </p:pic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E3D7E01D-E687-49EF-B9CB-8E806E79E0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416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 1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26EAFCDC-7B6E-4BB2-8ADF-5B99F79A6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15049"/>
            <a:ext cx="6096000" cy="34046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 2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B34EF51B-7568-405A-9DCE-CDC93474A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0785" y="391850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</a:t>
            </a:r>
            <a:endParaRPr lang="es-CO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06E1DA4-4D2B-4DAB-B492-CFA17271E6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785" y="4328594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A2F8F7-9790-4872-BF59-BE6A11A109AD}"/>
              </a:ext>
            </a:extLst>
          </p:cNvPr>
          <p:cNvSpPr/>
          <p:nvPr userDrawn="1"/>
        </p:nvSpPr>
        <p:spPr>
          <a:xfrm>
            <a:off x="8784771" y="244928"/>
            <a:ext cx="3407229" cy="89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BD173542-F7A9-47BD-98B8-07744D226D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0785" y="595056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7FAE6986-C0F8-43D0-B017-2E21459A82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0785" y="1005148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1">
            <a:extLst>
              <a:ext uri="{FF2B5EF4-FFF2-40B4-BE49-F238E27FC236}">
                <a16:creationId xmlns:a16="http://schemas.microsoft.com/office/drawing/2014/main" id="{5D65C184-421B-46AA-A854-0B105AFDF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254" y="3429000"/>
            <a:ext cx="9020313" cy="1453239"/>
          </a:xfrm>
        </p:spPr>
        <p:txBody>
          <a:bodyPr>
            <a:normAutofit/>
          </a:bodyPr>
          <a:lstStyle>
            <a:lvl1pPr algn="l">
              <a:defRPr lang="es-CO" sz="40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MX"/>
              <a:t>“</a:t>
            </a:r>
            <a:r>
              <a:rPr lang="es-CO" sz="4000" b="1">
                <a:solidFill>
                  <a:srgbClr val="000000"/>
                </a:solidFill>
                <a:ea typeface="Titillium Light" charset="0"/>
                <a:cs typeface="Titillium Light" charset="0"/>
              </a:rPr>
              <a:t>Si no disfrutas lo que haces, es porque lo estás haciendo mal”</a:t>
            </a:r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BAE245-9201-49FE-99ED-560AB5A714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5276" y="373485"/>
            <a:ext cx="4463078" cy="2923024"/>
          </a:xfrm>
          <a:prstGeom prst="rect">
            <a:avLst/>
          </a:prstGeom>
        </p:spPr>
      </p:pic>
      <p:sp>
        <p:nvSpPr>
          <p:cNvPr id="16" name="Marcador de posición de imagen 30">
            <a:extLst>
              <a:ext uri="{FF2B5EF4-FFF2-40B4-BE49-F238E27FC236}">
                <a16:creationId xmlns:a16="http://schemas.microsoft.com/office/drawing/2014/main" id="{35F07973-975C-4692-B60F-4842596818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542" y="714374"/>
            <a:ext cx="2325600" cy="232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E62C80E6-3080-4349-B966-F1BA73ED72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8254" y="5271265"/>
            <a:ext cx="3362589" cy="5090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36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076" y="1690553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de barras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81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1499393" y="2465614"/>
            <a:ext cx="9095240" cy="3659856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1882" y="1562923"/>
            <a:ext cx="8699629" cy="709747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0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inici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13">
            <a:extLst>
              <a:ext uri="{FF2B5EF4-FFF2-40B4-BE49-F238E27FC236}">
                <a16:creationId xmlns:a16="http://schemas.microsoft.com/office/drawing/2014/main" id="{75FF2955-B93C-40D8-8336-2900E088C3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4250" y="0"/>
            <a:ext cx="8667750" cy="5116513"/>
          </a:xfrm>
          <a:prstGeom prst="rect">
            <a:avLst/>
          </a:prstGeom>
        </p:spPr>
      </p:pic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2E25BCB7-76F4-48CA-B56C-DF2889B2C8B8}"/>
              </a:ext>
            </a:extLst>
          </p:cNvPr>
          <p:cNvCxnSpPr/>
          <p:nvPr userDrawn="1"/>
        </p:nvCxnSpPr>
        <p:spPr>
          <a:xfrm>
            <a:off x="2926624" y="3710894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953CD95-37E7-45B9-B4F7-D206731E9343}"/>
              </a:ext>
            </a:extLst>
          </p:cNvPr>
          <p:cNvSpPr/>
          <p:nvPr userDrawn="1"/>
        </p:nvSpPr>
        <p:spPr bwMode="auto">
          <a:xfrm>
            <a:off x="8823960" y="5116513"/>
            <a:ext cx="3368040" cy="1067117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899C2D-4F4E-4AEA-A9C6-DB51FEC3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095" y="3590259"/>
            <a:ext cx="4845882" cy="38113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BC2985F-0DB0-4040-9007-978A1BFB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960" y="1488123"/>
            <a:ext cx="6477000" cy="2387600"/>
          </a:xfrm>
        </p:spPr>
        <p:txBody>
          <a:bodyPr anchor="b">
            <a:noAutofit/>
          </a:bodyPr>
          <a:lstStyle>
            <a:lvl1pPr algn="l">
              <a:defRPr sz="15000">
                <a:latin typeface="Arial Black" panose="020B0A04020102020204" pitchFamily="34" charset="0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17AED114-2A71-4AC3-A6FF-B1D9B4EED3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0438" y="0"/>
            <a:ext cx="8691562" cy="51165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66CF90-DB45-405E-B4BE-6D00A7AC5B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04160" y="3967798"/>
            <a:ext cx="86868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86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788" y="1690688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0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E62AD-0280-406A-BDF1-2B6DCE30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840" y="1424124"/>
            <a:ext cx="8438560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Tabla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221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61D1FAEC-364B-4063-82B4-8E926D07BF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392" y="2952249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B</a:t>
            </a:r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2BFE7D3-3100-46E5-BA55-C58D68996BB8}"/>
              </a:ext>
            </a:extLst>
          </p:cNvPr>
          <p:cNvSpPr/>
          <p:nvPr userDrawn="1"/>
        </p:nvSpPr>
        <p:spPr>
          <a:xfrm>
            <a:off x="8852738" y="244929"/>
            <a:ext cx="3339262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F200E6B5-4F9E-4544-8B2E-CA4D39E40B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0867" y="4514745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C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D0F69C04-2906-4A64-B8B0-33CB612194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10867" y="1389752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</a:t>
            </a:r>
            <a:endParaRPr lang="es-CO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5CDE3D-508C-4982-B412-222ABCB37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68070" y="2036237"/>
            <a:ext cx="2071028" cy="1628898"/>
          </a:xfrm>
          <a:prstGeom prst="rect">
            <a:avLst/>
          </a:prstGeom>
        </p:spPr>
      </p:pic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BBEBCA4-C076-42CF-A502-9EE50F2B29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9" y="373263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B9C3985-CEB0-40B8-AE73-67274EC4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1492" y="1061624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25" name="Título 11">
            <a:extLst>
              <a:ext uri="{FF2B5EF4-FFF2-40B4-BE49-F238E27FC236}">
                <a16:creationId xmlns:a16="http://schemas.microsoft.com/office/drawing/2014/main" id="{8926B03F-7580-467B-B616-FA43BDFBD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9" y="2700899"/>
            <a:ext cx="3400290" cy="702384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A5E74FD4-9421-4295-90DB-24D31AADF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603" y="1566886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1EB07ACD-D4FB-422A-B9C9-BBDBF6F95F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1572" y="3091077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42D34266-750E-4FEF-87B5-630308B77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77683" y="3596339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81FEB1F2-6E5C-4AD1-8414-F5D5E47CCC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080" y="4892130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6AE9405F-83B9-47ED-9860-7D2B9E06F0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191" y="5397392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0398158-1043-4BEC-BBC6-881A4DFFEB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8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43B4FCA-27C6-4C66-84D1-D3DA4CFDD92D}"/>
              </a:ext>
            </a:extLst>
          </p:cNvPr>
          <p:cNvSpPr/>
          <p:nvPr userDrawn="1"/>
        </p:nvSpPr>
        <p:spPr bwMode="auto">
          <a:xfrm>
            <a:off x="1276351" y="1081938"/>
            <a:ext cx="10160683" cy="531886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FC9C7B-0447-43D8-A3C1-9530A5B1F71E}"/>
              </a:ext>
            </a:extLst>
          </p:cNvPr>
          <p:cNvSpPr/>
          <p:nvPr userDrawn="1"/>
        </p:nvSpPr>
        <p:spPr bwMode="auto">
          <a:xfrm>
            <a:off x="0" y="1081938"/>
            <a:ext cx="1276351" cy="956575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7AA263E-4880-4895-839E-93A4F9287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720" y="1228179"/>
            <a:ext cx="8438560" cy="547688"/>
          </a:xfrm>
        </p:spPr>
        <p:txBody>
          <a:bodyPr/>
          <a:lstStyle>
            <a:lvl1pPr marL="0" indent="0" algn="ctr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Conoce al equipo</a:t>
            </a:r>
            <a:endParaRPr lang="es-CO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9E3E83-B49B-432D-A357-3D6193DE28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05772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84399CE-7DA5-4FCE-BB38-5822C4025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5773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8E329C-63E5-484A-A95A-97A7359C32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5773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B2387554-29AF-42B4-A36B-18D337F9D2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5533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F0170EAD-2A85-4199-9432-ECF82B3C31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55534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72AD0C65-DD64-495B-99AE-8B6D21B7B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5534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6" name="Marcador de posición de imagen 9">
            <a:extLst>
              <a:ext uri="{FF2B5EF4-FFF2-40B4-BE49-F238E27FC236}">
                <a16:creationId xmlns:a16="http://schemas.microsoft.com/office/drawing/2014/main" id="{1B7AED07-C104-407D-8EF4-812EAA4E5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6884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9A59B5E9-E58C-47F6-B5B3-79F02A1CE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6885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38" name="Marcador de texto 15">
            <a:extLst>
              <a:ext uri="{FF2B5EF4-FFF2-40B4-BE49-F238E27FC236}">
                <a16:creationId xmlns:a16="http://schemas.microsoft.com/office/drawing/2014/main" id="{CF2F4791-654B-45AA-84D6-05A4AC9A1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6885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4A672771-6CD9-4243-9F0F-D9389D7114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658235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0" name="Marcador de texto 15">
            <a:extLst>
              <a:ext uri="{FF2B5EF4-FFF2-40B4-BE49-F238E27FC236}">
                <a16:creationId xmlns:a16="http://schemas.microsoft.com/office/drawing/2014/main" id="{FD8FCBF2-B123-41F3-A9D2-CEBD4D1DC5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58236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1" name="Marcador de texto 15">
            <a:extLst>
              <a:ext uri="{FF2B5EF4-FFF2-40B4-BE49-F238E27FC236}">
                <a16:creationId xmlns:a16="http://schemas.microsoft.com/office/drawing/2014/main" id="{59314752-99DA-48CD-8CAE-E8DA04652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8236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2" name="Marcador de posición de imagen 9">
            <a:extLst>
              <a:ext uri="{FF2B5EF4-FFF2-40B4-BE49-F238E27FC236}">
                <a16:creationId xmlns:a16="http://schemas.microsoft.com/office/drawing/2014/main" id="{8F8EA700-8965-4978-BE2C-C1BF98968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09586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3" name="Marcador de texto 15">
            <a:extLst>
              <a:ext uri="{FF2B5EF4-FFF2-40B4-BE49-F238E27FC236}">
                <a16:creationId xmlns:a16="http://schemas.microsoft.com/office/drawing/2014/main" id="{55F019C4-E63E-417D-BD42-BB0AD97352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9587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4" name="Marcador de texto 15">
            <a:extLst>
              <a:ext uri="{FF2B5EF4-FFF2-40B4-BE49-F238E27FC236}">
                <a16:creationId xmlns:a16="http://schemas.microsoft.com/office/drawing/2014/main" id="{736D0E94-D3A8-4AF8-9125-F20DF2BF4B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9587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5" name="Marcador de posición de imagen 9">
            <a:extLst>
              <a:ext uri="{FF2B5EF4-FFF2-40B4-BE49-F238E27FC236}">
                <a16:creationId xmlns:a16="http://schemas.microsoft.com/office/drawing/2014/main" id="{208FA3C0-2FC9-41FB-8CA0-4E507DED69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05772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6" name="Marcador de texto 15">
            <a:extLst>
              <a:ext uri="{FF2B5EF4-FFF2-40B4-BE49-F238E27FC236}">
                <a16:creationId xmlns:a16="http://schemas.microsoft.com/office/drawing/2014/main" id="{36DD0786-1ABB-4AEC-8518-56DE9FFCDC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05773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7" name="Marcador de texto 15">
            <a:extLst>
              <a:ext uri="{FF2B5EF4-FFF2-40B4-BE49-F238E27FC236}">
                <a16:creationId xmlns:a16="http://schemas.microsoft.com/office/drawing/2014/main" id="{DE84BF23-5A46-4AD9-A472-ACD591ACA7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5773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E296D412-9AF4-4BC4-8CCE-B6A6FA07863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55533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FC235A20-7E46-45D8-BCCD-96771CB7B0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55534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9C983990-DE8F-476F-B1A1-4D6C65EB79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5534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FBA70C01-9556-409D-88C8-928CCC71B3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706884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2" name="Marcador de texto 15">
            <a:extLst>
              <a:ext uri="{FF2B5EF4-FFF2-40B4-BE49-F238E27FC236}">
                <a16:creationId xmlns:a16="http://schemas.microsoft.com/office/drawing/2014/main" id="{03FF168F-D19F-40D3-A08D-22A675404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06885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8F8BCC83-145D-4FBB-A21B-4FE7764350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06885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36F7029-37DB-4C78-93F8-7268AA1E7B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58235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5" name="Marcador de texto 15">
            <a:extLst>
              <a:ext uri="{FF2B5EF4-FFF2-40B4-BE49-F238E27FC236}">
                <a16:creationId xmlns:a16="http://schemas.microsoft.com/office/drawing/2014/main" id="{95C8CD12-B94B-445B-AEFB-8B97C1D119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58236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F90AA8B7-CCAC-44CD-BEBB-3ED63BE1898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8236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257159F1-6EBA-4BDB-821F-E16ACE8D08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09586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8" name="Marcador de texto 15">
            <a:extLst>
              <a:ext uri="{FF2B5EF4-FFF2-40B4-BE49-F238E27FC236}">
                <a16:creationId xmlns:a16="http://schemas.microsoft.com/office/drawing/2014/main" id="{AA89AF54-A951-4C66-A993-B781C53C5B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587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7A768996-FE25-4427-915E-6D48510D34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587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16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A73EA4C-2127-41AB-86D3-D82161EF6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9499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6FB925C9-24C5-4B4A-A76D-A0B4EBA870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950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8783C909-2EC5-48C0-B37A-4A8D7F4747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500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77F5A078-774C-434A-A815-E8F9106F09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0500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4D96538-F274-4083-BE86-0756AE280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6182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3497CABD-66EF-45C7-B4C6-56D071A606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2633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5905934F-C9EE-4E68-B814-54351C3D44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7183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3B7951A5-5E94-4C11-B6C9-D1467005EE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7183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612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ADA91-37C0-4661-B650-87DD7DC96FFF}"/>
              </a:ext>
            </a:extLst>
          </p:cNvPr>
          <p:cNvSpPr/>
          <p:nvPr userDrawn="1"/>
        </p:nvSpPr>
        <p:spPr bwMode="auto">
          <a:xfrm>
            <a:off x="8480124" y="308677"/>
            <a:ext cx="3627590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CBAADD65-5FE8-4AFC-8639-51C5C14ABE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8" cy="345916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6" name="Marcador de posición de imagen 24">
            <a:extLst>
              <a:ext uri="{FF2B5EF4-FFF2-40B4-BE49-F238E27FC236}">
                <a16:creationId xmlns:a16="http://schemas.microsoft.com/office/drawing/2014/main" id="{D3CF003B-C8E9-4B92-A883-7F48498B1F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2" y="0"/>
            <a:ext cx="6095998" cy="3459163"/>
          </a:xfr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5889111-F3AC-4686-968F-02E929DFBC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6377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7F54311-CE19-4B49-8905-83CE065B5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6377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4E474151-3488-4009-8E64-F09C004E05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4315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8DFF19C5-3000-4DBD-B40B-227D7E056B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4315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38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0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0844F96-8815-4D0E-8951-2AC9CF0DE6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85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2F29EC8A-E5C2-4353-8148-6E3678DE6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185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EC439C6B-7736-44D4-ACCF-41AB536D1F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666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8230909B-3692-48A7-A91E-AA1594848E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666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2D56898-65EE-4A53-AA94-62A5FF2767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466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1F3EB1B4-AFBE-41B2-90AB-BD1E525AEE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71466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EB32A227-EB74-4155-8EED-F92E31DD41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627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9" name="Picture Placeholder 10">
            <a:extLst>
              <a:ext uri="{FF2B5EF4-FFF2-40B4-BE49-F238E27FC236}">
                <a16:creationId xmlns:a16="http://schemas.microsoft.com/office/drawing/2014/main" id="{0D079F2B-EEB3-435E-8982-B43F2D1E0D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1627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B58843BD-9DD6-4369-B101-E2861FB78B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107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4FB7C9F8-0E28-48F6-826C-2D1D046D9F1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6107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2" name="Picture Placeholder 13">
            <a:extLst>
              <a:ext uri="{FF2B5EF4-FFF2-40B4-BE49-F238E27FC236}">
                <a16:creationId xmlns:a16="http://schemas.microsoft.com/office/drawing/2014/main" id="{9D7591E4-1667-49DA-8212-A5A742FFA7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05883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3" name="Picture Placeholder 14">
            <a:extLst>
              <a:ext uri="{FF2B5EF4-FFF2-40B4-BE49-F238E27FC236}">
                <a16:creationId xmlns:a16="http://schemas.microsoft.com/office/drawing/2014/main" id="{0CDF6143-7199-42F8-BE5E-EFFC6A384C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205883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4" name="Picture Placeholder 1">
            <a:extLst>
              <a:ext uri="{FF2B5EF4-FFF2-40B4-BE49-F238E27FC236}">
                <a16:creationId xmlns:a16="http://schemas.microsoft.com/office/drawing/2014/main" id="{7A21E6ED-45C3-42E5-B5A1-32E6F5B1FD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062952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F72765C5-AF20-4DFB-AE1D-B6410F5F80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062952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8" name="Marcador de texto 4">
            <a:extLst>
              <a:ext uri="{FF2B5EF4-FFF2-40B4-BE49-F238E27FC236}">
                <a16:creationId xmlns:a16="http://schemas.microsoft.com/office/drawing/2014/main" id="{16396105-7FC9-4AA5-982B-4E60E6DE78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070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69" name="Marcador de texto 4">
            <a:extLst>
              <a:ext uri="{FF2B5EF4-FFF2-40B4-BE49-F238E27FC236}">
                <a16:creationId xmlns:a16="http://schemas.microsoft.com/office/drawing/2014/main" id="{C3AC6ABD-314A-4EF7-9F1C-8C30756A8F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070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70" name="Marcador de texto 4">
            <a:extLst>
              <a:ext uri="{FF2B5EF4-FFF2-40B4-BE49-F238E27FC236}">
                <a16:creationId xmlns:a16="http://schemas.microsoft.com/office/drawing/2014/main" id="{C5E2EE9E-201C-4D69-B45B-F73005AA16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77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71" name="Marcador de texto 4">
            <a:extLst>
              <a:ext uri="{FF2B5EF4-FFF2-40B4-BE49-F238E27FC236}">
                <a16:creationId xmlns:a16="http://schemas.microsoft.com/office/drawing/2014/main" id="{937D8289-428D-4337-80B8-2EEEB4CFD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4977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83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1195EA97-5CBF-41B7-90E3-D240710DD4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F556DF69-C4C7-4106-9586-F5B948487C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524" y="3877741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3E48ACC5-2614-4789-A25E-83F0D1735C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9375" y="313483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885BAE-B85A-4EB2-A32A-FF4A58B100F2}"/>
              </a:ext>
            </a:extLst>
          </p:cNvPr>
          <p:cNvSpPr/>
          <p:nvPr userDrawn="1"/>
        </p:nvSpPr>
        <p:spPr bwMode="auto">
          <a:xfrm>
            <a:off x="0" y="708956"/>
            <a:ext cx="4944533" cy="91651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C6BD362-0CBC-48DC-A87A-1DAD0DFE68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0013" y="946407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Línea de tiempo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79206E0-0DA3-4306-BAFE-FD9573C49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14752" y="3085741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42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7BB590D-B1E1-491F-88EB-1AD92FB393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B3D7F76-DFB0-46E3-82F6-E1FA878369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688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C1DA9820-59D7-4E33-B077-57B8FD579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8721" y="1716300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45B6E2AD-A375-457A-A7C0-07D5C09D6B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5427" y="1057398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8AF0902F-7639-44E7-8F8B-AB9C564597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8721" y="4749668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685A2A9E-BB0A-41E4-8183-29B1C2E1E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35427" y="4090766"/>
            <a:ext cx="2941704" cy="4301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s-CO" sz="2000" b="0" spc="300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Subtítulo</a:t>
            </a:r>
            <a:endParaRPr lang="es-CO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6689BEA3-65BF-4F09-93D6-9F0916873E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3600" y="1043405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2005</a:t>
            </a:r>
            <a:endParaRPr lang="es-CO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B94D3691-6253-4F82-ADA9-F725F78615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4065202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2008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229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EB6D6D9-E73B-469B-8B84-4EB8FC9499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8AA72E0B-F43D-44DA-9367-487C7264F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10" y="4120834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B05FBC92-8208-4B44-8D68-78D57842EB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1316" y="3461932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FA3EFD3-12E4-470C-8B84-F5302E8E2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3118720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2010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9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9DE371F0-5436-4073-8525-C27E78F123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0519" y="1073059"/>
            <a:ext cx="7629525" cy="60007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37B54-6A6C-4EB0-90F1-0D2B77E2FD4A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58B62A-883B-4D59-8B7D-A16D91DA7529}"/>
              </a:ext>
            </a:extLst>
          </p:cNvPr>
          <p:cNvSpPr/>
          <p:nvPr userDrawn="1"/>
        </p:nvSpPr>
        <p:spPr bwMode="auto">
          <a:xfrm>
            <a:off x="1141080" y="1352550"/>
            <a:ext cx="2217708" cy="2076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D1BD7-9FB2-4D80-93AE-A201A6E98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575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/>
              <a:t>Punto 1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2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3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4</a:t>
            </a:r>
          </a:p>
          <a:p>
            <a:pPr lvl="0"/>
            <a:endParaRPr lang="es-ES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115F661-AA63-4E8C-A49F-76B30ED43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6810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/>
              <a:t>Punto 1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2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3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4</a:t>
            </a:r>
          </a:p>
          <a:p>
            <a:pPr lvl="0"/>
            <a:endParaRPr lang="es-ES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BDA17D1C-6F0D-42DB-AF8B-690C15C62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3778" y="1926679"/>
            <a:ext cx="2133239" cy="971733"/>
          </a:xfrm>
        </p:spPr>
        <p:txBody>
          <a:bodyPr>
            <a:normAutofit/>
          </a:bodyPr>
          <a:lstStyle>
            <a:lvl1pPr algn="l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Índice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801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9949AEB4-D60B-4643-A097-33EB9846E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1580" y="110867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Línea de tiempo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D87A9AE0-6806-4068-8BF5-332F72E75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B09BF509-D3AF-41F5-9338-136F192045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2004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r>
              <a:rPr lang="es-ES"/>
              <a:t>2010</a:t>
            </a:r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58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90B6BB5-1063-4BB9-A92E-B69BAC1504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425186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83176ECD-3D15-49C6-A236-59A464D782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484265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2015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60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E3B7AEA7-F51F-484B-90E7-BE47C463C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E5B4A82-529D-4129-809F-F0016F43B0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2017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r>
              <a:rPr lang="es-ES"/>
              <a:t>2024</a:t>
            </a:r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957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talla fin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C5E7CD-232B-47D4-B086-5D22A9B6C534}"/>
              </a:ext>
            </a:extLst>
          </p:cNvPr>
          <p:cNvSpPr txBox="1">
            <a:spLocks/>
          </p:cNvSpPr>
          <p:nvPr userDrawn="1"/>
        </p:nvSpPr>
        <p:spPr>
          <a:xfrm>
            <a:off x="1179100" y="16357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sz="10000"/>
              <a:t>¡Gracias!</a:t>
            </a:r>
            <a:endParaRPr lang="es-CO" sz="1000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48FBAC7-8B2A-418D-824A-215EF8611468}"/>
              </a:ext>
            </a:extLst>
          </p:cNvPr>
          <p:cNvGrpSpPr/>
          <p:nvPr userDrawn="1"/>
        </p:nvGrpSpPr>
        <p:grpSpPr>
          <a:xfrm>
            <a:off x="1947196" y="4127462"/>
            <a:ext cx="5532196" cy="338554"/>
            <a:chOff x="1204656" y="5693202"/>
            <a:chExt cx="5532196" cy="338554"/>
          </a:xfrm>
        </p:grpSpPr>
        <p:sp>
          <p:nvSpPr>
            <p:cNvPr id="18" name="10 Rectángulo">
              <a:extLst>
                <a:ext uri="{FF2B5EF4-FFF2-40B4-BE49-F238E27FC236}">
                  <a16:creationId xmlns:a16="http://schemas.microsoft.com/office/drawing/2014/main" id="{2C0016DA-47AC-4EEF-BB1E-4F298A8F566A}"/>
                </a:ext>
              </a:extLst>
            </p:cNvPr>
            <p:cNvSpPr/>
            <p:nvPr/>
          </p:nvSpPr>
          <p:spPr>
            <a:xfrm>
              <a:off x="1491977" y="5693202"/>
              <a:ext cx="2789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kern="700" spc="0" baseline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</a:t>
              </a:r>
              <a:r>
                <a:rPr lang="es-ES" sz="1600" b="1" kern="700" spc="0" baseline="0" err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CienciasIngenieriaEAFIT</a:t>
              </a:r>
              <a:endParaRPr lang="es-ES" sz="1600" b="1" kern="700" spc="0" baseline="0">
                <a:solidFill>
                  <a:schemeClr val="bg1"/>
                </a:solidFill>
                <a:latin typeface="+mj-lt"/>
                <a:ea typeface="Inter SemiBold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10 Rectángulo">
              <a:extLst>
                <a:ext uri="{FF2B5EF4-FFF2-40B4-BE49-F238E27FC236}">
                  <a16:creationId xmlns:a16="http://schemas.microsoft.com/office/drawing/2014/main" id="{73C7A561-1840-4234-8B45-9FC53B32A442}"/>
                </a:ext>
              </a:extLst>
            </p:cNvPr>
            <p:cNvSpPr/>
            <p:nvPr/>
          </p:nvSpPr>
          <p:spPr>
            <a:xfrm>
              <a:off x="5157574" y="5693202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@CAEI_EAFIT</a:t>
              </a: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2822DBC-F3F1-4A01-BDD7-3A8EEBFE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656" y="5718479"/>
              <a:ext cx="288000" cy="28800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3551364-FF0D-40EF-8B4C-A9AC1666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2524" y="5718479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A83A011-376B-4BCD-BE72-041094051B53}"/>
              </a:ext>
            </a:extLst>
          </p:cNvPr>
          <p:cNvSpPr/>
          <p:nvPr userDrawn="1"/>
        </p:nvSpPr>
        <p:spPr bwMode="auto">
          <a:xfrm>
            <a:off x="0" y="5255172"/>
            <a:ext cx="8061434" cy="8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12F3EB-6810-4D52-94E0-334A8DF4B4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1271" y="2949510"/>
            <a:ext cx="9144000" cy="2387600"/>
          </a:xfrm>
        </p:spPr>
        <p:txBody>
          <a:bodyPr anchor="b">
            <a:noAutofit/>
          </a:bodyPr>
          <a:lstStyle>
            <a:lvl1pPr algn="l">
              <a:defRPr sz="1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/>
              <a:t>Punto 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7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E9AA74C-4266-4539-BB65-44827276B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615" y="3183441"/>
            <a:ext cx="7060114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pic>
        <p:nvPicPr>
          <p:cNvPr id="11" name="Marcador de posición de imagen 9">
            <a:extLst>
              <a:ext uri="{FF2B5EF4-FFF2-40B4-BE49-F238E27FC236}">
                <a16:creationId xmlns:a16="http://schemas.microsoft.com/office/drawing/2014/main" id="{66811F63-6F1A-496E-9C7A-D6BC89BA0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F93C0A-ADCF-4F11-B81E-92ED432E46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80A8B-62B6-4564-AF8A-B00E8FC3C4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5675" y="4177259"/>
            <a:ext cx="6986588" cy="461963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D8986-19CE-4080-BA67-AE9A07D5D0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675" y="4715737"/>
            <a:ext cx="6986588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88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A770EB6-91A1-4501-9F8E-F0A913F46533}"/>
              </a:ext>
            </a:extLst>
          </p:cNvPr>
          <p:cNvSpPr/>
          <p:nvPr userDrawn="1"/>
        </p:nvSpPr>
        <p:spPr bwMode="auto">
          <a:xfrm>
            <a:off x="7467600" y="1376854"/>
            <a:ext cx="4724398" cy="548114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C3384A7B-BBC5-49ED-BF23-CE35C0BBB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4015" y="1794568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3671C24-964E-4C8B-9E18-B0BBFB726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698" y="2883808"/>
            <a:ext cx="4426179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1" name="Título 11">
            <a:extLst>
              <a:ext uri="{FF2B5EF4-FFF2-40B4-BE49-F238E27FC236}">
                <a16:creationId xmlns:a16="http://schemas.microsoft.com/office/drawing/2014/main" id="{FAD9653B-D7D1-452B-A78D-044E0B9F0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35" y="1771554"/>
            <a:ext cx="443114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775DD-E92A-4DA3-A6CA-F985522BC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234" y="4580797"/>
            <a:ext cx="2188052" cy="1433031"/>
          </a:xfrm>
          <a:prstGeom prst="rect">
            <a:avLst/>
          </a:prstGeom>
        </p:spPr>
      </p:pic>
      <p:pic>
        <p:nvPicPr>
          <p:cNvPr id="7" name="Marcador de posición de imagen 30">
            <a:extLst>
              <a:ext uri="{FF2B5EF4-FFF2-40B4-BE49-F238E27FC236}">
                <a16:creationId xmlns:a16="http://schemas.microsoft.com/office/drawing/2014/main" id="{D6219389-738E-4200-BFDB-0C073A2B77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1376363"/>
            <a:ext cx="2057400" cy="3387725"/>
          </a:xfrm>
          <a:prstGeom prst="rect">
            <a:avLst/>
          </a:prstGeom>
        </p:spPr>
      </p:pic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460C408-16F3-43AD-87D9-504504415A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0200" y="1376363"/>
            <a:ext cx="2057400" cy="3387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BA18FA38-947A-4820-9CF3-91B11A23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4015" y="243377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DB48E6D-7706-4C87-8F38-AA1F5C4C8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4015" y="277058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C9964282-64FB-4C3D-9AED-BE6DC7CD1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4015" y="3449199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0173B495-8B1E-471F-920A-29D4718F5D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4015" y="408840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71C073FB-AB6E-4576-A38C-578B664B75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4015" y="442521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15AC6CCD-62FF-47BB-B29B-96047F5AAB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4015" y="5063941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0479C403-C639-4064-8B6E-7D615E1A74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4015" y="570314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BA4F93D2-5E9B-460D-B70C-4375C909A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14015" y="603995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9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F210B0-94FD-456A-B1BB-1CF0339B10ED}"/>
              </a:ext>
            </a:extLst>
          </p:cNvPr>
          <p:cNvSpPr/>
          <p:nvPr userDrawn="1"/>
        </p:nvSpPr>
        <p:spPr bwMode="auto">
          <a:xfrm>
            <a:off x="0" y="2830295"/>
            <a:ext cx="4080440" cy="1201773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6C09B93-F0BF-42F6-982E-F3BC9BD04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9369" y="2638206"/>
            <a:ext cx="3396174" cy="32792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pic>
        <p:nvPicPr>
          <p:cNvPr id="12" name="Marcador de posición de imagen 9">
            <a:extLst>
              <a:ext uri="{FF2B5EF4-FFF2-40B4-BE49-F238E27FC236}">
                <a16:creationId xmlns:a16="http://schemas.microsoft.com/office/drawing/2014/main" id="{3F86D040-48CB-4602-8592-E31490A53C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6292" y="0"/>
            <a:ext cx="3245708" cy="6857999"/>
          </a:xfrm>
          <a:prstGeom prst="rect">
            <a:avLst/>
          </a:prstGeom>
        </p:spPr>
      </p:pic>
      <p:sp>
        <p:nvSpPr>
          <p:cNvPr id="14" name="Título 11">
            <a:extLst>
              <a:ext uri="{FF2B5EF4-FFF2-40B4-BE49-F238E27FC236}">
                <a16:creationId xmlns:a16="http://schemas.microsoft.com/office/drawing/2014/main" id="{C47A4BDB-4652-412D-B3B9-FE2AAEF84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4858" y="2970260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CF6C8EF4-B9F0-4BB0-994E-25B089F0C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858" y="2389305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Antetítulo</a:t>
            </a:r>
            <a:endParaRPr lang="es-CO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856B0020-06C5-40FB-B573-33C8951646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45563" y="0"/>
            <a:ext cx="3246437" cy="68580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23CCF-80AB-4E41-9E81-FF7A43F4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103207" y="-380109"/>
            <a:ext cx="2071028" cy="16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E3015DD-2A70-4733-90BE-C93C02FC457E}"/>
              </a:ext>
            </a:extLst>
          </p:cNvPr>
          <p:cNvSpPr/>
          <p:nvPr userDrawn="1"/>
        </p:nvSpPr>
        <p:spPr>
          <a:xfrm>
            <a:off x="8908869" y="195943"/>
            <a:ext cx="3283131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016F82-6A0A-4C42-A135-949B3A061438}"/>
              </a:ext>
            </a:extLst>
          </p:cNvPr>
          <p:cNvSpPr/>
          <p:nvPr userDrawn="1"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1CD9E1-5B5A-4534-94A9-F0F7EF3E9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C011BE84-2B23-4F5D-A984-154CDB93BC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8" y="2100126"/>
            <a:ext cx="8610599" cy="3817348"/>
          </a:xfrm>
        </p:spPr>
        <p:txBody>
          <a:bodyPr numCol="2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Textos y contenidos de la diapositiva distribuidos en dos columnas</a:t>
            </a:r>
          </a:p>
          <a:p>
            <a:pPr lvl="0"/>
            <a:endParaRPr lang="es-CO"/>
          </a:p>
        </p:txBody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A12D21C4-7E9D-4361-A094-ACDA4215C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8" y="120178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4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287D95-B192-49A0-AC18-A0B256061B1F}"/>
              </a:ext>
            </a:extLst>
          </p:cNvPr>
          <p:cNvSpPr/>
          <p:nvPr userDrawn="1"/>
        </p:nvSpPr>
        <p:spPr bwMode="auto">
          <a:xfrm>
            <a:off x="-1634" y="382890"/>
            <a:ext cx="4465350" cy="83233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DA445-BBC0-4FA4-8622-2542EE300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4263" y="561975"/>
            <a:ext cx="3055937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Mapa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1D78-0836-474F-AF2E-8E53759C22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3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2" r:id="rId5"/>
    <p:sldLayoutId id="2147483663" r:id="rId6"/>
    <p:sldLayoutId id="2147483664" r:id="rId7"/>
    <p:sldLayoutId id="2147483665" r:id="rId8"/>
    <p:sldLayoutId id="2147483689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90" r:id="rId21"/>
    <p:sldLayoutId id="2147483677" r:id="rId22"/>
    <p:sldLayoutId id="2147483691" r:id="rId23"/>
    <p:sldLayoutId id="2147483692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8/10/relationships/comments" Target="../comments/modernComment_129_4173B77E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C_B4C7E0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76BBF9B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0_1F0B7A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8/10/relationships/comments" Target="../comments/modernComment_132_1EA56AB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5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ANTECEDENTES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387070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2BE474-518F-8C28-E13E-3188560E7DDD}"/>
              </a:ext>
            </a:extLst>
          </p:cNvPr>
          <p:cNvSpPr txBox="1"/>
          <p:nvPr/>
        </p:nvSpPr>
        <p:spPr>
          <a:xfrm>
            <a:off x="517288" y="1256455"/>
            <a:ext cx="10723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</a:t>
            </a:r>
            <a:r>
              <a:rPr lang="es-CO" sz="2000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guilar</a:t>
            </a:r>
            <a:r>
              <a:rPr lang="es-CO" sz="20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(2024) : Redes Neuronales Informadas por la Física para la Solución de Ecuaciones Diferenciales [5]</a:t>
            </a:r>
          </a:p>
          <a:p>
            <a:endParaRPr lang="es-CO" sz="20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endParaRPr lang="es-CO" sz="20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2826D-9BC2-211B-C434-EB96670CB82E}"/>
              </a:ext>
            </a:extLst>
          </p:cNvPr>
          <p:cNvSpPr txBox="1"/>
          <p:nvPr/>
        </p:nvSpPr>
        <p:spPr>
          <a:xfrm>
            <a:off x="1253929" y="5910516"/>
            <a:ext cx="10723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i="1">
                <a:solidFill>
                  <a:schemeClr val="tx2">
                    <a:lumMod val="85000"/>
                    <a:lumOff val="15000"/>
                  </a:schemeClr>
                </a:solidFill>
              </a:rPr>
              <a:t>Aproximaciones encontradas al usar una red neuronal profunda. Tomado de [5]</a:t>
            </a:r>
          </a:p>
          <a:p>
            <a:endParaRPr lang="es-CO" i="1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A10AD-E26F-CF3C-3A09-CBFE9A91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62" y="3176075"/>
            <a:ext cx="4665124" cy="28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982B4-28DC-8998-BBD9-3AA85182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39" y="3548797"/>
            <a:ext cx="5966129" cy="2342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3F1EE-74A6-9739-7B05-0450BDD16669}"/>
              </a:ext>
            </a:extLst>
          </p:cNvPr>
          <p:cNvSpPr txBox="1"/>
          <p:nvPr/>
        </p:nvSpPr>
        <p:spPr>
          <a:xfrm>
            <a:off x="809195" y="2179104"/>
            <a:ext cx="107233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PINNS para solucionar la ecuación de Poisson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Diferentes arquitecturas de redes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Función de costo variacional</a:t>
            </a:r>
          </a:p>
          <a:p>
            <a:endParaRPr lang="es-CO" sz="20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endParaRPr lang="es-CO" sz="20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99A374CD-C14A-BFE2-7FCA-486AA1D7D1B7}"/>
              </a:ext>
            </a:extLst>
          </p:cNvPr>
          <p:cNvSpPr txBox="1">
            <a:spLocks/>
          </p:cNvSpPr>
          <p:nvPr/>
        </p:nvSpPr>
        <p:spPr>
          <a:xfrm>
            <a:off x="11602065" y="644798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2168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ANTECEDENTES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387070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2BE474-518F-8C28-E13E-3188560E7DDD}"/>
              </a:ext>
            </a:extLst>
          </p:cNvPr>
          <p:cNvSpPr txBox="1"/>
          <p:nvPr/>
        </p:nvSpPr>
        <p:spPr>
          <a:xfrm>
            <a:off x="508899" y="1078298"/>
            <a:ext cx="107233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2">
                    <a:lumMod val="85000"/>
                    <a:lumOff val="15000"/>
                  </a:schemeClr>
                </a:solidFill>
              </a:rPr>
              <a:t>Wang et al</a:t>
            </a:r>
            <a:r>
              <a:rPr lang="es-CO" sz="1600">
                <a:solidFill>
                  <a:schemeClr val="tx2">
                    <a:lumMod val="85000"/>
                    <a:lumOff val="15000"/>
                  </a:schemeClr>
                </a:solidFill>
              </a:rPr>
              <a:t> (2024) : 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Kolmogorov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–Arnold-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Informed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Neural Network: A 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Physics-Informed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Deep 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Learning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Framework 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for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Forward and Inverse 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Problems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Based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on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s-CO" sz="1600" b="0" i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Kolmogorov</a:t>
            </a:r>
            <a:r>
              <a:rPr lang="es-CO" sz="16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–Arnold Networks [6]</a:t>
            </a:r>
          </a:p>
          <a:p>
            <a:endParaRPr lang="es-CO" sz="160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endParaRPr lang="es-CO" sz="160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2826D-9BC2-211B-C434-EB96670CB82E}"/>
              </a:ext>
            </a:extLst>
          </p:cNvPr>
          <p:cNvSpPr txBox="1"/>
          <p:nvPr/>
        </p:nvSpPr>
        <p:spPr>
          <a:xfrm>
            <a:off x="3275423" y="6183695"/>
            <a:ext cx="10723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i="1">
                <a:solidFill>
                  <a:schemeClr val="tx2">
                    <a:lumMod val="85000"/>
                    <a:lumOff val="15000"/>
                  </a:schemeClr>
                </a:solidFill>
              </a:rPr>
              <a:t>Aproximaciones encontradas al usar KAN y MLP. Tomado de [6]</a:t>
            </a:r>
          </a:p>
          <a:p>
            <a:endParaRPr lang="es-CO" i="1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87AA3-1013-FA0D-FCE0-4D3F233B5CFA}"/>
              </a:ext>
            </a:extLst>
          </p:cNvPr>
          <p:cNvSpPr txBox="1"/>
          <p:nvPr/>
        </p:nvSpPr>
        <p:spPr>
          <a:xfrm>
            <a:off x="876601" y="1776239"/>
            <a:ext cx="11023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2">
                    <a:lumMod val="85000"/>
                    <a:lumOff val="15000"/>
                  </a:schemeClr>
                </a:solidFill>
              </a:rPr>
              <a:t>Ventaja de las KAN para aprender oscilaciones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97078-D3A3-74AF-EFB7-E6EB795F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63" y="3270421"/>
            <a:ext cx="9181170" cy="2913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0A0C57-02E0-55EA-127F-82E57F890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566" y="2320292"/>
            <a:ext cx="4690434" cy="950130"/>
          </a:xfrm>
          <a:prstGeom prst="rect">
            <a:avLst/>
          </a:prstGeom>
        </p:spPr>
      </p:pic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E2DDE66-6007-9F8A-6881-0C8424F09951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11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981026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JUSTIFICACIÓN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15AC144C-F7E4-B314-C88A-F00EE2A372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2214" y="1365590"/>
            <a:ext cx="105950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Potencial</a:t>
            </a:r>
            <a:r>
              <a:rPr lang="es-CO" altLang="es-CO" sz="2400" dirty="0">
                <a:latin typeface="Arial" panose="020B0604020202020204" pitchFamily="34" charset="0"/>
              </a:rPr>
              <a:t> y </a:t>
            </a:r>
            <a:r>
              <a:rPr lang="es-CO" altLang="es-CO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novedad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la comprensión y aplicación de fenómenos físicos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2400" dirty="0">
                <a:latin typeface="Arial" panose="020B0604020202020204" pitchFamily="34" charset="0"/>
              </a:rPr>
              <a:t>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uperar limitaciones de métodos numéricos clásicos.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918E37A-9803-C563-2E54-CD9250E9BD3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12</a:t>
            </a:r>
            <a:endParaRPr lang="es-CO" sz="24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D2937BA-714E-8E2F-436B-5B5B22861B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15638" y="3759406"/>
            <a:ext cx="10595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Conocimientos</a:t>
            </a:r>
            <a:endParaRPr kumimoji="0" lang="es-CO" altLang="es-CO" sz="2800" b="1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1B36A7-0497-6BB0-6253-B17DDBA16000}"/>
              </a:ext>
            </a:extLst>
          </p:cNvPr>
          <p:cNvSpPr/>
          <p:nvPr/>
        </p:nvSpPr>
        <p:spPr>
          <a:xfrm>
            <a:off x="1937914" y="4558919"/>
            <a:ext cx="1780236" cy="1083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diferenciales</a:t>
            </a:r>
            <a:endParaRPr lang="es-CO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376A31-3C87-48D1-39AF-D2E7D8F01929}"/>
              </a:ext>
            </a:extLst>
          </p:cNvPr>
          <p:cNvSpPr/>
          <p:nvPr/>
        </p:nvSpPr>
        <p:spPr>
          <a:xfrm>
            <a:off x="4929643" y="4558919"/>
            <a:ext cx="1780236" cy="10835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s-CO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9DAE63-F662-7D40-3A12-20860912A62C}"/>
              </a:ext>
            </a:extLst>
          </p:cNvPr>
          <p:cNvSpPr/>
          <p:nvPr/>
        </p:nvSpPr>
        <p:spPr>
          <a:xfrm>
            <a:off x="8180744" y="4558919"/>
            <a:ext cx="1780236" cy="108354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Inteligencia</a:t>
            </a:r>
            <a:r>
              <a:rPr lang="en-US" dirty="0"/>
              <a:t> artificial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538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/>
              <a:t>ALCANCE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15AC144C-F7E4-B314-C88A-F00EE2A372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3951" y="2291736"/>
            <a:ext cx="105950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2400" dirty="0">
                <a:latin typeface="Arial" panose="020B0604020202020204" pitchFamily="34" charset="0"/>
              </a:rPr>
              <a:t>Aproximar con PIKANS, incluyendo </a:t>
            </a:r>
            <a:r>
              <a:rPr lang="es-CO" altLang="es-CO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modelación</a:t>
            </a:r>
            <a:r>
              <a:rPr lang="es-CO" altLang="es-CO" sz="2400" dirty="0">
                <a:latin typeface="Arial" panose="020B0604020202020204" pitchFamily="34" charset="0"/>
              </a:rPr>
              <a:t>, </a:t>
            </a:r>
            <a:r>
              <a:rPr lang="es-CO" altLang="es-CO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implementación</a:t>
            </a:r>
            <a:r>
              <a:rPr lang="es-CO" altLang="es-CO" sz="2400" dirty="0">
                <a:latin typeface="Arial" panose="020B0604020202020204" pitchFamily="34" charset="0"/>
              </a:rPr>
              <a:t> y </a:t>
            </a:r>
            <a:r>
              <a:rPr lang="es-CO" altLang="es-CO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optimización</a:t>
            </a:r>
            <a:r>
              <a:rPr lang="es-CO" altLang="es-CO" sz="24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2400" dirty="0">
                <a:latin typeface="Arial" panose="020B0604020202020204" pitchFamily="34" charset="0"/>
              </a:rPr>
              <a:t>No se abordará la resolución en dimensiones superiores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2400" dirty="0">
                <a:latin typeface="Arial" panose="020B0604020202020204" pitchFamily="34" charset="0"/>
              </a:rPr>
              <a:t>No se comparará con otros </a:t>
            </a:r>
            <a:r>
              <a:rPr lang="es-CO" altLang="es-CO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métodos numéricos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2400" dirty="0">
                <a:latin typeface="Arial" panose="020B0604020202020204" pitchFamily="34" charset="0"/>
              </a:rPr>
              <a:t>No se estudiarán problemas altamente no lineales ni caóticos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0EA92EBC-7FDA-D0AA-1CA0-0B453E0AA5F7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13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7682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METODOLOGÍA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1CCE69-EAF1-046C-98C2-259EBADBBBFC}"/>
              </a:ext>
            </a:extLst>
          </p:cNvPr>
          <p:cNvSpPr txBox="1"/>
          <p:nvPr/>
        </p:nvSpPr>
        <p:spPr>
          <a:xfrm>
            <a:off x="771094" y="1482460"/>
            <a:ext cx="818794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5">
                    <a:lumMod val="50000"/>
                  </a:schemeClr>
                </a:solidFill>
              </a:rPr>
              <a:t>Revisión y apropiación matemática</a:t>
            </a:r>
          </a:p>
          <a:p>
            <a:endParaRPr lang="es-CO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CO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accent5">
                    <a:lumMod val="50000"/>
                  </a:schemeClr>
                </a:solidFill>
              </a:rPr>
              <a:t>Revisión de la bibliografía sobre KAN, PINN y PIKAN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accent5">
                    <a:lumMod val="50000"/>
                  </a:schemeClr>
                </a:solidFill>
              </a:rPr>
              <a:t>Estudio detallado de la ecuación de Helmholtz.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ACD98345-5543-D303-CAD1-0DCD91F04AB5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14</a:t>
            </a:r>
            <a:endParaRPr lang="es-CO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B6F2A7-FDE0-DDFE-0DE6-6B4DE7925A1A}"/>
              </a:ext>
            </a:extLst>
          </p:cNvPr>
          <p:cNvSpPr/>
          <p:nvPr/>
        </p:nvSpPr>
        <p:spPr>
          <a:xfrm>
            <a:off x="2214153" y="4833768"/>
            <a:ext cx="1780236" cy="1083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Revistas</a:t>
            </a:r>
            <a:r>
              <a:rPr lang="en-US" dirty="0"/>
              <a:t> </a:t>
            </a:r>
            <a:r>
              <a:rPr lang="en-US" dirty="0" err="1"/>
              <a:t>académicas</a:t>
            </a:r>
            <a:endParaRPr lang="es-CO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C74024-80A1-4BAB-FD08-591980DC1181}"/>
              </a:ext>
            </a:extLst>
          </p:cNvPr>
          <p:cNvSpPr/>
          <p:nvPr/>
        </p:nvSpPr>
        <p:spPr>
          <a:xfrm>
            <a:off x="5205882" y="4833768"/>
            <a:ext cx="1780236" cy="10835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Artículos</a:t>
            </a:r>
            <a:r>
              <a:rPr lang="en-US" dirty="0"/>
              <a:t> y preprints</a:t>
            </a:r>
            <a:endParaRPr lang="es-CO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E68F02-342C-BC33-8BCD-C4B6ED70BC6C}"/>
              </a:ext>
            </a:extLst>
          </p:cNvPr>
          <p:cNvSpPr/>
          <p:nvPr/>
        </p:nvSpPr>
        <p:spPr>
          <a:xfrm>
            <a:off x="8456983" y="4833768"/>
            <a:ext cx="1780236" cy="108354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977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/>
              <a:t>METODOLOGÍA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2BFB1-2507-B16A-CE9E-844E2E084458}"/>
              </a:ext>
            </a:extLst>
          </p:cNvPr>
          <p:cNvSpPr txBox="1"/>
          <p:nvPr/>
        </p:nvSpPr>
        <p:spPr>
          <a:xfrm>
            <a:off x="761867" y="1660652"/>
            <a:ext cx="1066826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accent4">
                    <a:lumMod val="50000"/>
                  </a:schemeClr>
                </a:solidFill>
              </a:rPr>
              <a:t>Formulación computacional del problema</a:t>
            </a:r>
          </a:p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4">
                    <a:lumMod val="50000"/>
                  </a:schemeClr>
                </a:solidFill>
              </a:rPr>
              <a:t>Seleccionar una función de pérdida </a:t>
            </a:r>
            <a:r>
              <a:rPr lang="es-CO" b="1" dirty="0">
                <a:solidFill>
                  <a:schemeClr val="accent4">
                    <a:lumMod val="50000"/>
                  </a:schemeClr>
                </a:solidFill>
              </a:rPr>
              <a:t>físicamente informada</a:t>
            </a:r>
            <a:r>
              <a:rPr lang="es-CO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4">
                    <a:lumMod val="50000"/>
                  </a:schemeClr>
                </a:solidFill>
              </a:rPr>
              <a:t>Implementar una </a:t>
            </a:r>
            <a:r>
              <a:rPr lang="es-CO" b="1" dirty="0">
                <a:solidFill>
                  <a:schemeClr val="accent4">
                    <a:lumMod val="50000"/>
                  </a:schemeClr>
                </a:solidFill>
              </a:rPr>
              <a:t>KAN</a:t>
            </a:r>
            <a:r>
              <a:rPr lang="es-CO" dirty="0">
                <a:solidFill>
                  <a:schemeClr val="accent4">
                    <a:lumMod val="50000"/>
                  </a:schemeClr>
                </a:solidFill>
              </a:rPr>
              <a:t> en </a:t>
            </a:r>
            <a:r>
              <a:rPr lang="es-CO" b="1" dirty="0">
                <a:solidFill>
                  <a:schemeClr val="accent4">
                    <a:lumMod val="50000"/>
                  </a:schemeClr>
                </a:solidFill>
              </a:rPr>
              <a:t>Python</a:t>
            </a:r>
            <a:r>
              <a:rPr lang="es-CO" dirty="0">
                <a:solidFill>
                  <a:schemeClr val="accent4">
                    <a:lumMod val="50000"/>
                  </a:schemeClr>
                </a:solidFill>
              </a:rPr>
              <a:t> utilizando paquetes adecuados.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4">
                    <a:lumMod val="50000"/>
                  </a:schemeClr>
                </a:solidFill>
              </a:rPr>
              <a:t> Red entrenada con el residual de la ecuación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ACD98345-5543-D303-CAD1-0DCD91F04AB5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15</a:t>
            </a:r>
            <a:endParaRPr lang="es-CO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1E3C5-4A22-93C8-4C6F-9D1D9113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94" y="5197348"/>
            <a:ext cx="3670304" cy="742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C1D84D-DC62-82ED-7969-1C2F400BCAC2}"/>
              </a:ext>
            </a:extLst>
          </p:cNvPr>
          <p:cNvSpPr txBox="1"/>
          <p:nvPr/>
        </p:nvSpPr>
        <p:spPr>
          <a:xfrm>
            <a:off x="5435250" y="5197348"/>
            <a:ext cx="13214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Término Fuente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5607A-4A27-AD51-3E84-7FD07A64025B}"/>
              </a:ext>
            </a:extLst>
          </p:cNvPr>
          <p:cNvSpPr txBox="1"/>
          <p:nvPr/>
        </p:nvSpPr>
        <p:spPr>
          <a:xfrm>
            <a:off x="4176747" y="5851424"/>
            <a:ext cx="13214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Aproximación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5169C-35C4-5644-7797-16A8DEC1D4FE}"/>
              </a:ext>
            </a:extLst>
          </p:cNvPr>
          <p:cNvSpPr txBox="1"/>
          <p:nvPr/>
        </p:nvSpPr>
        <p:spPr>
          <a:xfrm>
            <a:off x="3507391" y="4966515"/>
            <a:ext cx="927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Operador diferencial</a:t>
            </a:r>
          </a:p>
        </p:txBody>
      </p:sp>
    </p:spTree>
    <p:extLst>
      <p:ext uri="{BB962C8B-B14F-4D97-AF65-F5344CB8AC3E}">
        <p14:creationId xmlns:p14="http://schemas.microsoft.com/office/powerpoint/2010/main" val="75891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METODOLOGÍA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B965CE-8A89-BEE5-8935-80342FFAC193}"/>
              </a:ext>
            </a:extLst>
          </p:cNvPr>
          <p:cNvSpPr txBox="1"/>
          <p:nvPr/>
        </p:nvSpPr>
        <p:spPr>
          <a:xfrm>
            <a:off x="1360209" y="1735194"/>
            <a:ext cx="9704870" cy="4012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</a:pPr>
            <a:r>
              <a:rPr lang="es-CO" sz="2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Obtención y análisis de resultados</a:t>
            </a:r>
          </a:p>
          <a:p>
            <a:pPr marL="0" marR="0">
              <a:lnSpc>
                <a:spcPct val="150000"/>
              </a:lnSpc>
            </a:pPr>
            <a:endParaRPr lang="es-CO" sz="1800" b="1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Montar una KAN para resolver la ecuación de Helmholtz.</a:t>
            </a: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Mejorar los </a:t>
            </a:r>
            <a:r>
              <a:rPr lang="es-CO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hiperparámetros</a:t>
            </a:r>
            <a:r>
              <a:rPr lang="es-CO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la red, mediante el </a:t>
            </a:r>
            <a:r>
              <a:rPr lang="es-CO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</a:t>
            </a:r>
            <a:endParaRPr lang="es-CO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</a:pPr>
            <a:endParaRPr lang="es-CO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Validación de resultados con soluciones analíticas conocidas</a:t>
            </a: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O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ACD98345-5543-D303-CAD1-0DCD91F04AB5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16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87614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METODOLOGÍA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30CCAF-CFFC-DF39-372B-0AAFB7D82C09}"/>
              </a:ext>
            </a:extLst>
          </p:cNvPr>
          <p:cNvSpPr txBox="1"/>
          <p:nvPr/>
        </p:nvSpPr>
        <p:spPr>
          <a:xfrm>
            <a:off x="1205218" y="1488352"/>
            <a:ext cx="7519332" cy="4566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Documentación</a:t>
            </a:r>
            <a:endParaRPr lang="es-CO" sz="3200" b="1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endParaRPr lang="es-CO" sz="3200" b="1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Formular Anteproyecto</a:t>
            </a:r>
          </a:p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Realizar presentaciones intermedias</a:t>
            </a:r>
          </a:p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Documentar el código e informes en GitHub.</a:t>
            </a:r>
            <a:endParaRPr lang="es-CO" sz="20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O" sz="180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O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ACD98345-5543-D303-CAD1-0DCD91F04AB5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17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2412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CRONOGRAMA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B73051-0769-A300-AEFB-9876FB82EFD8}"/>
              </a:ext>
            </a:extLst>
          </p:cNvPr>
          <p:cNvSpPr txBox="1"/>
          <p:nvPr/>
        </p:nvSpPr>
        <p:spPr>
          <a:xfrm>
            <a:off x="771724" y="1018488"/>
            <a:ext cx="10026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Cronograma realizado según la intensidad horaria de la materia y la duración de un semestre académico</a:t>
            </a:r>
          </a:p>
          <a:p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1E938705-5986-9583-E430-06D887BF8A6D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18</a:t>
            </a:r>
            <a:endParaRPr lang="es-CO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E00134-36F2-F486-C1A7-3C0CBE8169BB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848644"/>
          <a:ext cx="9601200" cy="4305300"/>
        </p:xfrm>
        <a:graphic>
          <a:graphicData uri="http://schemas.openxmlformats.org/drawingml/2006/table">
            <a:tbl>
              <a:tblPr/>
              <a:tblGrid>
                <a:gridCol w="5096000">
                  <a:extLst>
                    <a:ext uri="{9D8B030D-6E8A-4147-A177-3AD203B41FA5}">
                      <a16:colId xmlns:a16="http://schemas.microsoft.com/office/drawing/2014/main" val="3313411406"/>
                    </a:ext>
                  </a:extLst>
                </a:gridCol>
                <a:gridCol w="574000">
                  <a:extLst>
                    <a:ext uri="{9D8B030D-6E8A-4147-A177-3AD203B41FA5}">
                      <a16:colId xmlns:a16="http://schemas.microsoft.com/office/drawing/2014/main" val="1106294797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2866640875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3565583668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2871839919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3587079114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1703118402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888172758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2020530262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1621269369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606262448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909987673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1178575950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1583322130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740974425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3826352706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2860889123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1979119132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946493026"/>
                    </a:ext>
                  </a:extLst>
                </a:gridCol>
                <a:gridCol w="218400">
                  <a:extLst>
                    <a:ext uri="{9D8B030D-6E8A-4147-A177-3AD203B41FA5}">
                      <a16:colId xmlns:a16="http://schemas.microsoft.com/office/drawing/2014/main" val="36005737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Actividad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Estado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Semama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178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740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Revisión y apropiación matemática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70C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579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Revisión de bibliografía de las KAN, PINN y VPINN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954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Estudio de la ecuación de Helmholtz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37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Realización del anteproyecto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6C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1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Formulación computacional del problema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B05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B05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B05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52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Selección e implementación de una función de pérdida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33CC3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33CC3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913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Establecer e implementar forma variacional de la ecuación de Helmholtz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33CC3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33CC3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462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Implementación del KANN en Python, con ayuda de paquetes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33CC3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33CC3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33CC3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36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Obtención y análisis de resultados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89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Montaje de una red para resolver el problema específico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6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6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6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98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Optimización de hiperparametros para la red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6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6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834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de resultados con métricas apropiadas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6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379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Análisis y discusión de resultados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6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6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839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Documentación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44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Entregas intermedias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515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Redacción informe final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082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Documentación en repositorios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9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23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PRESUPUESTO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B73051-0769-A300-AEFB-9876FB82EFD8}"/>
              </a:ext>
            </a:extLst>
          </p:cNvPr>
          <p:cNvSpPr txBox="1"/>
          <p:nvPr/>
        </p:nvSpPr>
        <p:spPr>
          <a:xfrm>
            <a:off x="743324" y="1574651"/>
            <a:ext cx="10026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Presupuesto realizado según la intensidad horaria de la materia, la duración de un semestre académico y las horas de investigadores dadas por </a:t>
            </a:r>
            <a:r>
              <a:rPr lang="es-CO" sz="2000" dirty="0" err="1">
                <a:solidFill>
                  <a:schemeClr val="accent1">
                    <a:lumMod val="50000"/>
                  </a:schemeClr>
                </a:solidFill>
              </a:rPr>
              <a:t>MinCiencias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 [7].</a:t>
            </a:r>
          </a:p>
          <a:p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C91C8BEB-080A-E390-E12B-A023A79C9850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19</a:t>
            </a:r>
            <a:endParaRPr lang="es-CO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A402EA-7358-4EB4-B849-FA19441D1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05194"/>
              </p:ext>
            </p:extLst>
          </p:nvPr>
        </p:nvGraphicFramePr>
        <p:xfrm>
          <a:off x="1082710" y="2903538"/>
          <a:ext cx="10026580" cy="2990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0181">
                  <a:extLst>
                    <a:ext uri="{9D8B030D-6E8A-4147-A177-3AD203B41FA5}">
                      <a16:colId xmlns:a16="http://schemas.microsoft.com/office/drawing/2014/main" val="2599229019"/>
                    </a:ext>
                  </a:extLst>
                </a:gridCol>
                <a:gridCol w="2388035">
                  <a:extLst>
                    <a:ext uri="{9D8B030D-6E8A-4147-A177-3AD203B41FA5}">
                      <a16:colId xmlns:a16="http://schemas.microsoft.com/office/drawing/2014/main" val="1081862980"/>
                    </a:ext>
                  </a:extLst>
                </a:gridCol>
                <a:gridCol w="1628924">
                  <a:extLst>
                    <a:ext uri="{9D8B030D-6E8A-4147-A177-3AD203B41FA5}">
                      <a16:colId xmlns:a16="http://schemas.microsoft.com/office/drawing/2014/main" val="3104960415"/>
                    </a:ext>
                  </a:extLst>
                </a:gridCol>
                <a:gridCol w="2609440">
                  <a:extLst>
                    <a:ext uri="{9D8B030D-6E8A-4147-A177-3AD203B41FA5}">
                      <a16:colId xmlns:a16="http://schemas.microsoft.com/office/drawing/2014/main" val="3776490730"/>
                    </a:ext>
                  </a:extLst>
                </a:gridCol>
              </a:tblGrid>
              <a:tr h="49839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Presupuesto del proyecto</a:t>
                      </a:r>
                      <a:endParaRPr lang="es-CO" sz="28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75455"/>
                  </a:ext>
                </a:extLst>
              </a:tr>
              <a:tr h="49839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  <a:highlight>
                            <a:srgbClr val="A6C9EC"/>
                          </a:highlight>
                        </a:rPr>
                        <a:t>Ítem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C9E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  <a:highlight>
                            <a:srgbClr val="A6C9EC"/>
                          </a:highlight>
                        </a:rPr>
                        <a:t>Costo Unitario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C9E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  <a:highlight>
                            <a:srgbClr val="A6C9EC"/>
                          </a:highlight>
                        </a:rPr>
                        <a:t>Cantidad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C9E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  <a:highlight>
                            <a:srgbClr val="A6C9EC"/>
                          </a:highlight>
                        </a:rPr>
                        <a:t>Costo Total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6C9E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8645658"/>
                  </a:ext>
                </a:extLst>
              </a:tr>
              <a:tr h="49839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Hora tutor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 $              259,804.14 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18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 $              4,676,474.57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3096082"/>
                  </a:ext>
                </a:extLst>
              </a:tr>
              <a:tr h="49839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Hora estudiante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 $                56,401.52 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192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 $            10,829,092.15 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1060438"/>
                  </a:ext>
                </a:extLst>
              </a:tr>
              <a:tr h="49839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Computador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 $           3,500,000.00 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 $              3,500,000.00 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5986531"/>
                  </a:ext>
                </a:extLst>
              </a:tr>
              <a:tr h="498394">
                <a:tc>
                  <a:txBody>
                    <a:bodyPr/>
                    <a:lstStyle/>
                    <a:p>
                      <a:pPr algn="l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: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$            19,005,566.72 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1640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8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39EE81-E612-47D6-B11D-617B48E9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83" y="261258"/>
            <a:ext cx="8541693" cy="2387600"/>
          </a:xfrm>
        </p:spPr>
        <p:txBody>
          <a:bodyPr/>
          <a:lstStyle/>
          <a:p>
            <a:r>
              <a:rPr lang="es-CO" sz="3600" dirty="0"/>
              <a:t>SOLUCIÓN DE ECUACIONES DIFERENCIALES USANDO REDES DE KOLMOGOROV-ARNOLD INFORMADAS POR LA FÍSICA </a:t>
            </a:r>
            <a:endParaRPr lang="es-CO" sz="23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DD9AD-B4D3-E7A0-D0CA-DFF82313CCF1}"/>
              </a:ext>
            </a:extLst>
          </p:cNvPr>
          <p:cNvSpPr txBox="1"/>
          <p:nvPr/>
        </p:nvSpPr>
        <p:spPr>
          <a:xfrm>
            <a:off x="229083" y="3429000"/>
            <a:ext cx="558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25000"/>
                  </a:schemeClr>
                </a:solidFill>
                <a:latin typeface="Inter"/>
                <a:cs typeface="Arial" panose="020B0604020202020204" pitchFamily="34" charset="0"/>
              </a:rPr>
              <a:t>Gregorio Pérez Bernal</a:t>
            </a:r>
            <a:endParaRPr lang="es-CO" sz="3600" b="1" dirty="0">
              <a:solidFill>
                <a:schemeClr val="accent6">
                  <a:lumMod val="25000"/>
                </a:schemeClr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325FD-7BA6-7F20-57A8-488E41BF5E2F}"/>
              </a:ext>
            </a:extLst>
          </p:cNvPr>
          <p:cNvSpPr txBox="1"/>
          <p:nvPr/>
        </p:nvSpPr>
        <p:spPr>
          <a:xfrm>
            <a:off x="229083" y="4503251"/>
            <a:ext cx="753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Tutor: Nicolás </a:t>
            </a: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Guarín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Zapata</a:t>
            </a:r>
            <a:endParaRPr lang="es-CO" sz="32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31AA2-4CC1-C0DC-00A7-4288905381DD}"/>
              </a:ext>
            </a:extLst>
          </p:cNvPr>
          <p:cNvSpPr txBox="1"/>
          <p:nvPr/>
        </p:nvSpPr>
        <p:spPr>
          <a:xfrm>
            <a:off x="229083" y="5329559"/>
            <a:ext cx="7533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Avanzado 1</a:t>
            </a:r>
          </a:p>
          <a:p>
            <a:pPr algn="l"/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Agosto, 2024</a:t>
            </a:r>
            <a:endParaRPr lang="es-CO" sz="2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2</a:t>
            </a:r>
            <a:endParaRPr lang="es-CO" sz="240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8A97F3-6981-F35F-4C4D-3765DD7533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06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PROPIEDAD INTELECTUAL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B73051-0769-A300-AEFB-9876FB82EFD8}"/>
              </a:ext>
            </a:extLst>
          </p:cNvPr>
          <p:cNvSpPr txBox="1"/>
          <p:nvPr/>
        </p:nvSpPr>
        <p:spPr>
          <a:xfrm>
            <a:off x="1082710" y="1980168"/>
            <a:ext cx="100265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/>
              <a:t>Los productos de este proyecto se publicarán de acuerdo con los lineamientos de ciencia abierta [8]. Esto está alineado con lo que se propuso en el proyecto interno </a:t>
            </a:r>
            <a:r>
              <a:rPr lang="es-CO" sz="2000" b="1" i="1" dirty="0"/>
              <a:t>Modelación directa e inversa de propagación de ondas combinando enfoques clásicos y de aprendizaje automático</a:t>
            </a:r>
            <a:r>
              <a:rPr lang="es-CO" sz="2000" dirty="0"/>
              <a:t> del cual este proyecto avanzado hace parte. 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601BBB7C-8B11-0E58-250C-DAFAD918EE97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6756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770920-5496-FCE7-650B-CF80D822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4" y="93306"/>
            <a:ext cx="3554065" cy="858416"/>
          </a:xfrm>
        </p:spPr>
        <p:txBody>
          <a:bodyPr/>
          <a:lstStyle/>
          <a:p>
            <a:r>
              <a:rPr lang="en-US" err="1"/>
              <a:t>Bibliografía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603E2-8DF0-BBF3-977C-6B892732C3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412" y="1338286"/>
            <a:ext cx="10771025" cy="53408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1900" dirty="0"/>
          </a:p>
          <a:p>
            <a:endParaRPr lang="en-US" sz="1100" dirty="0"/>
          </a:p>
          <a:p>
            <a:endParaRPr lang="en-US" sz="1100" dirty="0"/>
          </a:p>
          <a:p>
            <a:endParaRPr lang="es-CO" sz="11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74DAFF57-4BEB-1537-B2E7-600B058DC650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21</a:t>
            </a:r>
            <a:endParaRPr lang="es-C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E800-4691-4FFA-59F7-2B0BA824F334}"/>
              </a:ext>
            </a:extLst>
          </p:cNvPr>
          <p:cNvSpPr txBox="1"/>
          <p:nvPr/>
        </p:nvSpPr>
        <p:spPr>
          <a:xfrm>
            <a:off x="302532" y="2910592"/>
            <a:ext cx="52258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ver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las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referencias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dirigirse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al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repositorio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el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QR</a:t>
            </a:r>
            <a:endParaRPr lang="es-CO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536F27D-D929-0873-FADF-46D3F096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91" y="967103"/>
            <a:ext cx="4582297" cy="46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17DE2-9B6E-42FA-BFC9-416518FDA2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04769" y="1737765"/>
            <a:ext cx="8132209" cy="4253722"/>
          </a:xfrm>
        </p:spPr>
        <p:txBody>
          <a:bodyPr>
            <a:normAutofit/>
          </a:bodyPr>
          <a:lstStyle/>
          <a:p>
            <a:r>
              <a:rPr lang="en-US" sz="4800" b="1"/>
              <a:t>MUCHAS GRACIAS</a:t>
            </a:r>
          </a:p>
          <a:p>
            <a:endParaRPr lang="en-US" sz="4800"/>
          </a:p>
          <a:p>
            <a:r>
              <a:rPr lang="en-US" sz="4800" b="1"/>
              <a:t>¿ALGUNA PREGUNTA?</a:t>
            </a:r>
            <a:endParaRPr lang="es-CO" sz="4800" b="1"/>
          </a:p>
        </p:txBody>
      </p:sp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6E98BF0A-ECD7-489B-8609-478D617AE517}"/>
              </a:ext>
            </a:extLst>
          </p:cNvPr>
          <p:cNvCxnSpPr>
            <a:cxnSpLocks/>
          </p:cNvCxnSpPr>
          <p:nvPr/>
        </p:nvCxnSpPr>
        <p:spPr>
          <a:xfrm>
            <a:off x="1108443" y="-318052"/>
            <a:ext cx="0" cy="2055817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3EF412AD-1259-4555-A24D-5EB0C2635B47}"/>
              </a:ext>
            </a:extLst>
          </p:cNvPr>
          <p:cNvSpPr/>
          <p:nvPr/>
        </p:nvSpPr>
        <p:spPr bwMode="auto">
          <a:xfrm>
            <a:off x="1055558" y="1704425"/>
            <a:ext cx="105769" cy="1057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62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8273EC-6B59-4730-8D79-7AC834F7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695" y="352535"/>
            <a:ext cx="7060114" cy="953406"/>
          </a:xfrm>
        </p:spPr>
        <p:txBody>
          <a:bodyPr/>
          <a:lstStyle/>
          <a:p>
            <a:r>
              <a:rPr lang="en-US" dirty="0" err="1"/>
              <a:t>Contenido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D5FA37-5CEB-4400-9601-799F49B656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2695" y="1474905"/>
            <a:ext cx="4528458" cy="3819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Introducción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Planteamiento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Objetivos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Antecedentes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Justificación</a:t>
            </a:r>
            <a:endParaRPr lang="es-CO" sz="2400" dirty="0"/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9E919BCE-FF93-A9BC-59B4-737DBD06BD7B}"/>
              </a:ext>
            </a:extLst>
          </p:cNvPr>
          <p:cNvSpPr txBox="1">
            <a:spLocks/>
          </p:cNvSpPr>
          <p:nvPr/>
        </p:nvSpPr>
        <p:spPr>
          <a:xfrm>
            <a:off x="8241293" y="1530657"/>
            <a:ext cx="6986588" cy="36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400" dirty="0"/>
              <a:t>6. </a:t>
            </a:r>
            <a:r>
              <a:rPr lang="en-US" sz="2400" dirty="0" err="1"/>
              <a:t>Alcance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7. </a:t>
            </a:r>
            <a:r>
              <a:rPr lang="en-US" sz="2400" dirty="0" err="1"/>
              <a:t>Cronograma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8. </a:t>
            </a:r>
            <a:r>
              <a:rPr lang="en-US" sz="2400" dirty="0" err="1"/>
              <a:t>Presupuesto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9. </a:t>
            </a:r>
            <a:r>
              <a:rPr lang="en-US" sz="2400" dirty="0" err="1"/>
              <a:t>Propiedad</a:t>
            </a:r>
            <a:r>
              <a:rPr lang="en-US" sz="2400" dirty="0"/>
              <a:t> </a:t>
            </a:r>
            <a:r>
              <a:rPr lang="en-US" sz="2400" dirty="0" err="1"/>
              <a:t>Intelectual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10. </a:t>
            </a:r>
            <a:r>
              <a:rPr lang="en-US" sz="2400" dirty="0" err="1"/>
              <a:t>Referencias</a:t>
            </a:r>
            <a:endParaRPr lang="es-CO" sz="24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0C752496-3B9E-D2E0-8D31-304041368C15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3</a:t>
            </a:r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5208460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3" y="272233"/>
            <a:ext cx="4297076" cy="1018488"/>
          </a:xfrm>
        </p:spPr>
        <p:txBody>
          <a:bodyPr>
            <a:noAutofit/>
          </a:bodyPr>
          <a:lstStyle/>
          <a:p>
            <a:r>
              <a:rPr lang="en-US" dirty="0"/>
              <a:t>INTRODUCCIÓN</a:t>
            </a:r>
            <a:endParaRPr lang="es-C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DC03FC-4A48-39DF-5600-FAB32C46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396" y="2718382"/>
            <a:ext cx="3638895" cy="3077642"/>
          </a:xfrm>
          <a:prstGeom prst="rect">
            <a:avLst/>
          </a:prstGeom>
        </p:spPr>
      </p:pic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8A2E6D58-D202-0822-68A2-E06426574303}"/>
              </a:ext>
            </a:extLst>
          </p:cNvPr>
          <p:cNvSpPr txBox="1">
            <a:spLocks/>
          </p:cNvSpPr>
          <p:nvPr/>
        </p:nvSpPr>
        <p:spPr>
          <a:xfrm>
            <a:off x="760204" y="3290777"/>
            <a:ext cx="5177591" cy="1656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Los </a:t>
            </a: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métodos numéricos se han vuelto clave para estudiar problemas de la física</a:t>
            </a:r>
            <a:endParaRPr lang="es-CO" sz="2800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CB9F052C-F601-3A23-BA78-372CF901118F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4</a:t>
            </a:r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11458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" y="54518"/>
            <a:ext cx="4297076" cy="1018488"/>
          </a:xfrm>
        </p:spPr>
        <p:txBody>
          <a:bodyPr>
            <a:noAutofit/>
          </a:bodyPr>
          <a:lstStyle/>
          <a:p>
            <a:r>
              <a:rPr lang="en-US"/>
              <a:t>INTRODUCCIÓN</a:t>
            </a:r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2BF5976-444C-40C5-A540-EE2665CA79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3593" y="2241835"/>
            <a:ext cx="5177591" cy="1656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  <a:cs typeface="Arial"/>
              </a:rPr>
              <a:t>EDP Clave:</a:t>
            </a:r>
          </a:p>
          <a:p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   </a:t>
            </a:r>
            <a:r>
              <a:rPr lang="en-US" sz="2000" err="1">
                <a:solidFill>
                  <a:schemeClr val="accent2">
                    <a:lumMod val="75000"/>
                  </a:schemeClr>
                </a:solidFill>
              </a:rPr>
              <a:t>Ecuación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 de Helmholtz.</a:t>
            </a:r>
            <a:endParaRPr lang="es-CO" sz="2000">
              <a:solidFill>
                <a:schemeClr val="accent2">
                  <a:lumMod val="75000"/>
                </a:schemeClr>
              </a:solidFill>
              <a:cs typeface="Arial" panose="020B0604020202020204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62B663-963A-D67D-C19E-3EFFF23E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1" y="3678460"/>
            <a:ext cx="4636607" cy="678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63EE12-FB2E-2608-6010-AD3B6D8DC134}"/>
              </a:ext>
            </a:extLst>
          </p:cNvPr>
          <p:cNvSpPr txBox="1"/>
          <p:nvPr/>
        </p:nvSpPr>
        <p:spPr>
          <a:xfrm>
            <a:off x="6706885" y="1769550"/>
            <a:ext cx="4657801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b="1" dirty="0"/>
              <a:t>Estudio de Ondas estacionarias</a:t>
            </a:r>
            <a:endParaRPr lang="es-CO" dirty="0">
              <a:cs typeface="Arial"/>
            </a:endParaRPr>
          </a:p>
          <a:p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Mecánica clásica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Óptica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Electromagnetismo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Ciencias de materiales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Mecánica cuántica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FABFF-1B9F-8A1B-E6F8-E6B20241E03E}"/>
              </a:ext>
            </a:extLst>
          </p:cNvPr>
          <p:cNvSpPr txBox="1"/>
          <p:nvPr/>
        </p:nvSpPr>
        <p:spPr>
          <a:xfrm>
            <a:off x="4112650" y="4402762"/>
            <a:ext cx="13214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Término Fuente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55634-FBC6-C80E-D1CC-4DEA716B1E32}"/>
              </a:ext>
            </a:extLst>
          </p:cNvPr>
          <p:cNvSpPr txBox="1"/>
          <p:nvPr/>
        </p:nvSpPr>
        <p:spPr>
          <a:xfrm>
            <a:off x="868547" y="4311528"/>
            <a:ext cx="9243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5">
                    <a:lumMod val="50000"/>
                  </a:schemeClr>
                </a:solidFill>
              </a:rPr>
              <a:t>Incógnita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1496A2-18DE-40A2-219A-EBCD1D574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524" y="4311528"/>
            <a:ext cx="2854636" cy="1984559"/>
          </a:xfrm>
          <a:prstGeom prst="rect">
            <a:avLst/>
          </a:prstGeom>
        </p:spPr>
      </p:pic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CB9F052C-F601-3A23-BA78-372CF901118F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1348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PLANTEAMIENTO DEL PROBLEMA</a:t>
            </a:r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2BF5976-444C-40C5-A540-EE2665CA79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9205" y="4333517"/>
            <a:ext cx="6558047" cy="1656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¿Qué pasa </a:t>
            </a:r>
            <a:r>
              <a:rPr lang="en-US" sz="2000" err="1">
                <a:solidFill>
                  <a:schemeClr val="accent4">
                    <a:lumMod val="50000"/>
                  </a:schemeClr>
                </a:solidFill>
              </a:rPr>
              <a:t>si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4">
                    <a:lumMod val="50000"/>
                  </a:schemeClr>
                </a:solidFill>
              </a:rPr>
              <a:t>asemejamos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4">
                    <a:lumMod val="50000"/>
                  </a:schemeClr>
                </a:solidFill>
              </a:rPr>
              <a:t>nuestra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4">
                    <a:lumMod val="50000"/>
                  </a:schemeClr>
                </a:solidFill>
              </a:rPr>
              <a:t>función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sz="2000" err="1">
                <a:solidFill>
                  <a:schemeClr val="accent4">
                    <a:lumMod val="50000"/>
                  </a:schemeClr>
                </a:solidFill>
              </a:rPr>
              <a:t>pérdida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 a </a:t>
            </a:r>
            <a:r>
              <a:rPr lang="en-US" sz="2000" err="1">
                <a:solidFill>
                  <a:schemeClr val="accent4">
                    <a:lumMod val="50000"/>
                  </a:schemeClr>
                </a:solidFill>
              </a:rPr>
              <a:t>una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4">
                    <a:lumMod val="50000"/>
                  </a:schemeClr>
                </a:solidFill>
              </a:rPr>
              <a:t>ecuación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4">
                    <a:lumMod val="50000"/>
                  </a:schemeClr>
                </a:solidFill>
              </a:rPr>
              <a:t>diferencial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s-CO" sz="200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712190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0860B1C6-C26F-9265-F270-34A8F2328EE2}"/>
              </a:ext>
            </a:extLst>
          </p:cNvPr>
          <p:cNvSpPr txBox="1">
            <a:spLocks/>
          </p:cNvSpPr>
          <p:nvPr/>
        </p:nvSpPr>
        <p:spPr>
          <a:xfrm>
            <a:off x="1174931" y="5387013"/>
            <a:ext cx="5887267" cy="2405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 </a:t>
            </a:r>
            <a:r>
              <a:rPr lang="en-US" err="1"/>
              <a:t>obtiene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i="1"/>
              <a:t>Red neuronal </a:t>
            </a:r>
            <a:r>
              <a:rPr lang="en-US" i="1" err="1"/>
              <a:t>informada</a:t>
            </a:r>
            <a:r>
              <a:rPr lang="en-US" i="1"/>
              <a:t> </a:t>
            </a:r>
            <a:r>
              <a:rPr lang="en-US" i="1" err="1"/>
              <a:t>por</a:t>
            </a:r>
            <a:r>
              <a:rPr lang="en-US" i="1"/>
              <a:t> la </a:t>
            </a:r>
            <a:r>
              <a:rPr lang="en-US" i="1" err="1"/>
              <a:t>física</a:t>
            </a:r>
            <a:r>
              <a:rPr lang="en-US" i="1"/>
              <a:t> </a:t>
            </a:r>
            <a:r>
              <a:rPr lang="en-US"/>
              <a:t>(PINN) [3].</a:t>
            </a:r>
            <a:endParaRPr lang="en-US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5BCEF-9820-843F-69F8-185F07265885}"/>
              </a:ext>
            </a:extLst>
          </p:cNvPr>
          <p:cNvSpPr txBox="1"/>
          <p:nvPr/>
        </p:nvSpPr>
        <p:spPr>
          <a:xfrm>
            <a:off x="7426960" y="3870412"/>
            <a:ext cx="3237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 de [1]</a:t>
            </a:r>
            <a:endParaRPr lang="es-CO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ntroduction to Neural Networks and How Machines Process Data">
            <a:extLst>
              <a:ext uri="{FF2B5EF4-FFF2-40B4-BE49-F238E27FC236}">
                <a16:creationId xmlns:a16="http://schemas.microsoft.com/office/drawing/2014/main" id="{BEDA0694-B16F-6A6C-68C2-2F76AA393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60" y="1047512"/>
            <a:ext cx="4108737" cy="2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6E2A55-B8E8-E51C-A326-94685D360A1A}"/>
                  </a:ext>
                </a:extLst>
              </p:cNvPr>
              <p:cNvSpPr txBox="1"/>
              <p:nvPr/>
            </p:nvSpPr>
            <p:spPr>
              <a:xfrm>
                <a:off x="5077940" y="1779278"/>
                <a:ext cx="584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r>
                        <a:rPr lang="en-US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CO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6E2A55-B8E8-E51C-A326-94685D360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40" y="1779278"/>
                <a:ext cx="584275" cy="276999"/>
              </a:xfrm>
              <a:prstGeom prst="rect">
                <a:avLst/>
              </a:prstGeom>
              <a:blipFill>
                <a:blip r:embed="rId3"/>
                <a:stretch>
                  <a:fillRect l="-7292" r="-83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Perceptron 101: The building blocks of a neural network | by matthew weaver  | AI Mind">
            <a:extLst>
              <a:ext uri="{FF2B5EF4-FFF2-40B4-BE49-F238E27FC236}">
                <a16:creationId xmlns:a16="http://schemas.microsoft.com/office/drawing/2014/main" id="{152008E5-FABB-7E80-0942-4BA0709E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60" y="4508851"/>
            <a:ext cx="3911600" cy="16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8" descr="Lupa vector png imágenes | PNGWing">
            <a:extLst>
              <a:ext uri="{FF2B5EF4-FFF2-40B4-BE49-F238E27FC236}">
                <a16:creationId xmlns:a16="http://schemas.microsoft.com/office/drawing/2014/main" id="{F6CD8019-1AAE-7622-1A54-4B5AB3AE5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DC8B94-A5EF-4142-8902-DF500559B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542" y="3350928"/>
            <a:ext cx="830436" cy="81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66656B-58F6-0CE0-1C0C-5F74F2B01155}"/>
              </a:ext>
            </a:extLst>
          </p:cNvPr>
          <p:cNvSpPr txBox="1"/>
          <p:nvPr/>
        </p:nvSpPr>
        <p:spPr>
          <a:xfrm>
            <a:off x="9677892" y="3627939"/>
            <a:ext cx="82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es-CO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C4E7A-2A44-B3E0-7E94-87A5FCA36E6B}"/>
              </a:ext>
            </a:extLst>
          </p:cNvPr>
          <p:cNvSpPr txBox="1"/>
          <p:nvPr/>
        </p:nvSpPr>
        <p:spPr>
          <a:xfrm>
            <a:off x="7426960" y="6286655"/>
            <a:ext cx="3237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 de [2]</a:t>
            </a:r>
            <a:endParaRPr lang="es-CO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89E9E4AF-0890-AA08-2DCD-977BAFC13400}"/>
              </a:ext>
            </a:extLst>
          </p:cNvPr>
          <p:cNvSpPr txBox="1">
            <a:spLocks/>
          </p:cNvSpPr>
          <p:nvPr/>
        </p:nvSpPr>
        <p:spPr>
          <a:xfrm>
            <a:off x="293733" y="1091946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>
                    <a:lumMod val="50000"/>
                  </a:schemeClr>
                </a:solidFill>
              </a:rPr>
              <a:t>Redes neuronales para aprender funciones</a:t>
            </a:r>
            <a:endParaRPr lang="es-CO" sz="2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578BEE62-BE24-B852-CC25-2EC077BA4B29}"/>
              </a:ext>
            </a:extLst>
          </p:cNvPr>
          <p:cNvSpPr txBox="1">
            <a:spLocks/>
          </p:cNvSpPr>
          <p:nvPr/>
        </p:nvSpPr>
        <p:spPr>
          <a:xfrm>
            <a:off x="512529" y="1764049"/>
            <a:ext cx="5887267" cy="2405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La red ajusta sus parámetros para minimizar una función de pérdida.</a:t>
            </a:r>
            <a:endParaRPr lang="es-CO" dirty="0">
              <a:cs typeface="Arial"/>
            </a:endParaRPr>
          </a:p>
        </p:txBody>
      </p:sp>
      <p:sp>
        <p:nvSpPr>
          <p:cNvPr id="23" name="AutoShape 10" descr="Curved Arrow Vector Art, Icons, and Graphics for Free Download">
            <a:extLst>
              <a:ext uri="{FF2B5EF4-FFF2-40B4-BE49-F238E27FC236}">
                <a16:creationId xmlns:a16="http://schemas.microsoft.com/office/drawing/2014/main" id="{3700E44F-16B8-A12D-110C-A3DBD7C8C5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FE2112-600C-59F0-0ADD-C655BEF92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06263">
            <a:off x="484999" y="5046447"/>
            <a:ext cx="714139" cy="714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616C7A-A768-CA07-70B0-173F9E53A2AE}"/>
                  </a:ext>
                </a:extLst>
              </p:cNvPr>
              <p:cNvSpPr txBox="1"/>
              <p:nvPr/>
            </p:nvSpPr>
            <p:spPr>
              <a:xfrm>
                <a:off x="7813713" y="4318815"/>
                <a:ext cx="11123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 </m:t>
                      </m:r>
                      <m:r>
                        <a:rPr lang="en-US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ℝ</m:t>
                      </m:r>
                    </m:oMath>
                  </m:oMathPara>
                </a14:m>
                <a:endParaRPr lang="es-CO" sz="1600" b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616C7A-A768-CA07-70B0-173F9E53A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713" y="4318815"/>
                <a:ext cx="1112322" cy="246221"/>
              </a:xfrm>
              <a:prstGeom prst="rect">
                <a:avLst/>
              </a:prstGeom>
              <a:blipFill>
                <a:blip r:embed="rId7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Blue arrow to the right / vector, isolated Stock Vector | Adobe Stock">
            <a:extLst>
              <a:ext uri="{FF2B5EF4-FFF2-40B4-BE49-F238E27FC236}">
                <a16:creationId xmlns:a16="http://schemas.microsoft.com/office/drawing/2014/main" id="{F4A2AA7C-37CC-A55F-BE1C-20BF08E0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31727" y="4364400"/>
            <a:ext cx="1226350" cy="4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AF7654B5-7CE1-6587-EB44-CC5B923F17E2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6</a:t>
            </a:r>
            <a:endParaRPr lang="es-CO" sz="2400" dirty="0"/>
          </a:p>
        </p:txBody>
      </p:sp>
      <p:pic>
        <p:nvPicPr>
          <p:cNvPr id="9" name="Picture 8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E87E9B6C-E8D1-4556-DFF2-B282DF26A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06263">
            <a:off x="2814131" y="2918597"/>
            <a:ext cx="714139" cy="714139"/>
          </a:xfrm>
          <a:prstGeom prst="rect">
            <a:avLst/>
          </a:prstGeom>
        </p:spPr>
      </p:pic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E9856243-F25E-F55C-5BF9-340DC1220326}"/>
              </a:ext>
            </a:extLst>
          </p:cNvPr>
          <p:cNvSpPr txBox="1">
            <a:spLocks/>
          </p:cNvSpPr>
          <p:nvPr/>
        </p:nvSpPr>
        <p:spPr>
          <a:xfrm>
            <a:off x="3503019" y="3403067"/>
            <a:ext cx="5887267" cy="2405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Arial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425671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PLANTEAMIENTO DEL PROBLEMA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8" descr="Lupa vector png imágenes | PNGWing">
            <a:extLst>
              <a:ext uri="{FF2B5EF4-FFF2-40B4-BE49-F238E27FC236}">
                <a16:creationId xmlns:a16="http://schemas.microsoft.com/office/drawing/2014/main" id="{F6CD8019-1AAE-7622-1A54-4B5AB3AE5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89E9E4AF-0890-AA08-2DCD-977BAFC13400}"/>
              </a:ext>
            </a:extLst>
          </p:cNvPr>
          <p:cNvSpPr txBox="1">
            <a:spLocks/>
          </p:cNvSpPr>
          <p:nvPr/>
        </p:nvSpPr>
        <p:spPr>
          <a:xfrm>
            <a:off x="293733" y="1091946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>
                    <a:lumMod val="50000"/>
                  </a:schemeClr>
                </a:solidFill>
              </a:rPr>
              <a:t>Redes de Kolmogorov - Arnold</a:t>
            </a:r>
            <a:endParaRPr lang="es-CO" sz="2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AutoShape 10" descr="Curved Arrow Vector Art, Icons, and Graphics for Free Download">
            <a:extLst>
              <a:ext uri="{FF2B5EF4-FFF2-40B4-BE49-F238E27FC236}">
                <a16:creationId xmlns:a16="http://schemas.microsoft.com/office/drawing/2014/main" id="{3700E44F-16B8-A12D-110C-A3DBD7C8C5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66DA9-63E9-BB25-D964-BE445DF853C4}"/>
              </a:ext>
            </a:extLst>
          </p:cNvPr>
          <p:cNvSpPr txBox="1"/>
          <p:nvPr/>
        </p:nvSpPr>
        <p:spPr>
          <a:xfrm>
            <a:off x="1014538" y="1601253"/>
            <a:ext cx="70377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>
                <a:solidFill>
                  <a:schemeClr val="tx2">
                    <a:lumMod val="75000"/>
                    <a:lumOff val="25000"/>
                  </a:schemeClr>
                </a:solidFill>
              </a:rPr>
              <a:t>El </a:t>
            </a:r>
            <a:r>
              <a:rPr lang="es-CO" sz="1600" b="1">
                <a:solidFill>
                  <a:schemeClr val="tx2">
                    <a:lumMod val="75000"/>
                    <a:lumOff val="25000"/>
                  </a:schemeClr>
                </a:solidFill>
              </a:rPr>
              <a:t>teorema de </a:t>
            </a:r>
            <a:r>
              <a:rPr lang="es-CO" sz="1600" b="1" err="1">
                <a:solidFill>
                  <a:schemeClr val="tx2">
                    <a:lumMod val="75000"/>
                    <a:lumOff val="25000"/>
                  </a:schemeClr>
                </a:solidFill>
              </a:rPr>
              <a:t>Kolmogorov</a:t>
            </a:r>
            <a:r>
              <a:rPr lang="es-CO" sz="1600" b="1">
                <a:solidFill>
                  <a:schemeClr val="tx2">
                    <a:lumMod val="75000"/>
                    <a:lumOff val="25000"/>
                  </a:schemeClr>
                </a:solidFill>
              </a:rPr>
              <a:t>-Arnold </a:t>
            </a:r>
            <a:r>
              <a:rPr lang="es-CO" sz="1600">
                <a:solidFill>
                  <a:schemeClr val="tx2">
                    <a:lumMod val="75000"/>
                    <a:lumOff val="25000"/>
                  </a:schemeClr>
                </a:solidFill>
              </a:rPr>
              <a:t>establece que cualquier función continua de varias variables puede representarse como una suma de funciones continuas de una sola variable.</a:t>
            </a:r>
          </a:p>
          <a:p>
            <a:endParaRPr lang="es-CO" sz="16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s-CO" sz="1600">
                <a:solidFill>
                  <a:schemeClr val="tx2">
                    <a:lumMod val="75000"/>
                    <a:lumOff val="25000"/>
                  </a:schemeClr>
                </a:solidFill>
              </a:rPr>
              <a:t>Matemáticamente, sea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535FD52-4047-5754-6091-B29844F1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02" y="3123829"/>
            <a:ext cx="4953998" cy="9789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E3F6F7-2CE4-D78E-EF58-7813B8F6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050" y="2579488"/>
            <a:ext cx="1665358" cy="3377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5419F87-D4F5-1B13-3FB2-3B5B82282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883" y="4197190"/>
            <a:ext cx="1672236" cy="3981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4C4C7F7-BAF2-46CC-BA2E-5213883B0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835" y="4240461"/>
            <a:ext cx="1367788" cy="3404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26ABD54-AC25-E85A-AB5D-71638EC4F172}"/>
              </a:ext>
            </a:extLst>
          </p:cNvPr>
          <p:cNvSpPr txBox="1"/>
          <p:nvPr/>
        </p:nvSpPr>
        <p:spPr>
          <a:xfrm>
            <a:off x="866379" y="4240461"/>
            <a:ext cx="68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s-CO" err="1">
                <a:solidFill>
                  <a:schemeClr val="tx2">
                    <a:lumMod val="75000"/>
                    <a:lumOff val="25000"/>
                  </a:schemeClr>
                </a:solidFill>
              </a:rPr>
              <a:t>on</a:t>
            </a:r>
            <a:endParaRPr lang="es-CO"/>
          </a:p>
        </p:txBody>
      </p:sp>
      <p:cxnSp>
        <p:nvCxnSpPr>
          <p:cNvPr id="35" name="Straight Connector 4">
            <a:extLst>
              <a:ext uri="{FF2B5EF4-FFF2-40B4-BE49-F238E27FC236}">
                <a16:creationId xmlns:a16="http://schemas.microsoft.com/office/drawing/2014/main" id="{CDB2ADF5-909A-4BB1-C7B4-7ACF93058052}"/>
              </a:ext>
            </a:extLst>
          </p:cNvPr>
          <p:cNvCxnSpPr>
            <a:cxnSpLocks/>
          </p:cNvCxnSpPr>
          <p:nvPr/>
        </p:nvCxnSpPr>
        <p:spPr>
          <a:xfrm>
            <a:off x="924322" y="4127238"/>
            <a:ext cx="6232382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DA2E55-C2A3-8CC1-3049-545B542F7EE0}"/>
              </a:ext>
            </a:extLst>
          </p:cNvPr>
          <p:cNvSpPr txBox="1"/>
          <p:nvPr/>
        </p:nvSpPr>
        <p:spPr>
          <a:xfrm>
            <a:off x="521623" y="5112685"/>
            <a:ext cx="7037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>
                <a:solidFill>
                  <a:schemeClr val="tx2">
                    <a:lumMod val="75000"/>
                    <a:lumOff val="25000"/>
                  </a:schemeClr>
                </a:solidFill>
              </a:rPr>
              <a:t>En </a:t>
            </a:r>
            <a:r>
              <a:rPr lang="es-CO" sz="1600" b="1">
                <a:solidFill>
                  <a:schemeClr val="tx2">
                    <a:lumMod val="75000"/>
                    <a:lumOff val="25000"/>
                  </a:schemeClr>
                </a:solidFill>
              </a:rPr>
              <a:t>consecuencia </a:t>
            </a:r>
            <a:r>
              <a:rPr lang="es-CO" sz="1600">
                <a:solidFill>
                  <a:schemeClr val="tx2">
                    <a:lumMod val="75000"/>
                    <a:lumOff val="25000"/>
                  </a:schemeClr>
                </a:solidFill>
              </a:rPr>
              <a:t>de este teorema, se puede pensar en una red neuronal que </a:t>
            </a:r>
            <a:r>
              <a:rPr lang="es-CO" sz="1600" b="1">
                <a:solidFill>
                  <a:schemeClr val="tx2">
                    <a:lumMod val="75000"/>
                    <a:lumOff val="25000"/>
                  </a:schemeClr>
                </a:solidFill>
              </a:rPr>
              <a:t>aprende sus funciones de activación</a:t>
            </a:r>
            <a:r>
              <a:rPr lang="es-CO" sz="1600">
                <a:solidFill>
                  <a:schemeClr val="tx2">
                    <a:lumMod val="75000"/>
                    <a:lumOff val="25000"/>
                  </a:schemeClr>
                </a:solidFill>
              </a:rPr>
              <a:t> en vez de sus pesos [4].</a:t>
            </a:r>
            <a:endParaRPr lang="es-CO" sz="1600" b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A8390AF-E3A9-B08B-A439-AF65440B6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403" y="1920149"/>
            <a:ext cx="4462247" cy="30085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079CE1C-4E02-C43E-1AE6-FB0A69CA1E68}"/>
              </a:ext>
            </a:extLst>
          </p:cNvPr>
          <p:cNvSpPr txBox="1"/>
          <p:nvPr/>
        </p:nvSpPr>
        <p:spPr>
          <a:xfrm>
            <a:off x="8052318" y="4890876"/>
            <a:ext cx="3237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[4]</a:t>
            </a:r>
            <a:endParaRPr lang="es-CO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267F51CB-95AE-DE97-4409-56B9FBD4F8BA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7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8698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/>
              <a:t>PLANTEAMIENTO DEL PROBLEMA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89E9E4AF-0890-AA08-2DCD-977BAFC13400}"/>
              </a:ext>
            </a:extLst>
          </p:cNvPr>
          <p:cNvSpPr txBox="1">
            <a:spLocks/>
          </p:cNvSpPr>
          <p:nvPr/>
        </p:nvSpPr>
        <p:spPr>
          <a:xfrm>
            <a:off x="293733" y="1091946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>
                    <a:lumMod val="50000"/>
                  </a:schemeClr>
                </a:solidFill>
              </a:rPr>
              <a:t>Redes de Kolmogorov - Arnold</a:t>
            </a:r>
            <a:endParaRPr lang="es-CO" sz="2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66DA9-63E9-BB25-D964-BE445DF853C4}"/>
              </a:ext>
            </a:extLst>
          </p:cNvPr>
          <p:cNvSpPr txBox="1"/>
          <p:nvPr/>
        </p:nvSpPr>
        <p:spPr>
          <a:xfrm>
            <a:off x="559306" y="1609766"/>
            <a:ext cx="10723373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O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Aptas para problemas </a:t>
            </a:r>
            <a:r>
              <a:rPr lang="es-C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 lineales</a:t>
            </a:r>
            <a:endParaRPr lang="es-CO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s-CO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Más fácil de </a:t>
            </a:r>
            <a:r>
              <a:rPr lang="es-CO" sz="2000" b="1" dirty="0"/>
              <a:t>interpretar</a:t>
            </a:r>
            <a:r>
              <a:rPr lang="es-CO" sz="2000" dirty="0"/>
              <a:t> y </a:t>
            </a:r>
            <a:r>
              <a:rPr lang="es-CO" sz="2000" b="1" dirty="0"/>
              <a:t>analizar</a:t>
            </a:r>
          </a:p>
          <a:p>
            <a:endParaRPr lang="es-CO" sz="2000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D1C05062-6134-D393-20E9-7B9D2A639D41}"/>
              </a:ext>
            </a:extLst>
          </p:cNvPr>
          <p:cNvCxnSpPr>
            <a:cxnSpLocks/>
          </p:cNvCxnSpPr>
          <p:nvPr/>
        </p:nvCxnSpPr>
        <p:spPr>
          <a:xfrm>
            <a:off x="13666" y="3733611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E1D74C3E-E27A-6AB0-B9E0-DCF20C7D2BC0}"/>
              </a:ext>
            </a:extLst>
          </p:cNvPr>
          <p:cNvSpPr txBox="1">
            <a:spLocks/>
          </p:cNvSpPr>
          <p:nvPr/>
        </p:nvSpPr>
        <p:spPr>
          <a:xfrm>
            <a:off x="293733" y="4004246"/>
            <a:ext cx="11674747" cy="1656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Pregunta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CO" sz="2400" b="1" dirty="0"/>
              <a:t>¿Pueden las redes de </a:t>
            </a:r>
            <a:r>
              <a:rPr lang="es-CO" sz="2400" b="1" dirty="0" err="1"/>
              <a:t>Kolmogorov</a:t>
            </a:r>
            <a:r>
              <a:rPr lang="es-CO" sz="2400" b="1" dirty="0"/>
              <a:t>-Arnold informadas por la física (PIKAN) mejorar la aproximación numérica de la ecuación de Helmholtz en una dimensión?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s-CO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C11C1DDB-CBB7-8B4A-A9FD-F2FC1F8EDBC3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8</a:t>
            </a:r>
            <a:endParaRPr lang="es-CO" sz="2400" dirty="0"/>
          </a:p>
        </p:txBody>
      </p:sp>
      <p:pic>
        <p:nvPicPr>
          <p:cNvPr id="6" name="Picture 5" descr="Arrow vector png, Arrow vector png Transparent FREE for download on ...">
            <a:extLst>
              <a:ext uri="{FF2B5EF4-FFF2-40B4-BE49-F238E27FC236}">
                <a16:creationId xmlns:a16="http://schemas.microsoft.com/office/drawing/2014/main" id="{8ADE6BE2-A6D6-00B7-F65A-E1CAC6EF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81760" y="2090249"/>
            <a:ext cx="603848" cy="70449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175393-52DD-83E6-4F2B-1088B3CEDC07}"/>
              </a:ext>
            </a:extLst>
          </p:cNvPr>
          <p:cNvSpPr/>
          <p:nvPr/>
        </p:nvSpPr>
        <p:spPr>
          <a:xfrm>
            <a:off x="5785608" y="1900723"/>
            <a:ext cx="1780236" cy="1083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aprendidas</a:t>
            </a:r>
            <a:endParaRPr lang="es-CO" dirty="0"/>
          </a:p>
        </p:txBody>
      </p:sp>
      <p:pic>
        <p:nvPicPr>
          <p:cNvPr id="1026" name="Picture 2" descr="Can we learn functions, not weights? Yes we KAN!">
            <a:extLst>
              <a:ext uri="{FF2B5EF4-FFF2-40B4-BE49-F238E27FC236}">
                <a16:creationId xmlns:a16="http://schemas.microsoft.com/office/drawing/2014/main" id="{94C5F180-C678-BBB2-3CBF-D887F0C5A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893" y="1314843"/>
            <a:ext cx="2587786" cy="255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000AC-2C37-1271-AEE3-A7AA437C5D27}"/>
              </a:ext>
            </a:extLst>
          </p:cNvPr>
          <p:cNvSpPr txBox="1"/>
          <p:nvPr/>
        </p:nvSpPr>
        <p:spPr>
          <a:xfrm>
            <a:off x="8660545" y="3921292"/>
            <a:ext cx="3237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[4]</a:t>
            </a:r>
            <a:endParaRPr lang="es-CO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/>
              <a:t>OBJETIVOS</a:t>
            </a:r>
            <a:endParaRPr lang="es-CO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341152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89E9E4AF-0890-AA08-2DCD-977BAFC13400}"/>
              </a:ext>
            </a:extLst>
          </p:cNvPr>
          <p:cNvSpPr txBox="1">
            <a:spLocks/>
          </p:cNvSpPr>
          <p:nvPr/>
        </p:nvSpPr>
        <p:spPr>
          <a:xfrm>
            <a:off x="303063" y="1183204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err="1">
                <a:solidFill>
                  <a:schemeClr val="accent4">
                    <a:lumMod val="50000"/>
                  </a:schemeClr>
                </a:solidFill>
              </a:rPr>
              <a:t>Objetivo</a:t>
            </a:r>
            <a:r>
              <a:rPr lang="en-US" sz="3600">
                <a:solidFill>
                  <a:schemeClr val="accent4">
                    <a:lumMod val="50000"/>
                  </a:schemeClr>
                </a:solidFill>
              </a:rPr>
              <a:t> General</a:t>
            </a:r>
            <a:endParaRPr lang="es-CO" sz="36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9A25C-6B6A-E9F6-A073-C25B8F38804C}"/>
              </a:ext>
            </a:extLst>
          </p:cNvPr>
          <p:cNvSpPr txBox="1"/>
          <p:nvPr/>
        </p:nvSpPr>
        <p:spPr>
          <a:xfrm>
            <a:off x="734313" y="1869094"/>
            <a:ext cx="10723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>
                <a:solidFill>
                  <a:schemeClr val="tx2">
                    <a:lumMod val="75000"/>
                    <a:lumOff val="25000"/>
                  </a:schemeClr>
                </a:solidFill>
              </a:rPr>
              <a:t>Aproximar numéricamente la ecuación de Helmholtz en una dimensión usando redes de </a:t>
            </a:r>
            <a:r>
              <a:rPr lang="es-CO" sz="2400" err="1">
                <a:solidFill>
                  <a:schemeClr val="tx2">
                    <a:lumMod val="75000"/>
                    <a:lumOff val="25000"/>
                  </a:schemeClr>
                </a:solidFill>
              </a:rPr>
              <a:t>Kolmogorov</a:t>
            </a:r>
            <a:r>
              <a:rPr lang="es-CO" sz="2400">
                <a:solidFill>
                  <a:schemeClr val="tx2">
                    <a:lumMod val="75000"/>
                    <a:lumOff val="25000"/>
                  </a:schemeClr>
                </a:solidFill>
              </a:rPr>
              <a:t> - Arnold informadas por la física. 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F97EF6D-4C7E-D112-300D-8E5CBD99BB2B}"/>
              </a:ext>
            </a:extLst>
          </p:cNvPr>
          <p:cNvSpPr txBox="1">
            <a:spLocks/>
          </p:cNvSpPr>
          <p:nvPr/>
        </p:nvSpPr>
        <p:spPr>
          <a:xfrm>
            <a:off x="303063" y="3044540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>
                <a:solidFill>
                  <a:schemeClr val="accent4">
                    <a:lumMod val="50000"/>
                  </a:schemeClr>
                </a:solidFill>
              </a:rPr>
              <a:t>Objetivos Específicos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8DAE2-196B-49DC-FDF7-7F34F6D5A344}"/>
              </a:ext>
            </a:extLst>
          </p:cNvPr>
          <p:cNvSpPr txBox="1"/>
          <p:nvPr/>
        </p:nvSpPr>
        <p:spPr>
          <a:xfrm>
            <a:off x="734313" y="3872743"/>
            <a:ext cx="107233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Modelar matemáticamente la forma variacional de la ecuación de Helmholtz, y los datos de entrenamiento de la red</a:t>
            </a:r>
          </a:p>
          <a:p>
            <a:endParaRPr lang="es-CO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Implementar una red de </a:t>
            </a:r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Kolmogorov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-Arnold con la función de costo informada por la física para resolver el problema numéricamente.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Mejorar el rendimiento de la red mediante la variación de los </a:t>
            </a:r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hiperparámetros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esta, mediante una métrica de rendimiento, tal como el error cuadrático medio.</a:t>
            </a: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9FE03A4C-EA63-F7CF-1986-31EE3F10D76A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9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434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EAFIT 20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9E0"/>
      </a:accent1>
      <a:accent2>
        <a:srgbClr val="000066"/>
      </a:accent2>
      <a:accent3>
        <a:srgbClr val="F0EADD"/>
      </a:accent3>
      <a:accent4>
        <a:srgbClr val="155FE7"/>
      </a:accent4>
      <a:accent5>
        <a:srgbClr val="9ACAD1"/>
      </a:accent5>
      <a:accent6>
        <a:srgbClr val="CFD1D2"/>
      </a:accent6>
      <a:hlink>
        <a:srgbClr val="7F7F7F"/>
      </a:hlink>
      <a:folHlink>
        <a:srgbClr val="F0EA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PPTArialV2SinAnimaciones" id="{B7487B21-C271-46E8-86A1-DAAD6310D74E}" vid="{766D39A1-9DD9-43F8-A95A-3569582A1E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5EFEB595E17147A26637DCC3CFFB9A" ma:contentTypeVersion="4" ma:contentTypeDescription="Crear nuevo documento." ma:contentTypeScope="" ma:versionID="b8c8fccb46dda5125ebbd148d1a5cc04">
  <xsd:schema xmlns:xsd="http://www.w3.org/2001/XMLSchema" xmlns:xs="http://www.w3.org/2001/XMLSchema" xmlns:p="http://schemas.microsoft.com/office/2006/metadata/properties" xmlns:ns2="f9d28f84-cdda-4a6e-8882-15935dbf5c9a" targetNamespace="http://schemas.microsoft.com/office/2006/metadata/properties" ma:root="true" ma:fieldsID="0fb023cc3ba204a8896b1530a2a3e4d1" ns2:_="">
    <xsd:import namespace="f9d28f84-cdda-4a6e-8882-15935dbf5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28f84-cdda-4a6e-8882-15935dbf5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6F2BEA-1A88-4682-93A6-79A5C3BEC7A4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f9d28f84-cdda-4a6e-8882-15935dbf5c9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886697-5C81-45EE-ACA3-9F4BCBF95FC9}">
  <ds:schemaRefs>
    <ds:schemaRef ds:uri="f9d28f84-cdda-4a6e-8882-15935dbf5c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7A329F-C57C-481F-A664-92AAA79015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PlantillaPPTArialV2SinAnimaciones</Template>
  <TotalTime>11</TotalTime>
  <Words>991</Words>
  <Application>Microsoft Office PowerPoint</Application>
  <PresentationFormat>Widescreen</PresentationFormat>
  <Paragraphs>248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Tema de Office</vt:lpstr>
      <vt:lpstr>PowerPoint Presentation</vt:lpstr>
      <vt:lpstr>SOLUCIÓN DE ECUACIONES DIFERENCIALES USANDO REDES DE KOLMOGOROV-ARNOLD INFORMADAS POR LA FÍSICA </vt:lpstr>
      <vt:lpstr>Contenido</vt:lpstr>
      <vt:lpstr>INTRODUCCIÓN</vt:lpstr>
      <vt:lpstr>INTRODUCCIÓN</vt:lpstr>
      <vt:lpstr>PLANTEAMIENTO DEL PROBLEMA</vt:lpstr>
      <vt:lpstr>PLANTEAMIENTO DEL PROBLEMA</vt:lpstr>
      <vt:lpstr>PLANTEAMIENTO DEL PROBLEMA</vt:lpstr>
      <vt:lpstr>OBJETIVOS</vt:lpstr>
      <vt:lpstr>ANTECEDENTES</vt:lpstr>
      <vt:lpstr>ANTECEDENTES</vt:lpstr>
      <vt:lpstr>JUSTIFICACIÓN</vt:lpstr>
      <vt:lpstr>ALCANCE</vt:lpstr>
      <vt:lpstr>METODOLOGÍA</vt:lpstr>
      <vt:lpstr>METODOLOGÍA</vt:lpstr>
      <vt:lpstr>METODOLOGÍA</vt:lpstr>
      <vt:lpstr>METODOLOGÍA</vt:lpstr>
      <vt:lpstr>CRONOGRAMA</vt:lpstr>
      <vt:lpstr>PRESUPUESTO</vt:lpstr>
      <vt:lpstr>PROPIEDAD INTELECTUAL</vt:lpstr>
      <vt:lpstr>Bibliografía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Paulina De La Roche Mesa</dc:creator>
  <cp:lastModifiedBy>Gregorio Perez Bernal</cp:lastModifiedBy>
  <cp:revision>8</cp:revision>
  <dcterms:created xsi:type="dcterms:W3CDTF">2024-01-10T20:13:24Z</dcterms:created>
  <dcterms:modified xsi:type="dcterms:W3CDTF">2024-08-08T22:25:26Z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0x010100815EFEB595E17147A26637DCC3CFFB9A</vt:lpwstr>
  </property>
  <property fmtid="{D5CDD505-2E9C-101B-9397-08002B2CF9AE}" pid="3" name="MediaServiceImageTags">
    <vt:lpwstr/>
  </property>
</Properties>
</file>