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60" autoAdjust="0"/>
  </p:normalViewPr>
  <p:slideViewPr>
    <p:cSldViewPr snapToGrid="0" snapToObjects="1">
      <p:cViewPr varScale="1">
        <p:scale>
          <a:sx n="104" d="100"/>
          <a:sy n="104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4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7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5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6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6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2D80-DB38-5E40-A723-B048E209A4B9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3671-B869-A345-8F48-990664D3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10"/>
            <a:ext cx="8229600" cy="60040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Docking station</a:t>
            </a:r>
            <a:endParaRPr lang="en-US" sz="1400" dirty="0" smtClean="0"/>
          </a:p>
          <a:p>
            <a:pPr lvl="1"/>
            <a:r>
              <a:rPr lang="en-US" sz="1600" dirty="0" smtClean="0"/>
              <a:t>Bike</a:t>
            </a:r>
          </a:p>
          <a:p>
            <a:pPr lvl="2"/>
            <a:r>
              <a:rPr lang="en-US" sz="1400" dirty="0" smtClean="0"/>
              <a:t>User   rents /  returns</a:t>
            </a:r>
          </a:p>
          <a:p>
            <a:pPr lvl="2"/>
            <a:r>
              <a:rPr lang="en-US" sz="1400" dirty="0" smtClean="0"/>
              <a:t>Available?</a:t>
            </a:r>
          </a:p>
          <a:p>
            <a:pPr lvl="3"/>
            <a:r>
              <a:rPr lang="en-US" sz="1400" dirty="0" smtClean="0"/>
              <a:t>Bikes rented or at station</a:t>
            </a:r>
            <a:endParaRPr lang="en-US" sz="1400" dirty="0" smtClean="0"/>
          </a:p>
          <a:p>
            <a:pPr lvl="3"/>
            <a:r>
              <a:rPr lang="en-US" sz="1400" dirty="0" smtClean="0"/>
              <a:t>Bike breaks, is broken?, </a:t>
            </a:r>
          </a:p>
          <a:p>
            <a:pPr lvl="2"/>
            <a:r>
              <a:rPr lang="en-US" sz="1800" dirty="0" smtClean="0"/>
              <a:t>Created</a:t>
            </a:r>
          </a:p>
          <a:p>
            <a:pPr lvl="3"/>
            <a:r>
              <a:rPr lang="en-US" sz="1400" dirty="0" smtClean="0"/>
              <a:t>Not broken</a:t>
            </a:r>
          </a:p>
          <a:p>
            <a:pPr lvl="3"/>
            <a:r>
              <a:rPr lang="en-US" sz="1400" dirty="0" smtClean="0"/>
              <a:t>At garage upon creation? Need van to bring </a:t>
            </a:r>
            <a:r>
              <a:rPr lang="en-US" sz="1400" smtClean="0"/>
              <a:t>to station?</a:t>
            </a:r>
            <a:endParaRPr lang="en-US" sz="1400" dirty="0" smtClean="0"/>
          </a:p>
          <a:p>
            <a:pPr lvl="1"/>
            <a:r>
              <a:rPr lang="en-US" sz="1600" dirty="0"/>
              <a:t>Max </a:t>
            </a:r>
            <a:r>
              <a:rPr lang="en-US" sz="1600" dirty="0" err="1"/>
              <a:t>num</a:t>
            </a:r>
            <a:r>
              <a:rPr lang="en-US" sz="1600" dirty="0"/>
              <a:t> </a:t>
            </a:r>
            <a:r>
              <a:rPr lang="en-US" sz="1600" dirty="0" smtClean="0"/>
              <a:t>bikes</a:t>
            </a:r>
          </a:p>
          <a:p>
            <a:pPr lvl="2"/>
            <a:endParaRPr lang="en-US" sz="1200" dirty="0"/>
          </a:p>
          <a:p>
            <a:pPr lvl="2"/>
            <a:endParaRPr lang="en-US" sz="1200" dirty="0" smtClean="0"/>
          </a:p>
          <a:p>
            <a:r>
              <a:rPr lang="en-US" sz="2000" dirty="0" smtClean="0"/>
              <a:t>Garage</a:t>
            </a:r>
          </a:p>
          <a:p>
            <a:pPr lvl="1"/>
            <a:r>
              <a:rPr lang="en-US" sz="1600" dirty="0" smtClean="0"/>
              <a:t>Fix bikes</a:t>
            </a:r>
          </a:p>
          <a:p>
            <a:pPr lvl="1"/>
            <a:r>
              <a:rPr lang="en-US" sz="1600" dirty="0"/>
              <a:t>Max </a:t>
            </a:r>
            <a:r>
              <a:rPr lang="en-US" sz="1600" dirty="0" err="1"/>
              <a:t>num</a:t>
            </a:r>
            <a:r>
              <a:rPr lang="en-US" sz="1600" dirty="0"/>
              <a:t> </a:t>
            </a:r>
            <a:r>
              <a:rPr lang="en-US" sz="1600" dirty="0" smtClean="0"/>
              <a:t>bike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Van</a:t>
            </a:r>
          </a:p>
          <a:p>
            <a:pPr lvl="1"/>
            <a:r>
              <a:rPr lang="en-US" sz="1600" dirty="0" smtClean="0"/>
              <a:t>Moves bikes to and from docking station to garage</a:t>
            </a:r>
          </a:p>
          <a:p>
            <a:pPr lvl="1"/>
            <a:r>
              <a:rPr lang="en-US" sz="1600" dirty="0" smtClean="0"/>
              <a:t>Max </a:t>
            </a:r>
            <a:r>
              <a:rPr lang="en-US" sz="1600" dirty="0" err="1" smtClean="0"/>
              <a:t>num</a:t>
            </a:r>
            <a:r>
              <a:rPr lang="en-US" sz="1600" dirty="0" smtClean="0"/>
              <a:t> bikes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5422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58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Perrin</dc:creator>
  <cp:lastModifiedBy>Guillaume Perrin</cp:lastModifiedBy>
  <cp:revision>7</cp:revision>
  <dcterms:created xsi:type="dcterms:W3CDTF">2015-05-20T17:11:01Z</dcterms:created>
  <dcterms:modified xsi:type="dcterms:W3CDTF">2015-05-22T07:10:04Z</dcterms:modified>
</cp:coreProperties>
</file>