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0" autoAdjust="0"/>
  </p:normalViewPr>
  <p:slideViewPr>
    <p:cSldViewPr snapToGrid="0" snapToObjects="1">
      <p:cViewPr varScale="1">
        <p:scale>
          <a:sx n="118" d="100"/>
          <a:sy n="118" d="100"/>
        </p:scale>
        <p:origin x="-79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2D80-DB38-5E40-A723-B048E209A4B9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10"/>
            <a:ext cx="8229600" cy="60040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Building</a:t>
            </a:r>
          </a:p>
          <a:p>
            <a:pPr lvl="1"/>
            <a:r>
              <a:rPr lang="en-US" sz="1600" dirty="0" smtClean="0"/>
              <a:t>Evict / names / occupied or not</a:t>
            </a:r>
          </a:p>
          <a:p>
            <a:pPr lvl="1"/>
            <a:r>
              <a:rPr lang="en-US" sz="1600" dirty="0" smtClean="0"/>
              <a:t>Rules</a:t>
            </a:r>
          </a:p>
          <a:p>
            <a:pPr lvl="2"/>
            <a:r>
              <a:rPr lang="en-US" sz="1200" dirty="0" smtClean="0"/>
              <a:t>No more flats than building can</a:t>
            </a:r>
          </a:p>
          <a:p>
            <a:pPr lvl="1"/>
            <a:r>
              <a:rPr lang="en-US" sz="1600" dirty="0" smtClean="0"/>
              <a:t>BONUS multiple buildings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Flats </a:t>
            </a:r>
          </a:p>
          <a:p>
            <a:pPr lvl="1"/>
            <a:r>
              <a:rPr lang="en-US" sz="1600" dirty="0" smtClean="0"/>
              <a:t>Create flat / register / add tenant</a:t>
            </a:r>
          </a:p>
          <a:p>
            <a:pPr lvl="1"/>
            <a:r>
              <a:rPr lang="en-US" sz="1600" dirty="0" smtClean="0"/>
              <a:t>Manage renovation</a:t>
            </a:r>
          </a:p>
          <a:p>
            <a:pPr lvl="2"/>
            <a:r>
              <a:rPr lang="en-US" sz="1200" dirty="0" smtClean="0"/>
              <a:t>New menu</a:t>
            </a:r>
          </a:p>
          <a:p>
            <a:pPr lvl="2"/>
            <a:r>
              <a:rPr lang="en-US" sz="1200" dirty="0" smtClean="0"/>
              <a:t>rules</a:t>
            </a:r>
          </a:p>
          <a:p>
            <a:pPr lvl="1"/>
            <a:r>
              <a:rPr lang="en-US" sz="1600" dirty="0" smtClean="0"/>
              <a:t>Rules</a:t>
            </a:r>
          </a:p>
          <a:p>
            <a:pPr lvl="2"/>
            <a:r>
              <a:rPr lang="en-US" sz="1200" dirty="0" smtClean="0"/>
              <a:t>No more than 3 people per bedroom</a:t>
            </a:r>
          </a:p>
          <a:p>
            <a:pPr lvl="2"/>
            <a:endParaRPr lang="en-US" sz="1200" dirty="0"/>
          </a:p>
          <a:p>
            <a:pPr lvl="2"/>
            <a:endParaRPr lang="en-US" sz="1200" dirty="0" smtClean="0"/>
          </a:p>
          <a:p>
            <a:pPr lvl="2"/>
            <a:endParaRPr lang="en-US" sz="1200" dirty="0"/>
          </a:p>
          <a:p>
            <a:r>
              <a:rPr lang="en-US" sz="2000" dirty="0" smtClean="0"/>
              <a:t>Still to do</a:t>
            </a:r>
          </a:p>
          <a:p>
            <a:pPr lvl="1"/>
            <a:r>
              <a:rPr lang="en-US" sz="1600" dirty="0" smtClean="0"/>
              <a:t>Add for quit </a:t>
            </a:r>
            <a:r>
              <a:rPr lang="en-US" sz="1600" dirty="0" err="1" smtClean="0"/>
              <a:t>menu.rb</a:t>
            </a:r>
            <a:endParaRPr lang="en-US" sz="1600" dirty="0" smtClean="0"/>
          </a:p>
          <a:p>
            <a:pPr lvl="1"/>
            <a:r>
              <a:rPr lang="en-US" sz="1600" dirty="0" smtClean="0"/>
              <a:t>Add </a:t>
            </a:r>
            <a:r>
              <a:rPr lang="en-US" sz="1600" smtClean="0"/>
              <a:t>multiple tenants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42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Perrin</dc:creator>
  <cp:lastModifiedBy>Guillaume Perrin</cp:lastModifiedBy>
  <cp:revision>2</cp:revision>
  <dcterms:created xsi:type="dcterms:W3CDTF">2015-05-20T17:11:01Z</dcterms:created>
  <dcterms:modified xsi:type="dcterms:W3CDTF">2015-05-20T17:33:25Z</dcterms:modified>
</cp:coreProperties>
</file>