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3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92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43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32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08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2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1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0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21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85DE-E33A-4691-9F95-AE776A17CDC1}" type="datetimeFigureOut">
              <a:rPr lang="en-GB" smtClean="0"/>
              <a:t>22/12/2024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CF0-E14D-4F92-B742-D2E4B387AD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4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fld id="{465385DE-E33A-4691-9F95-AE776A17CDC1}" type="datetimeFigureOut">
              <a:rPr lang="en-GB" smtClean="0"/>
              <a:pPr/>
              <a:t>22/12/2024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ulish" pitchFamily="2" charset="0"/>
              </a:defRPr>
            </a:lvl1pPr>
          </a:lstStyle>
          <a:p>
            <a:fld id="{E23A9CF0-E14D-4F92-B742-D2E4B387AD8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5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ulish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ulish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ulish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ulish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ulish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ulish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73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Mulish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Pessoa-Amorim</dc:creator>
  <cp:lastModifiedBy>Guilherme Pessoa-Amorim</cp:lastModifiedBy>
  <cp:revision>1</cp:revision>
  <dcterms:created xsi:type="dcterms:W3CDTF">2024-12-22T13:10:05Z</dcterms:created>
  <dcterms:modified xsi:type="dcterms:W3CDTF">2024-12-22T13:10:27Z</dcterms:modified>
</cp:coreProperties>
</file>