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5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1B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74" autoAdjust="0"/>
    <p:restoredTop sz="95958"/>
  </p:normalViewPr>
  <p:slideViewPr>
    <p:cSldViewPr snapToGrid="0">
      <p:cViewPr>
        <p:scale>
          <a:sx n="120" d="100"/>
          <a:sy n="120" d="100"/>
        </p:scale>
        <p:origin x="330" y="-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22496" y="2236762"/>
            <a:ext cx="5664761" cy="1788155"/>
          </a:xfrm>
        </p:spPr>
        <p:txBody>
          <a:bodyPr anchor="b">
            <a:normAutofit/>
          </a:bodyPr>
          <a:lstStyle>
            <a:lvl1pPr algn="ctr">
              <a:defRPr sz="56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22495" y="4128286"/>
            <a:ext cx="5664761" cy="485594"/>
          </a:xfrm>
        </p:spPr>
        <p:txBody>
          <a:bodyPr>
            <a:normAutofit/>
          </a:bodyPr>
          <a:lstStyle>
            <a:lvl1pPr marL="0" indent="0" algn="ctr"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150475" y="6291035"/>
            <a:ext cx="1971397" cy="365125"/>
          </a:xfrm>
        </p:spPr>
        <p:txBody>
          <a:bodyPr/>
          <a:lstStyle/>
          <a:p>
            <a:fld id="{276D79ED-3FA7-4EF8-964B-EB8BCFAB02F8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752155" y="6291035"/>
            <a:ext cx="327551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57949" y="6291036"/>
            <a:ext cx="1516387" cy="365125"/>
          </a:xfrm>
        </p:spPr>
        <p:txBody>
          <a:bodyPr/>
          <a:lstStyle/>
          <a:p>
            <a:fld id="{C6F12CB2-7F2C-47B9-AE70-22A94B49F2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79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673" y="417376"/>
            <a:ext cx="8623663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673" y="1841862"/>
            <a:ext cx="8623663" cy="438735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1539" y="6356349"/>
            <a:ext cx="1822807" cy="365125"/>
          </a:xfrm>
        </p:spPr>
        <p:txBody>
          <a:bodyPr/>
          <a:lstStyle/>
          <a:p>
            <a:fld id="{276D79ED-3FA7-4EF8-964B-EB8BCFAB02F8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44629" y="6356349"/>
            <a:ext cx="327551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50423" y="6356350"/>
            <a:ext cx="1584967" cy="365125"/>
          </a:xfrm>
        </p:spPr>
        <p:txBody>
          <a:bodyPr/>
          <a:lstStyle/>
          <a:p>
            <a:fld id="{C6F12CB2-7F2C-47B9-AE70-22A94B49F2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56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093" y="1683613"/>
            <a:ext cx="7500221" cy="285273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093" y="4563338"/>
            <a:ext cx="750022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19243" y="6356349"/>
            <a:ext cx="2183674" cy="365125"/>
          </a:xfrm>
        </p:spPr>
        <p:txBody>
          <a:bodyPr/>
          <a:lstStyle/>
          <a:p>
            <a:fld id="{276D79ED-3FA7-4EF8-964B-EB8BCFAB02F8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33199" y="6356349"/>
            <a:ext cx="327551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8993" y="6356350"/>
            <a:ext cx="1474653" cy="365125"/>
          </a:xfrm>
        </p:spPr>
        <p:txBody>
          <a:bodyPr/>
          <a:lstStyle/>
          <a:p>
            <a:fld id="{C6F12CB2-7F2C-47B9-AE70-22A94B49F2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46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4943" y="1873975"/>
            <a:ext cx="420624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0926" y="1873975"/>
            <a:ext cx="429768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49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3" y="299811"/>
            <a:ext cx="8623663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940" y="1615849"/>
            <a:ext cx="43891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4941" y="2439761"/>
            <a:ext cx="438912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1629" y="1615849"/>
            <a:ext cx="411697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11629" y="2439761"/>
            <a:ext cx="411697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1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36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54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3" y="465138"/>
            <a:ext cx="3099980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594" y="465138"/>
            <a:ext cx="5371011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4943" y="2065338"/>
            <a:ext cx="309998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2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4" y="483326"/>
            <a:ext cx="2677886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18899" y="483326"/>
            <a:ext cx="5809707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4944" y="2083526"/>
            <a:ext cx="267788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54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prezentr.com/?utm_source=templates&amp;utm_medium=presentation&amp;utm_campaign=free_downloads_2020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2093" y="417376"/>
            <a:ext cx="862366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093" y="1841862"/>
            <a:ext cx="8623663" cy="4387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4369" y="6356349"/>
            <a:ext cx="19713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fld id="{276D79ED-3FA7-4EF8-964B-EB8BCFAB02F8}" type="datetimeFigureOut">
              <a:rPr lang="en-US" smtClean="0"/>
              <a:pPr/>
              <a:t>9/21/2025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76049" y="6356349"/>
            <a:ext cx="3275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81843" y="6356350"/>
            <a:ext cx="15163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fld id="{C6F12CB2-7F2C-47B9-AE70-22A94B49F233}" type="slidenum">
              <a:rPr lang="en-US" smtClean="0"/>
              <a:pPr/>
              <a:t>‹nº›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10475" y="4914981"/>
            <a:ext cx="896556" cy="324395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 rot="16200000">
            <a:off x="-2113768" y="2546065"/>
            <a:ext cx="388867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Find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m</a:t>
            </a:r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ore PowerPoint templates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on </a:t>
            </a:r>
            <a:r>
              <a:rPr lang="bs-Latn-BA" sz="1200" b="1" baseline="0" dirty="0">
                <a:solidFill>
                  <a:schemeClr val="bg1">
                    <a:lumMod val="65000"/>
                  </a:schemeClr>
                </a:solidFill>
                <a:hlinkClick r:id="rId13"/>
              </a:rPr>
              <a:t>prezentr.com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!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3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4"/>
        </a:buBlip>
        <a:defRPr sz="2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4"/>
        </a:buBlip>
        <a:defRPr sz="24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4"/>
        </a:buBlip>
        <a:defRPr sz="20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4"/>
        </a:buBlip>
        <a:defRPr sz="1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4"/>
        </a:buBlip>
        <a:defRPr sz="1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50302" y="2236763"/>
            <a:ext cx="5436955" cy="1192237"/>
          </a:xfrm>
        </p:spPr>
        <p:txBody>
          <a:bodyPr>
            <a:normAutofit/>
          </a:bodyPr>
          <a:lstStyle/>
          <a:p>
            <a:r>
              <a:rPr lang="en-US" sz="5400" dirty="0" err="1"/>
              <a:t>Pokédex</a:t>
            </a:r>
            <a:r>
              <a:rPr lang="en-US" sz="5400" dirty="0"/>
              <a:t> DSM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22496" y="3924887"/>
            <a:ext cx="5664761" cy="485594"/>
          </a:xfrm>
        </p:spPr>
        <p:txBody>
          <a:bodyPr>
            <a:normAutofit fontScale="55000" lnSpcReduction="20000"/>
          </a:bodyPr>
          <a:lstStyle/>
          <a:p>
            <a:r>
              <a:rPr lang="pt-BR" sz="2000" dirty="0"/>
              <a:t>Aplicativo mobile com Expo (</a:t>
            </a:r>
            <a:r>
              <a:rPr lang="pt-BR" sz="2000" dirty="0" err="1"/>
              <a:t>React</a:t>
            </a:r>
            <a:r>
              <a:rPr lang="pt-BR" sz="2000" dirty="0"/>
              <a:t> </a:t>
            </a:r>
            <a:r>
              <a:rPr lang="pt-BR" sz="2000" dirty="0" err="1"/>
              <a:t>Native</a:t>
            </a:r>
            <a:r>
              <a:rPr lang="pt-BR" sz="2000" dirty="0"/>
              <a:t> + </a:t>
            </a:r>
            <a:r>
              <a:rPr lang="pt-BR" sz="2000" dirty="0" err="1"/>
              <a:t>TypeScript</a:t>
            </a:r>
            <a:r>
              <a:rPr lang="pt-BR" sz="2000" dirty="0"/>
              <a:t>)</a:t>
            </a:r>
            <a:br>
              <a:rPr lang="pt-BR" sz="2000" dirty="0"/>
            </a:br>
            <a:br>
              <a:rPr lang="pt-BR" sz="2000" dirty="0"/>
            </a:br>
            <a:r>
              <a:rPr lang="pt-BR" sz="2000" dirty="0"/>
              <a:t>Feito por: Gabriel Pessoni</a:t>
            </a:r>
            <a:endParaRPr lang="en-US" sz="2000" b="1" dirty="0">
              <a:solidFill>
                <a:srgbClr val="E61B0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092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Visão Geral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Aplicativo</a:t>
            </a:r>
            <a:r>
              <a:rPr lang="en-US" dirty="0"/>
              <a:t> no </a:t>
            </a:r>
            <a:r>
              <a:rPr lang="en-US" dirty="0" err="1"/>
              <a:t>estilo</a:t>
            </a:r>
            <a:r>
              <a:rPr lang="en-US" dirty="0"/>
              <a:t> </a:t>
            </a:r>
            <a:r>
              <a:rPr lang="en-US" dirty="0" err="1"/>
              <a:t>Pokédex</a:t>
            </a:r>
            <a:endParaRPr lang="en-US" dirty="0"/>
          </a:p>
          <a:p>
            <a:r>
              <a:rPr lang="pt-BR" dirty="0"/>
              <a:t>Funcionalidades:</a:t>
            </a:r>
          </a:p>
          <a:p>
            <a:pPr marL="0" indent="0">
              <a:buNone/>
            </a:pPr>
            <a:r>
              <a:rPr lang="pt-BR" dirty="0"/>
              <a:t>	- Buscar Pokémons</a:t>
            </a:r>
          </a:p>
          <a:p>
            <a:pPr marL="0" indent="0">
              <a:buNone/>
            </a:pPr>
            <a:r>
              <a:rPr lang="pt-BR" dirty="0"/>
              <a:t>	- Visualizar detalhes (</a:t>
            </a:r>
            <a:r>
              <a:rPr lang="pt-BR" dirty="0" err="1"/>
              <a:t>stats</a:t>
            </a:r>
            <a:r>
              <a:rPr lang="pt-BR" dirty="0"/>
              <a:t>, tipos, habilidades, movimentos)</a:t>
            </a:r>
          </a:p>
          <a:p>
            <a:pPr marL="0" indent="0">
              <a:buNone/>
            </a:pPr>
            <a:r>
              <a:rPr lang="pt-BR" dirty="0"/>
              <a:t>	- Filtrar e ordenar</a:t>
            </a:r>
          </a:p>
          <a:p>
            <a:pPr marL="0" indent="0">
              <a:buNone/>
            </a:pPr>
            <a:r>
              <a:rPr lang="pt-BR" dirty="0"/>
              <a:t>	- Comparar Pokémons lado a lado	</a:t>
            </a:r>
          </a:p>
          <a:p>
            <a:pPr marL="0" indent="0">
              <a:buNone/>
            </a:pPr>
            <a:r>
              <a:rPr lang="pt-BR" dirty="0"/>
              <a:t>	- Capturar e manter coleção pessoal persistida</a:t>
            </a:r>
          </a:p>
          <a:p>
            <a:endParaRPr lang="pt-BR" dirty="0"/>
          </a:p>
          <a:p>
            <a:endParaRPr lang="en-US" dirty="0">
              <a:solidFill>
                <a:srgbClr val="E02CB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9971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3729EA-58F4-FA2A-919A-6643DD5016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A92DF-6855-7871-F482-D60873FAF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de Pastas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2B61D-DF58-9B15-110D-03D5A218F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pt-BR" dirty="0"/>
          </a:p>
          <a:p>
            <a:endParaRPr lang="en-US" dirty="0">
              <a:solidFill>
                <a:srgbClr val="E02CB1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24C341E-4C86-A56F-B257-7A8EB81B1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946" y="1767610"/>
            <a:ext cx="7723838" cy="3209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694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B115C2-BC84-BFF3-F31D-6B92D55CD8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5F6F4-CFB9-9BCC-2F06-114A2A6A2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Bibliotecas Utilizadas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0557B-D1C6-5B70-5277-0E64E925C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Core: </a:t>
            </a:r>
            <a:r>
              <a:rPr lang="pt-BR" dirty="0" err="1"/>
              <a:t>React</a:t>
            </a:r>
            <a:r>
              <a:rPr lang="pt-BR" dirty="0"/>
              <a:t> </a:t>
            </a:r>
            <a:r>
              <a:rPr lang="pt-BR" dirty="0" err="1"/>
              <a:t>Native</a:t>
            </a:r>
            <a:r>
              <a:rPr lang="pt-BR" dirty="0"/>
              <a:t> + Expo</a:t>
            </a:r>
          </a:p>
          <a:p>
            <a:r>
              <a:rPr lang="pt-BR" dirty="0"/>
              <a:t>Navegação: </a:t>
            </a:r>
            <a:r>
              <a:rPr lang="pt-BR" dirty="0" err="1"/>
              <a:t>React</a:t>
            </a:r>
            <a:r>
              <a:rPr lang="pt-BR" dirty="0"/>
              <a:t> </a:t>
            </a:r>
            <a:r>
              <a:rPr lang="pt-BR" dirty="0" err="1"/>
              <a:t>Navigation</a:t>
            </a:r>
            <a:r>
              <a:rPr lang="pt-BR" dirty="0"/>
              <a:t> Stack</a:t>
            </a:r>
          </a:p>
          <a:p>
            <a:r>
              <a:rPr lang="pt-BR" dirty="0"/>
              <a:t>UI: </a:t>
            </a:r>
            <a:r>
              <a:rPr lang="pt-BR" dirty="0" err="1"/>
              <a:t>styled-components</a:t>
            </a:r>
            <a:r>
              <a:rPr lang="pt-BR" dirty="0"/>
              <a:t>, @expo/vector-icons</a:t>
            </a:r>
          </a:p>
          <a:p>
            <a:r>
              <a:rPr lang="pt-BR" dirty="0" err="1"/>
              <a:t>Forms</a:t>
            </a:r>
            <a:r>
              <a:rPr lang="pt-BR" dirty="0"/>
              <a:t>: </a:t>
            </a:r>
            <a:r>
              <a:rPr lang="pt-BR" dirty="0" err="1"/>
              <a:t>react-native-mask-text</a:t>
            </a:r>
            <a:r>
              <a:rPr lang="pt-BR" dirty="0"/>
              <a:t>, </a:t>
            </a:r>
            <a:r>
              <a:rPr lang="pt-BR" dirty="0" err="1"/>
              <a:t>picker</a:t>
            </a:r>
            <a:endParaRPr lang="pt-BR" dirty="0"/>
          </a:p>
          <a:p>
            <a:r>
              <a:rPr lang="pt-BR" dirty="0" err="1"/>
              <a:t>Storage</a:t>
            </a:r>
            <a:r>
              <a:rPr lang="pt-BR" dirty="0"/>
              <a:t>: </a:t>
            </a:r>
            <a:r>
              <a:rPr lang="pt-BR" dirty="0" err="1"/>
              <a:t>AsyncStorage</a:t>
            </a:r>
            <a:endParaRPr lang="pt-BR" dirty="0"/>
          </a:p>
          <a:p>
            <a:r>
              <a:rPr lang="pt-BR" dirty="0"/>
              <a:t>HTTP: </a:t>
            </a:r>
            <a:r>
              <a:rPr lang="pt-BR" dirty="0" err="1"/>
              <a:t>Axios</a:t>
            </a:r>
            <a:endParaRPr lang="pt-BR" dirty="0"/>
          </a:p>
          <a:p>
            <a:r>
              <a:rPr lang="pt-BR" dirty="0"/>
              <a:t>Feedback: </a:t>
            </a:r>
            <a:r>
              <a:rPr lang="pt-BR" dirty="0" err="1"/>
              <a:t>react-native-toast-message</a:t>
            </a:r>
            <a:endParaRPr lang="pt-BR" dirty="0"/>
          </a:p>
          <a:p>
            <a:endParaRPr lang="en-US" dirty="0">
              <a:solidFill>
                <a:srgbClr val="E02CB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9067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5747A8-18F7-1112-14AC-88D558F547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88E0C-9DEC-39C3-21EA-8157BE7F7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Rotas e Páginas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8D46B-2B7C-F09F-FD42-B7C53890A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672" y="2053272"/>
            <a:ext cx="8623663" cy="4387352"/>
          </a:xfrm>
        </p:spPr>
        <p:txBody>
          <a:bodyPr>
            <a:normAutofit/>
          </a:bodyPr>
          <a:lstStyle/>
          <a:p>
            <a:r>
              <a:rPr lang="pt-BR" dirty="0"/>
              <a:t>login: autenticação local</a:t>
            </a:r>
          </a:p>
          <a:p>
            <a:r>
              <a:rPr lang="pt-BR" dirty="0"/>
              <a:t>cadastro: criação de usuário</a:t>
            </a:r>
          </a:p>
          <a:p>
            <a:r>
              <a:rPr lang="pt-BR" dirty="0" err="1"/>
              <a:t>main</a:t>
            </a:r>
            <a:r>
              <a:rPr lang="pt-BR" dirty="0"/>
              <a:t>: </a:t>
            </a:r>
            <a:r>
              <a:rPr lang="pt-BR" dirty="0" err="1"/>
              <a:t>Pokédex</a:t>
            </a:r>
            <a:r>
              <a:rPr lang="pt-BR" dirty="0"/>
              <a:t> (busca, filtros, coleção)</a:t>
            </a:r>
          </a:p>
          <a:p>
            <a:r>
              <a:rPr lang="pt-BR" dirty="0" err="1"/>
              <a:t>all-pokemons</a:t>
            </a:r>
            <a:r>
              <a:rPr lang="pt-BR" dirty="0"/>
              <a:t>: listagem ampliada</a:t>
            </a:r>
          </a:p>
          <a:p>
            <a:r>
              <a:rPr lang="pt-BR" dirty="0" err="1"/>
              <a:t>pokemon</a:t>
            </a:r>
            <a:r>
              <a:rPr lang="pt-BR" dirty="0"/>
              <a:t>: detalhes do Pokémon</a:t>
            </a:r>
          </a:p>
          <a:p>
            <a:r>
              <a:rPr lang="pt-BR" dirty="0" err="1"/>
              <a:t>pokemon</a:t>
            </a:r>
            <a:r>
              <a:rPr lang="pt-BR" dirty="0"/>
              <a:t>-moves: movimentos</a:t>
            </a:r>
          </a:p>
          <a:p>
            <a:r>
              <a:rPr lang="pt-BR" dirty="0"/>
              <a:t>compare-</a:t>
            </a:r>
            <a:r>
              <a:rPr lang="pt-BR" dirty="0" err="1"/>
              <a:t>pokemons</a:t>
            </a:r>
            <a:r>
              <a:rPr lang="pt-BR" dirty="0"/>
              <a:t>: comparação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067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BE8482-8BB6-6E9B-AE9B-C20AD273E0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51856-51CF-2AB4-C23E-BFFAEEDA5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Fluxo de Autenticação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9558A-7395-5E2B-3087-3DFACEC53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672" y="2053272"/>
            <a:ext cx="8623663" cy="4387352"/>
          </a:xfrm>
        </p:spPr>
        <p:txBody>
          <a:bodyPr>
            <a:normAutofit fontScale="55000" lnSpcReduction="20000"/>
          </a:bodyPr>
          <a:lstStyle/>
          <a:p>
            <a:r>
              <a:rPr lang="pt-BR" dirty="0"/>
              <a:t>Cadastro (</a:t>
            </a:r>
            <a:r>
              <a:rPr lang="pt-BR" dirty="0" err="1"/>
              <a:t>cadastro.tsx</a:t>
            </a:r>
            <a:r>
              <a:rPr lang="pt-BR" dirty="0"/>
              <a:t>):</a:t>
            </a:r>
          </a:p>
          <a:p>
            <a:pPr marL="0" indent="0">
              <a:buNone/>
            </a:pPr>
            <a:r>
              <a:rPr lang="pt-BR" dirty="0"/>
              <a:t>Usuário preenche: nome, </a:t>
            </a:r>
            <a:r>
              <a:rPr lang="pt-BR" dirty="0" err="1"/>
              <a:t>email</a:t>
            </a:r>
            <a:r>
              <a:rPr lang="pt-BR" dirty="0"/>
              <a:t>, senha, CPF, telefone e curso</a:t>
            </a:r>
          </a:p>
          <a:p>
            <a:pPr marL="0" indent="0">
              <a:buNone/>
            </a:pPr>
            <a:r>
              <a:rPr lang="pt-BR" dirty="0"/>
              <a:t>Validação básica (não permite campos vazios)</a:t>
            </a:r>
          </a:p>
          <a:p>
            <a:pPr marL="0" indent="0">
              <a:buNone/>
            </a:pPr>
            <a:r>
              <a:rPr lang="pt-BR" dirty="0"/>
              <a:t>Usuário é salvo no </a:t>
            </a:r>
            <a:r>
              <a:rPr lang="pt-BR" dirty="0" err="1"/>
              <a:t>AsyncStorage</a:t>
            </a:r>
            <a:r>
              <a:rPr lang="pt-BR" dirty="0"/>
              <a:t> na chave </a:t>
            </a:r>
            <a:r>
              <a:rPr lang="pt-BR" dirty="0" err="1"/>
              <a:t>users</a:t>
            </a:r>
            <a:endParaRPr lang="pt-BR" dirty="0"/>
          </a:p>
          <a:p>
            <a:endParaRPr lang="pt-BR" dirty="0"/>
          </a:p>
          <a:p>
            <a:r>
              <a:rPr lang="pt-BR" dirty="0"/>
              <a:t>Login (</a:t>
            </a:r>
            <a:r>
              <a:rPr lang="pt-BR" dirty="0" err="1"/>
              <a:t>login.tsx</a:t>
            </a:r>
            <a:r>
              <a:rPr lang="pt-BR" dirty="0"/>
              <a:t>):</a:t>
            </a:r>
          </a:p>
          <a:p>
            <a:pPr marL="0" indent="0">
              <a:buNone/>
            </a:pPr>
            <a:r>
              <a:rPr lang="pt-BR" dirty="0"/>
              <a:t>Lê </a:t>
            </a:r>
            <a:r>
              <a:rPr lang="pt-BR" dirty="0" err="1"/>
              <a:t>users</a:t>
            </a:r>
            <a:r>
              <a:rPr lang="pt-BR" dirty="0"/>
              <a:t> no </a:t>
            </a:r>
            <a:r>
              <a:rPr lang="pt-BR" dirty="0" err="1"/>
              <a:t>AsyncStorage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Busca por </a:t>
            </a:r>
            <a:r>
              <a:rPr lang="pt-BR" dirty="0" err="1"/>
              <a:t>email</a:t>
            </a:r>
            <a:r>
              <a:rPr lang="pt-BR" dirty="0"/>
              <a:t> + senha correspondentes</a:t>
            </a:r>
          </a:p>
          <a:p>
            <a:pPr marL="0" indent="0">
              <a:buNone/>
            </a:pPr>
            <a:r>
              <a:rPr lang="pt-BR" dirty="0"/>
              <a:t>Se sucesso → salva o usuário na chave </a:t>
            </a:r>
            <a:r>
              <a:rPr lang="pt-BR" dirty="0" err="1"/>
              <a:t>currentUser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Se falha → exibe erro via </a:t>
            </a:r>
            <a:r>
              <a:rPr lang="pt-BR" dirty="0" err="1"/>
              <a:t>Toast</a:t>
            </a:r>
            <a:endParaRPr lang="pt-BR" dirty="0"/>
          </a:p>
          <a:p>
            <a:endParaRPr lang="pt-BR" dirty="0"/>
          </a:p>
          <a:p>
            <a:r>
              <a:rPr lang="pt-BR" dirty="0"/>
              <a:t>Sessão inicial:</a:t>
            </a:r>
          </a:p>
          <a:p>
            <a:pPr marL="0" indent="0">
              <a:buNone/>
            </a:pPr>
            <a:r>
              <a:rPr lang="pt-BR" dirty="0"/>
              <a:t>Ao abrir o app, rota inicial é decidida lendo </a:t>
            </a:r>
            <a:r>
              <a:rPr lang="pt-BR" dirty="0" err="1"/>
              <a:t>currentUser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Se existir → vai direto para </a:t>
            </a:r>
            <a:r>
              <a:rPr lang="pt-BR" dirty="0" err="1"/>
              <a:t>main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Senão → redireciona para login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108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0971A6-F4BE-670A-3693-A6A50A82E3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749E5-13B3-3748-E5BD-5A82A94BC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Persistência de Dados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2F516-E92B-AF72-12D4-292CCCA63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672" y="2053272"/>
            <a:ext cx="8623663" cy="4387352"/>
          </a:xfrm>
        </p:spPr>
        <p:txBody>
          <a:bodyPr>
            <a:normAutofit fontScale="62500" lnSpcReduction="20000"/>
          </a:bodyPr>
          <a:lstStyle/>
          <a:p>
            <a:r>
              <a:rPr lang="pt-BR" dirty="0"/>
              <a:t>Onde e como os dados ficam salvos:</a:t>
            </a:r>
          </a:p>
          <a:p>
            <a:pPr marL="0" indent="0">
              <a:buNone/>
            </a:pPr>
            <a:r>
              <a:rPr lang="pt-BR" dirty="0"/>
              <a:t>Utiliza </a:t>
            </a:r>
            <a:r>
              <a:rPr lang="pt-BR" dirty="0" err="1"/>
              <a:t>AsyncStorage</a:t>
            </a:r>
            <a:r>
              <a:rPr lang="pt-BR" dirty="0"/>
              <a:t> como banco local (chaves/valores em JSON)</a:t>
            </a:r>
          </a:p>
          <a:p>
            <a:endParaRPr lang="pt-BR" dirty="0"/>
          </a:p>
          <a:p>
            <a:r>
              <a:rPr lang="pt-BR" dirty="0"/>
              <a:t>Chaves principais:</a:t>
            </a:r>
          </a:p>
          <a:p>
            <a:pPr marL="0" indent="0">
              <a:buNone/>
            </a:pPr>
            <a:r>
              <a:rPr lang="pt-BR" dirty="0" err="1"/>
              <a:t>users</a:t>
            </a:r>
            <a:r>
              <a:rPr lang="pt-BR" dirty="0"/>
              <a:t> → lista de todos os usuários cadastrados</a:t>
            </a:r>
          </a:p>
          <a:p>
            <a:pPr marL="0" indent="0">
              <a:buNone/>
            </a:pPr>
            <a:r>
              <a:rPr lang="pt-BR" dirty="0" err="1"/>
              <a:t>currentUser</a:t>
            </a:r>
            <a:r>
              <a:rPr lang="pt-BR" dirty="0"/>
              <a:t> → usuário logado no momento</a:t>
            </a:r>
          </a:p>
          <a:p>
            <a:pPr marL="0" indent="0">
              <a:buNone/>
            </a:pPr>
            <a:r>
              <a:rPr lang="pt-BR" dirty="0" err="1"/>
              <a:t>pokemons</a:t>
            </a:r>
            <a:r>
              <a:rPr lang="pt-BR" dirty="0"/>
              <a:t>:{</a:t>
            </a:r>
            <a:r>
              <a:rPr lang="pt-BR" dirty="0" err="1"/>
              <a:t>email</a:t>
            </a:r>
            <a:r>
              <a:rPr lang="pt-BR" dirty="0"/>
              <a:t>} → coleção de Pokémons de cada usuário (ex.: </a:t>
            </a:r>
            <a:r>
              <a:rPr lang="pt-BR" dirty="0" err="1"/>
              <a:t>pokemons:ash@kanto.com</a:t>
            </a:r>
            <a:r>
              <a:rPr lang="pt-BR" dirty="0"/>
              <a:t>)</a:t>
            </a:r>
          </a:p>
          <a:p>
            <a:endParaRPr lang="pt-BR" dirty="0"/>
          </a:p>
          <a:p>
            <a:r>
              <a:rPr lang="pt-BR" dirty="0"/>
              <a:t>Como funciona:</a:t>
            </a:r>
          </a:p>
          <a:p>
            <a:pPr marL="0" indent="0">
              <a:buNone/>
            </a:pPr>
            <a:r>
              <a:rPr lang="pt-BR" dirty="0"/>
              <a:t>Carregamento (</a:t>
            </a:r>
            <a:r>
              <a:rPr lang="pt-BR" dirty="0" err="1"/>
              <a:t>componentDidMount</a:t>
            </a:r>
            <a:r>
              <a:rPr lang="pt-BR" dirty="0"/>
              <a:t>):</a:t>
            </a:r>
          </a:p>
          <a:p>
            <a:pPr marL="0" indent="0">
              <a:buNone/>
            </a:pPr>
            <a:r>
              <a:rPr lang="pt-BR" dirty="0"/>
              <a:t>Ao abrir a </a:t>
            </a:r>
            <a:r>
              <a:rPr lang="pt-BR" dirty="0" err="1"/>
              <a:t>main.tsx</a:t>
            </a:r>
            <a:r>
              <a:rPr lang="pt-BR" dirty="0"/>
              <a:t>, lê </a:t>
            </a:r>
            <a:r>
              <a:rPr lang="pt-BR" dirty="0" err="1"/>
              <a:t>currentUser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Monta a chave </a:t>
            </a:r>
            <a:r>
              <a:rPr lang="pt-BR" dirty="0" err="1"/>
              <a:t>pokemons</a:t>
            </a:r>
            <a:r>
              <a:rPr lang="pt-BR" dirty="0"/>
              <a:t>:{</a:t>
            </a:r>
            <a:r>
              <a:rPr lang="pt-BR" dirty="0" err="1"/>
              <a:t>email</a:t>
            </a:r>
            <a:r>
              <a:rPr lang="pt-BR" dirty="0"/>
              <a:t>}</a:t>
            </a:r>
          </a:p>
          <a:p>
            <a:pPr marL="0" indent="0">
              <a:buNone/>
            </a:pPr>
            <a:r>
              <a:rPr lang="pt-BR" dirty="0"/>
              <a:t>Carrega a lista de Pokémons salvos para esse usuário e exibe na tela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418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CD5F9C-E0A4-8F45-4E7B-59EBEBDD67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5D38F-6CD2-564C-69EC-0A43EC1E8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Persistência de Dados</a:t>
            </a:r>
            <a:endParaRPr 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D658623-4270-BFEB-FD8F-32FA5D1C5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595" y="1909917"/>
            <a:ext cx="7169504" cy="3864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142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1F0FB-5829-4949-9E35-841A9DF31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Demonstração 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CFCE3B-D4B3-6743-AC05-A671F006A8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Da </a:t>
            </a:r>
            <a:r>
              <a:rPr lang="en-GB" dirty="0" err="1"/>
              <a:t>nossa</a:t>
            </a:r>
            <a:r>
              <a:rPr lang="en-GB" dirty="0"/>
              <a:t> </a:t>
            </a:r>
            <a:r>
              <a:rPr lang="en-GB" dirty="0" err="1"/>
              <a:t>pokédex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68659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Roboto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1" id="{4A021F4C-620C-D64F-95EF-1356E72B4974}" vid="{23F75B33-9283-C449-8013-6F2BC3CA07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Pikachu-PowerPoint-Template</Template>
  <TotalTime>19</TotalTime>
  <Words>342</Words>
  <Application>Microsoft Office PowerPoint</Application>
  <PresentationFormat>Widescreen</PresentationFormat>
  <Paragraphs>60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2" baseType="lpstr">
      <vt:lpstr>Arial</vt:lpstr>
      <vt:lpstr>Roboto</vt:lpstr>
      <vt:lpstr>Tema do Office</vt:lpstr>
      <vt:lpstr>Pokédex DSM</vt:lpstr>
      <vt:lpstr>Visão Geral</vt:lpstr>
      <vt:lpstr>Estrutura de Pastas</vt:lpstr>
      <vt:lpstr>Bibliotecas Utilizadas</vt:lpstr>
      <vt:lpstr>Rotas e Páginas</vt:lpstr>
      <vt:lpstr>Fluxo de Autenticação</vt:lpstr>
      <vt:lpstr>Persistência de Dados</vt:lpstr>
      <vt:lpstr>Persistência de Dados</vt:lpstr>
      <vt:lpstr>Demonstração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Gabriel Pessoni</dc:creator>
  <cp:lastModifiedBy>Gabriel Pessoni</cp:lastModifiedBy>
  <cp:revision>1</cp:revision>
  <dcterms:created xsi:type="dcterms:W3CDTF">2025-09-21T16:54:20Z</dcterms:created>
  <dcterms:modified xsi:type="dcterms:W3CDTF">2025-09-21T17:14:08Z</dcterms:modified>
</cp:coreProperties>
</file>