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0" r:id="rId6"/>
    <p:sldId id="262" r:id="rId7"/>
    <p:sldId id="263" r:id="rId8"/>
    <p:sldId id="267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958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496" y="2236762"/>
            <a:ext cx="5664761" cy="1788155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495" y="4128286"/>
            <a:ext cx="5664761" cy="485594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0475" y="6291035"/>
            <a:ext cx="197139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2155" y="6291035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949" y="6291036"/>
            <a:ext cx="151638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7500221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75002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0302" y="2236763"/>
            <a:ext cx="5436955" cy="1192237"/>
          </a:xfrm>
        </p:spPr>
        <p:txBody>
          <a:bodyPr>
            <a:normAutofit/>
          </a:bodyPr>
          <a:lstStyle/>
          <a:p>
            <a:r>
              <a:rPr lang="en-US" sz="5400" dirty="0" err="1"/>
              <a:t>Pokédex</a:t>
            </a:r>
            <a:r>
              <a:rPr lang="en-US" sz="5400" dirty="0"/>
              <a:t> DSM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770" y="3562708"/>
            <a:ext cx="5794487" cy="1192237"/>
          </a:xfrm>
        </p:spPr>
        <p:txBody>
          <a:bodyPr>
            <a:normAutofit/>
          </a:bodyPr>
          <a:lstStyle/>
          <a:p>
            <a:r>
              <a:rPr lang="pt-BR" sz="1400" dirty="0"/>
              <a:t>Aplicativo mobile com Expo (</a:t>
            </a:r>
            <a:r>
              <a:rPr lang="pt-BR" sz="1400" dirty="0" err="1"/>
              <a:t>React</a:t>
            </a:r>
            <a:r>
              <a:rPr lang="pt-BR" sz="1400" dirty="0"/>
              <a:t> </a:t>
            </a:r>
            <a:r>
              <a:rPr lang="pt-BR" sz="1400" dirty="0" err="1"/>
              <a:t>Native</a:t>
            </a:r>
            <a:r>
              <a:rPr lang="pt-BR" sz="1400" dirty="0"/>
              <a:t> + </a:t>
            </a:r>
            <a:r>
              <a:rPr lang="pt-BR" sz="1400" dirty="0" err="1"/>
              <a:t>TypeScript</a:t>
            </a:r>
            <a:r>
              <a:rPr lang="pt-BR" sz="1400" dirty="0"/>
              <a:t>)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Feito por: Gabriel Pessoni</a:t>
            </a:r>
            <a:endParaRPr lang="en-US" sz="1400" b="1" dirty="0">
              <a:solidFill>
                <a:srgbClr val="E61B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D5F9C-E0A4-8F45-4E7B-59EBEBDD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D38F-6CD2-564C-69EC-0A43EC1E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Dados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658623-4270-BFEB-FD8F-32FA5D1C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5" y="1909917"/>
            <a:ext cx="7169504" cy="3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pokédex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Aplicativo</a:t>
            </a:r>
            <a:r>
              <a:rPr lang="en-US" dirty="0"/>
              <a:t> no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Pokédex</a:t>
            </a:r>
            <a:endParaRPr lang="en-US" dirty="0"/>
          </a:p>
          <a:p>
            <a:r>
              <a:rPr lang="pt-BR" dirty="0"/>
              <a:t>Funcionalidades:</a:t>
            </a:r>
          </a:p>
          <a:p>
            <a:pPr marL="0" indent="0">
              <a:buNone/>
            </a:pPr>
            <a:r>
              <a:rPr lang="pt-BR" dirty="0"/>
              <a:t>	- Buscar Pokémons</a:t>
            </a:r>
          </a:p>
          <a:p>
            <a:pPr marL="0" indent="0">
              <a:buNone/>
            </a:pPr>
            <a:r>
              <a:rPr lang="pt-BR" dirty="0"/>
              <a:t>	- Visualizar detalhes (</a:t>
            </a:r>
            <a:r>
              <a:rPr lang="pt-BR" dirty="0" err="1"/>
              <a:t>stats</a:t>
            </a:r>
            <a:r>
              <a:rPr lang="pt-BR" dirty="0"/>
              <a:t>, tipos, habilidades, movimentos)</a:t>
            </a:r>
          </a:p>
          <a:p>
            <a:pPr marL="0" indent="0">
              <a:buNone/>
            </a:pPr>
            <a:r>
              <a:rPr lang="pt-BR" dirty="0"/>
              <a:t>	- Filtrar e ordenar</a:t>
            </a:r>
          </a:p>
          <a:p>
            <a:pPr marL="0" indent="0">
              <a:buNone/>
            </a:pPr>
            <a:r>
              <a:rPr lang="pt-BR" dirty="0"/>
              <a:t>	- Comparar Pokémons lado a lado	</a:t>
            </a:r>
          </a:p>
          <a:p>
            <a:pPr marL="0" indent="0">
              <a:buNone/>
            </a:pPr>
            <a:r>
              <a:rPr lang="pt-BR" dirty="0"/>
              <a:t>	- Capturar e manter coleção pessoal persistida</a:t>
            </a:r>
          </a:p>
          <a:p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4F2A-2ACA-AADC-C797-E6D340431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BC92-A37E-DBB8-93B8-B3F7192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6B4F-7014-50F3-6327-5953E3FE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TypeScript</a:t>
            </a:r>
            <a:r>
              <a:rPr lang="pt-BR" dirty="0"/>
              <a:t> – Fornece tipagem estática, aumentando a confiabilidade do código e reduzindo erros em tempo de execução.</a:t>
            </a:r>
          </a:p>
          <a:p>
            <a:endParaRPr lang="pt-BR" dirty="0"/>
          </a:p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– Permite desenvolvimento multiplataforma (iOS e Android) com uma única base de código.</a:t>
            </a:r>
          </a:p>
          <a:p>
            <a:endParaRPr lang="pt-BR" dirty="0"/>
          </a:p>
          <a:p>
            <a:r>
              <a:rPr lang="pt-BR" dirty="0"/>
              <a:t>Expo – Simplifica o desenvolvimento com ferramentas integradas, build rápida e fácil integração de bibliotecas nativas.</a:t>
            </a:r>
            <a:endParaRPr lang="en-US" sz="2400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15C2-BC84-BFF3-F31D-6B92D55C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F4-CFB9-9BCC-2F06-114A2A6A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557B-D1C6-5B70-5277-0E64E9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Core: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+ Expo</a:t>
            </a:r>
          </a:p>
          <a:p>
            <a:r>
              <a:rPr lang="pt-BR" dirty="0"/>
              <a:t>Navegação: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 Stack</a:t>
            </a:r>
          </a:p>
          <a:p>
            <a:r>
              <a:rPr lang="pt-BR" dirty="0"/>
              <a:t>UI: </a:t>
            </a:r>
            <a:r>
              <a:rPr lang="pt-BR" dirty="0" err="1"/>
              <a:t>styled-components</a:t>
            </a:r>
            <a:r>
              <a:rPr lang="pt-BR" dirty="0"/>
              <a:t>, @expo/vector-icons</a:t>
            </a:r>
          </a:p>
          <a:p>
            <a:r>
              <a:rPr lang="pt-BR" dirty="0" err="1"/>
              <a:t>Forms</a:t>
            </a:r>
            <a:r>
              <a:rPr lang="pt-BR" dirty="0"/>
              <a:t>: </a:t>
            </a:r>
            <a:r>
              <a:rPr lang="pt-BR" dirty="0" err="1"/>
              <a:t>react-native-mask-text</a:t>
            </a:r>
            <a:r>
              <a:rPr lang="pt-BR" dirty="0"/>
              <a:t>, </a:t>
            </a:r>
            <a:r>
              <a:rPr lang="pt-BR" dirty="0" err="1"/>
              <a:t>picker</a:t>
            </a:r>
            <a:endParaRPr lang="pt-BR" dirty="0"/>
          </a:p>
          <a:p>
            <a:r>
              <a:rPr lang="pt-BR" dirty="0" err="1"/>
              <a:t>Storage</a:t>
            </a:r>
            <a:r>
              <a:rPr lang="pt-BR" dirty="0"/>
              <a:t>: </a:t>
            </a:r>
            <a:r>
              <a:rPr lang="pt-BR" dirty="0" err="1"/>
              <a:t>AsyncStorage</a:t>
            </a:r>
            <a:endParaRPr lang="pt-BR" dirty="0"/>
          </a:p>
          <a:p>
            <a:r>
              <a:rPr lang="pt-BR" dirty="0"/>
              <a:t>HTTP: </a:t>
            </a:r>
            <a:r>
              <a:rPr lang="pt-BR" dirty="0" err="1"/>
              <a:t>Axios</a:t>
            </a:r>
            <a:endParaRPr lang="pt-BR" dirty="0"/>
          </a:p>
          <a:p>
            <a:r>
              <a:rPr lang="pt-BR" dirty="0"/>
              <a:t>Feedback: </a:t>
            </a:r>
            <a:r>
              <a:rPr lang="pt-BR" dirty="0" err="1"/>
              <a:t>react-native-toast-message</a:t>
            </a:r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29EA-58F4-FA2A-919A-6643DD50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2DF-6855-7871-F482-D60873F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Pastas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B61D-DF58-9B15-110D-03D5A218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C341E-4C86-A56F-B257-7A8EB81B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6" y="1767610"/>
            <a:ext cx="7723838" cy="3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47A8-18F7-1112-14AC-88D558F5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8E0C-9DEC-39C3-21EA-8157BE7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e Páginas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D46B-2B7C-F09F-FD42-B7C53890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/>
          </a:bodyPr>
          <a:lstStyle/>
          <a:p>
            <a:r>
              <a:rPr lang="pt-BR" dirty="0"/>
              <a:t>login: autenticação local</a:t>
            </a:r>
          </a:p>
          <a:p>
            <a:r>
              <a:rPr lang="pt-BR" dirty="0"/>
              <a:t>cadastro: criação de usuário</a:t>
            </a:r>
          </a:p>
          <a:p>
            <a:r>
              <a:rPr lang="pt-BR" dirty="0" err="1"/>
              <a:t>main</a:t>
            </a:r>
            <a:r>
              <a:rPr lang="pt-BR" dirty="0"/>
              <a:t>: </a:t>
            </a:r>
            <a:r>
              <a:rPr lang="pt-BR" dirty="0" err="1"/>
              <a:t>Pokédex</a:t>
            </a:r>
            <a:r>
              <a:rPr lang="pt-BR" dirty="0"/>
              <a:t> (busca, filtros, coleção)</a:t>
            </a:r>
          </a:p>
          <a:p>
            <a:r>
              <a:rPr lang="pt-BR" dirty="0" err="1"/>
              <a:t>all-pokemons</a:t>
            </a:r>
            <a:r>
              <a:rPr lang="pt-BR" dirty="0"/>
              <a:t>: listagem ampliada</a:t>
            </a:r>
          </a:p>
          <a:p>
            <a:r>
              <a:rPr lang="pt-BR" dirty="0" err="1"/>
              <a:t>pokemon</a:t>
            </a:r>
            <a:r>
              <a:rPr lang="pt-BR" dirty="0"/>
              <a:t>: detalhes do Pokémon</a:t>
            </a:r>
          </a:p>
          <a:p>
            <a:r>
              <a:rPr lang="pt-BR" dirty="0" err="1"/>
              <a:t>pokemon</a:t>
            </a:r>
            <a:r>
              <a:rPr lang="pt-BR" dirty="0"/>
              <a:t>-moves: movimentos</a:t>
            </a:r>
          </a:p>
          <a:p>
            <a:r>
              <a:rPr lang="pt-BR" dirty="0"/>
              <a:t>compare-</a:t>
            </a:r>
            <a:r>
              <a:rPr lang="pt-BR" dirty="0" err="1"/>
              <a:t>pokemons</a:t>
            </a:r>
            <a:r>
              <a:rPr lang="pt-BR" dirty="0"/>
              <a:t>: comparação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8482-8BB6-6E9B-AE9B-C20AD273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1856-51CF-2AB4-C23E-BFFAEEDA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Autenticação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558A-7395-5E2B-3087-3DFACEC5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Cadastro (</a:t>
            </a:r>
            <a:r>
              <a:rPr lang="pt-BR" dirty="0" err="1"/>
              <a:t>cadastro.tsx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Usuário preenche: nome, </a:t>
            </a:r>
            <a:r>
              <a:rPr lang="pt-BR" dirty="0" err="1"/>
              <a:t>email</a:t>
            </a:r>
            <a:r>
              <a:rPr lang="pt-BR" dirty="0"/>
              <a:t>, senha, CPF, telefone e curso</a:t>
            </a:r>
          </a:p>
          <a:p>
            <a:pPr marL="0" indent="0">
              <a:buNone/>
            </a:pPr>
            <a:r>
              <a:rPr lang="pt-BR" dirty="0"/>
              <a:t>Validação básica (não permite campos vazios)</a:t>
            </a:r>
          </a:p>
          <a:p>
            <a:pPr marL="0" indent="0">
              <a:buNone/>
            </a:pPr>
            <a:r>
              <a:rPr lang="pt-BR" dirty="0"/>
              <a:t>Usuário é salvo no </a:t>
            </a:r>
            <a:r>
              <a:rPr lang="pt-BR" dirty="0" err="1"/>
              <a:t>AsyncStorage</a:t>
            </a:r>
            <a:r>
              <a:rPr lang="pt-BR" dirty="0"/>
              <a:t> na chave </a:t>
            </a:r>
            <a:r>
              <a:rPr lang="pt-BR" dirty="0" err="1"/>
              <a:t>users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Login (</a:t>
            </a:r>
            <a:r>
              <a:rPr lang="pt-BR" dirty="0" err="1"/>
              <a:t>login.tsx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Lê </a:t>
            </a:r>
            <a:r>
              <a:rPr lang="pt-BR" dirty="0" err="1"/>
              <a:t>users</a:t>
            </a:r>
            <a:r>
              <a:rPr lang="pt-BR" dirty="0"/>
              <a:t> no </a:t>
            </a:r>
            <a:r>
              <a:rPr lang="pt-BR" dirty="0" err="1"/>
              <a:t>AsyncStorage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Busca por </a:t>
            </a:r>
            <a:r>
              <a:rPr lang="pt-BR" dirty="0" err="1"/>
              <a:t>email</a:t>
            </a:r>
            <a:r>
              <a:rPr lang="pt-BR" dirty="0"/>
              <a:t> + senha correspondentes</a:t>
            </a:r>
          </a:p>
          <a:p>
            <a:pPr marL="0" indent="0">
              <a:buNone/>
            </a:pPr>
            <a:r>
              <a:rPr lang="pt-BR" dirty="0"/>
              <a:t>Se sucesso → salva o usuário na chave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falha → exibe erro via </a:t>
            </a:r>
            <a:r>
              <a:rPr lang="pt-BR" dirty="0" err="1"/>
              <a:t>Toast</a:t>
            </a:r>
            <a:endParaRPr lang="pt-BR" dirty="0"/>
          </a:p>
          <a:p>
            <a:endParaRPr lang="pt-BR" dirty="0"/>
          </a:p>
          <a:p>
            <a:r>
              <a:rPr lang="pt-BR" dirty="0"/>
              <a:t>Sessão inicial:</a:t>
            </a:r>
          </a:p>
          <a:p>
            <a:pPr marL="0" indent="0">
              <a:buNone/>
            </a:pPr>
            <a:r>
              <a:rPr lang="pt-BR" dirty="0"/>
              <a:t>Ao abrir o app, rota inicial é decidida lendo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existir → vai direto para </a:t>
            </a:r>
            <a:r>
              <a:rPr lang="pt-BR" dirty="0" err="1"/>
              <a:t>main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Senão → redireciona para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8D747-D182-30DA-27B8-20239D1A8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30E9-13C5-B6B9-0A30-01A8F241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de Usuários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C5379A-C0A7-F18A-B3D6-DFE7659B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8" y="1819777"/>
            <a:ext cx="7524752" cy="40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71A6-F4BE-670A-3693-A6A50A82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49E5-13B3-3748-E5BD-5A82A94B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F516-E92B-AF72-12D4-292CCCA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Onde e como os dados ficam salvos:</a:t>
            </a:r>
          </a:p>
          <a:p>
            <a:pPr marL="0" indent="0">
              <a:buNone/>
            </a:pPr>
            <a:r>
              <a:rPr lang="pt-BR" dirty="0"/>
              <a:t>Utiliza </a:t>
            </a:r>
            <a:r>
              <a:rPr lang="pt-BR" dirty="0" err="1"/>
              <a:t>AsyncStorage</a:t>
            </a:r>
            <a:r>
              <a:rPr lang="pt-BR" dirty="0"/>
              <a:t> como banco local (chaves/valores em JSON)</a:t>
            </a:r>
          </a:p>
          <a:p>
            <a:endParaRPr lang="pt-BR" dirty="0"/>
          </a:p>
          <a:p>
            <a:r>
              <a:rPr lang="pt-BR" dirty="0"/>
              <a:t>Chaves principais:</a:t>
            </a:r>
          </a:p>
          <a:p>
            <a:pPr marL="0" indent="0">
              <a:buNone/>
            </a:pPr>
            <a:r>
              <a:rPr lang="pt-BR" dirty="0" err="1"/>
              <a:t>users</a:t>
            </a:r>
            <a:r>
              <a:rPr lang="pt-BR" dirty="0"/>
              <a:t> → lista de todos os usuários cadastrados</a:t>
            </a:r>
          </a:p>
          <a:p>
            <a:pPr marL="0" indent="0">
              <a:buNone/>
            </a:pPr>
            <a:r>
              <a:rPr lang="pt-BR" dirty="0" err="1"/>
              <a:t>currentUser</a:t>
            </a:r>
            <a:r>
              <a:rPr lang="pt-BR" dirty="0"/>
              <a:t> → usuário logado no momento</a:t>
            </a:r>
          </a:p>
          <a:p>
            <a:pPr marL="0" indent="0">
              <a:buNone/>
            </a:pPr>
            <a:r>
              <a:rPr lang="pt-BR" dirty="0" err="1"/>
              <a:t>pokemons</a:t>
            </a:r>
            <a:r>
              <a:rPr lang="pt-BR" dirty="0"/>
              <a:t>:{</a:t>
            </a:r>
            <a:r>
              <a:rPr lang="pt-BR" dirty="0" err="1"/>
              <a:t>email</a:t>
            </a:r>
            <a:r>
              <a:rPr lang="pt-BR" dirty="0"/>
              <a:t>} → coleção de Pokémons de cada usuário (ex.: </a:t>
            </a:r>
            <a:r>
              <a:rPr lang="pt-BR" dirty="0" err="1"/>
              <a:t>pokemons:ash@kanto.com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Como funciona:</a:t>
            </a:r>
          </a:p>
          <a:p>
            <a:pPr marL="0" indent="0">
              <a:buNone/>
            </a:pPr>
            <a:r>
              <a:rPr lang="pt-BR" dirty="0"/>
              <a:t>Carregamento (</a:t>
            </a:r>
            <a:r>
              <a:rPr lang="pt-BR" dirty="0" err="1"/>
              <a:t>componentDidMount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Ao abrir a </a:t>
            </a:r>
            <a:r>
              <a:rPr lang="pt-BR" dirty="0" err="1"/>
              <a:t>main.tsx</a:t>
            </a:r>
            <a:r>
              <a:rPr lang="pt-BR" dirty="0"/>
              <a:t>, lê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Monta a chave </a:t>
            </a:r>
            <a:r>
              <a:rPr lang="pt-BR" dirty="0" err="1"/>
              <a:t>pokemons</a:t>
            </a:r>
            <a:r>
              <a:rPr lang="pt-BR" dirty="0"/>
              <a:t>:{</a:t>
            </a:r>
            <a:r>
              <a:rPr lang="pt-BR" dirty="0" err="1"/>
              <a:t>email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Carrega a lista de Pokémons salvos para esse usuário e exibe na tela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1" id="{4A021F4C-620C-D64F-95EF-1356E72B4974}" vid="{23F75B33-9283-C449-8013-6F2BC3CA07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Pikachu-PowerPoint-Template</Template>
  <TotalTime>27</TotalTime>
  <Words>402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Roboto</vt:lpstr>
      <vt:lpstr>Tema do Office</vt:lpstr>
      <vt:lpstr>Pokédex DSM</vt:lpstr>
      <vt:lpstr>Visão Geral</vt:lpstr>
      <vt:lpstr>Tecnologias Utilizadas</vt:lpstr>
      <vt:lpstr>Bibliotecas Utilizadas</vt:lpstr>
      <vt:lpstr>Estrutura de Pastas</vt:lpstr>
      <vt:lpstr>Rotas e Páginas</vt:lpstr>
      <vt:lpstr>Fluxo de Autenticação</vt:lpstr>
      <vt:lpstr>Cadastro de Usuários</vt:lpstr>
      <vt:lpstr>Persistência de Dados</vt:lpstr>
      <vt:lpstr>Persistência de Dados</vt:lpstr>
      <vt:lpstr>Demonstração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Pessoni</dc:creator>
  <cp:lastModifiedBy>Gabriel Pessoni</cp:lastModifiedBy>
  <cp:revision>3</cp:revision>
  <dcterms:created xsi:type="dcterms:W3CDTF">2025-09-21T16:54:20Z</dcterms:created>
  <dcterms:modified xsi:type="dcterms:W3CDTF">2025-09-23T01:18:03Z</dcterms:modified>
</cp:coreProperties>
</file>