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a24dcfe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a24dcfe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a24dcfea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a24dcfea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a24dcfea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a24dcfea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PaaS Software- Order Management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Gianni Pessotto, Daniel Boustani, Yasin Celik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