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669075" cy="9753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jFZVU6zTBUmXf6ZYt25wIbgadG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66900" y="4632950"/>
            <a:ext cx="5335250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11725" y="731500"/>
            <a:ext cx="444625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3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3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101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an applicant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207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an applicant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be able to save my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I can view the application later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208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an applicant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be able to delete attached documents prior to submission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I can remove incorrect attachments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301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an applicant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be able to view a list of applications that have been saved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I can see what applications are available for me to view and manage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302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an applicant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be able to view an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I can see if I need to update the application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303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an applicant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be able to view the status of a submitted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I am aware whether my application is pending, has been rejected or accepted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401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an applicant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be able to edit the details of a saved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I can ensure the travel committee has the most current details for my application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175" name="Google Shape;175;p16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402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an applicant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be able to delete an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I can remove applications I no longer want to lodge in the system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403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an applicant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attach additional accepted papers to submitted applications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I can strengthen my application to the travel committee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501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 committee member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be able to enter my UTS ID and password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I can login to the travel funding application system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601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 committee member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be able to view a list of applications that have been submitted by applicants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I can select one to review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101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an applicant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be able to login with my UTS login details from UTS network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I can access the travel funding approval system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602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 committee member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be able to view the application and attached papers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I can make an informed decision about whether the application should be accepted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603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 committee member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be able to electronically indicate whether the application has been approved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travel committee is notified whether application has been accepted.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604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 committee chair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be able to electronically make a final decision regarding an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an accountable decision is made on travel grants.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701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 committee member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receive an e-mail notification as soon as an applicant submits a new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I know that I have an application that requires my decision pending.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702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an Applicant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receive an e-mail notification as soon as there is a change to my application status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I know that a decision has been made about my application.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801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 System Admin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create a new record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I am able to add a new user.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802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 System Admin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list a record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I am able to list all users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803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 System Admin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view a record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I am able to view the details of a particular user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804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 System Admin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update a record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I am able to edit the information stored for a particular user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805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 System Admin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activate a record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I can initialise a user for the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102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an applicant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be able to login with my UTS login details from home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I can remotely access the travel funding approval system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806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 System Admin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de-activate a record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I can delete a particular user from the system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201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an applicant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be able to launch a new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I can complete a travel funding application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202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an applicant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be able to have my personal details prepopulated in the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the travel committee can verify I am eligible to submit a travel funding application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203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an applicant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be able to electronically enter my travel details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I can specify the details of my travel to the travel committee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204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an applicant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be able to electronically enter my funding details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I can specify the amount of money I am requesting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205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an applicant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be able to electronically attach multiple papers to my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I can support my application to the travel committee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57200" y="510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Est Points:________			Priority:_______</a:t>
            </a:r>
            <a:endParaRPr sz="2800"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User Story # 206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an applicant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want to be able to submit my application with attached papers online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that my application can be reviewed by the travel committee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Muhammad Atif Qureshi</dc:creator>
</cp:coreProperties>
</file>