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1D56-96EE-E584-A4EB-9C553A8B3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0BFE8-25C7-4E24-5E6F-B35F4BA44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4FFBD-414F-9AA8-005B-72FE1BDB5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614F-1BAF-2721-325B-B7D9C90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D648-6E7D-6936-E1F0-39B92C01A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4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B750-A841-4E82-A1C3-219D778D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55F89-F163-C5C2-0956-0FF335BD2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6954B-C300-35BD-252F-597E81CF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8161-9A84-2CBA-46A3-ACFF7A4C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1C17-34BA-90B8-B79C-F6072ED2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487B8-A7A3-BA66-44BE-4CF5E38D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4FF24-1F43-86EB-36C6-857CF2AE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DB71-607B-DE48-F867-6B3CFA49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4991-FE9B-E651-37CA-C29F2194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610BB-F014-A521-D7AB-E1B26F22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71EB-BA93-95D4-07FB-AA4DDD05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3C94-6947-8402-455F-FC4355E7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07F47-C9B9-F546-C5AC-024A18C8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EA86-87AA-1ACD-92DA-F92ACD8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513B-9E93-7DF6-153C-E6585B936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5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DC9D-5553-D114-6780-8FD49C1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145DF-EEDC-81CD-13C9-24B4C648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7DE7-59D8-B275-EEC9-31C0E589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6030-7895-9C9B-C36B-4FA46828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D910-2DBA-1607-31B7-204F4FEC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30BD-137A-0860-487F-1038DBE2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925D-3D82-D989-3F01-7B68FB857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A9761-AF52-F07F-6FEA-6335E47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3397E-D147-4C11-BBE9-110E05E9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9AB6A-AC69-2C73-85DC-29CC245F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FDF45-CB0C-CC26-5A65-92336017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7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9A2D-FB03-08A7-C3BF-2DB5616C7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8F558-3E3C-7D70-F7F3-D8551CE88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B7997-CA8D-F97A-878C-D6C47FA9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68A29-C019-68A1-71E1-10F56528A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1B821-9AA7-DEBB-D03A-FC8CA5200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1AEEF-036F-2ED4-23C6-8460E5C9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1FFC9-CB02-FB55-AEF6-294EB5C6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A2B322-8141-DEAF-9D43-4869BE47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5DEE-2814-E0A7-222A-F9231F8F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DBB921-448A-070D-9047-95E3A6A1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0E88-E077-12AE-B597-E3E5237E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F9AC4-8BAA-5133-7518-D7928676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C6CFE-D8E9-FB5C-7DBD-877FAA7D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F54C8-C89D-4AAC-42E2-B359F598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A8AA5-42E7-6FB2-A544-6EF9A44E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C9E1-9EDA-2D5A-EECC-22494F13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EB61-E3F5-4773-2F58-A1E3D465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03D8-79AB-EEE5-6C08-527E3CF25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BCFD4-0128-555E-12B5-69E20179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D684B-44E3-EBE5-3741-94CED6F3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5742C-F396-6D74-9D4F-E6BCD6F6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EF96-725C-B302-43A2-5E8C2951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2DCB0-F7E1-6D4D-CCD0-7E519D44DB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E3671-E25B-F095-3B15-13DE6D16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C937E-6452-EDE4-2DD8-BBF656F4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3CA07-C7BC-7E0F-D989-8D24BCA1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2B427-CA0E-87F4-480F-3810C5A3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78CE7-CF3A-3A7C-8BD2-4D581631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5101-1E46-456C-2A30-A5ACE10A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6451-636B-DC7C-B8C4-22C743709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19DAA-F526-F34B-8155-E787246589D9}" type="datetimeFigureOut">
              <a:rPr lang="en-US" smtClean="0"/>
              <a:t>7/16/24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ED63-D0F8-6911-DBDD-6A2D9A91E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743BA-7B54-DAF0-4B9E-5FF0D595D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AC0B5-6688-2B41-9F55-F7E48F7B8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4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4080CA-0362-E270-DFE7-ED6BB086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32" y="2191243"/>
            <a:ext cx="2279650" cy="1962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7413EC-70E4-FB62-276E-2E55A12C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364" y="2191243"/>
            <a:ext cx="2279650" cy="19621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64BADB-128A-27B9-1236-D34E8B752A1C}"/>
              </a:ext>
            </a:extLst>
          </p:cNvPr>
          <p:cNvCxnSpPr>
            <a:cxnSpLocks/>
          </p:cNvCxnSpPr>
          <p:nvPr/>
        </p:nvCxnSpPr>
        <p:spPr>
          <a:xfrm>
            <a:off x="3626882" y="3187780"/>
            <a:ext cx="53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CE0143-0DAA-B8F7-5F77-A9AB39F7B2B2}"/>
              </a:ext>
            </a:extLst>
          </p:cNvPr>
          <p:cNvCxnSpPr>
            <a:cxnSpLocks/>
          </p:cNvCxnSpPr>
          <p:nvPr/>
        </p:nvCxnSpPr>
        <p:spPr>
          <a:xfrm>
            <a:off x="7495309" y="3187780"/>
            <a:ext cx="53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88BFB2-4A9B-4F4B-D58A-F9161C5087E1}"/>
              </a:ext>
            </a:extLst>
          </p:cNvPr>
          <p:cNvSpPr/>
          <p:nvPr/>
        </p:nvSpPr>
        <p:spPr>
          <a:xfrm>
            <a:off x="4370530" y="1929368"/>
            <a:ext cx="638965" cy="2185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C5AE9-0E0F-8BC2-6368-E98895E1C3E9}"/>
              </a:ext>
            </a:extLst>
          </p:cNvPr>
          <p:cNvSpPr/>
          <p:nvPr/>
        </p:nvSpPr>
        <p:spPr>
          <a:xfrm>
            <a:off x="4522930" y="2081768"/>
            <a:ext cx="638965" cy="2185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9DCE0-12B2-E2BC-A899-6E54FB5C5635}"/>
              </a:ext>
            </a:extLst>
          </p:cNvPr>
          <p:cNvSpPr/>
          <p:nvPr/>
        </p:nvSpPr>
        <p:spPr>
          <a:xfrm>
            <a:off x="4675330" y="2234168"/>
            <a:ext cx="638965" cy="2185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9D4F8-1515-FF5A-F58B-9EE95080DA79}"/>
              </a:ext>
            </a:extLst>
          </p:cNvPr>
          <p:cNvSpPr/>
          <p:nvPr/>
        </p:nvSpPr>
        <p:spPr>
          <a:xfrm>
            <a:off x="4827730" y="2386568"/>
            <a:ext cx="638965" cy="2185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43EE2F-EF49-122B-4145-B6040D632CDB}"/>
              </a:ext>
            </a:extLst>
          </p:cNvPr>
          <p:cNvCxnSpPr>
            <a:cxnSpLocks/>
          </p:cNvCxnSpPr>
          <p:nvPr/>
        </p:nvCxnSpPr>
        <p:spPr>
          <a:xfrm>
            <a:off x="5626126" y="3187780"/>
            <a:ext cx="534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221EE24-B816-2D28-BA8C-8A15A433294F}"/>
              </a:ext>
            </a:extLst>
          </p:cNvPr>
          <p:cNvSpPr/>
          <p:nvPr/>
        </p:nvSpPr>
        <p:spPr>
          <a:xfrm>
            <a:off x="6488147" y="2081768"/>
            <a:ext cx="638965" cy="2185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DAC0F4-85D9-2891-6983-7CAD46831D9D}"/>
              </a:ext>
            </a:extLst>
          </p:cNvPr>
          <p:cNvSpPr/>
          <p:nvPr/>
        </p:nvSpPr>
        <p:spPr>
          <a:xfrm>
            <a:off x="6640547" y="2234168"/>
            <a:ext cx="638965" cy="2185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CBFD83-15FA-605B-DABE-82BBAF27F451}"/>
              </a:ext>
            </a:extLst>
          </p:cNvPr>
          <p:cNvSpPr txBox="1"/>
          <p:nvPr/>
        </p:nvSpPr>
        <p:spPr>
          <a:xfrm>
            <a:off x="4331715" y="4782789"/>
            <a:ext cx="182880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1050" dirty="0"/>
              <a:t>GraphConv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9703C8-9D11-EA01-F04F-7A1FBA0D17FE}"/>
              </a:ext>
            </a:extLst>
          </p:cNvPr>
          <p:cNvSpPr txBox="1"/>
          <p:nvPr/>
        </p:nvSpPr>
        <p:spPr>
          <a:xfrm>
            <a:off x="4484115" y="4935189"/>
            <a:ext cx="182880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1050" dirty="0"/>
              <a:t>BatchNorm1d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B69833-65B7-2E3C-7D8F-4CA7A2791EEC}"/>
              </a:ext>
            </a:extLst>
          </p:cNvPr>
          <p:cNvSpPr txBox="1"/>
          <p:nvPr/>
        </p:nvSpPr>
        <p:spPr>
          <a:xfrm>
            <a:off x="4636515" y="5087589"/>
            <a:ext cx="182880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1050" dirty="0"/>
              <a:t>ReLU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65BA9-D515-A340-9D2F-16C8DB331C47}"/>
              </a:ext>
            </a:extLst>
          </p:cNvPr>
          <p:cNvSpPr txBox="1"/>
          <p:nvPr/>
        </p:nvSpPr>
        <p:spPr>
          <a:xfrm>
            <a:off x="4788915" y="5239989"/>
            <a:ext cx="182880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1050" dirty="0"/>
              <a:t>Dropout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7953A-6033-880B-B925-EB2E0832BCA7}"/>
              </a:ext>
            </a:extLst>
          </p:cNvPr>
          <p:cNvSpPr txBox="1"/>
          <p:nvPr/>
        </p:nvSpPr>
        <p:spPr>
          <a:xfrm>
            <a:off x="6428509" y="4625160"/>
            <a:ext cx="182880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1050" dirty="0"/>
              <a:t>Global Mean Pool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352B8-5A79-C1F2-C9CD-6244E58B2FD3}"/>
              </a:ext>
            </a:extLst>
          </p:cNvPr>
          <p:cNvSpPr txBox="1"/>
          <p:nvPr/>
        </p:nvSpPr>
        <p:spPr>
          <a:xfrm>
            <a:off x="6580909" y="4777560"/>
            <a:ext cx="182880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Wingdings" pitchFamily="2" charset="2"/>
              <a:buChar char="Ø"/>
            </a:pPr>
            <a:r>
              <a:rPr lang="en-US" sz="1050" dirty="0"/>
              <a:t>Linear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8EAB4C-9394-7B80-21E4-62DC68BEBE1C}"/>
              </a:ext>
            </a:extLst>
          </p:cNvPr>
          <p:cNvSpPr txBox="1"/>
          <p:nvPr/>
        </p:nvSpPr>
        <p:spPr>
          <a:xfrm>
            <a:off x="1483709" y="4153393"/>
            <a:ext cx="182880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/>
              <a:t>Input: 31 features</a:t>
            </a:r>
          </a:p>
          <a:p>
            <a:pPr algn="ctr"/>
            <a:r>
              <a:rPr lang="en-US" sz="1050" dirty="0"/>
              <a:t>Variable # Nodes</a:t>
            </a:r>
          </a:p>
          <a:p>
            <a:pPr algn="ctr"/>
            <a:r>
              <a:rPr lang="en-US" sz="1050" dirty="0"/>
              <a:t>Fully Connected Nodes</a:t>
            </a:r>
          </a:p>
          <a:p>
            <a:pPr algn="l"/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708902-4571-EDB2-B29E-E8B197564DB4}"/>
              </a:ext>
            </a:extLst>
          </p:cNvPr>
          <p:cNvSpPr txBox="1"/>
          <p:nvPr/>
        </p:nvSpPr>
        <p:spPr>
          <a:xfrm>
            <a:off x="4115922" y="1297655"/>
            <a:ext cx="1452979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/>
              <a:t>x 3 Layers</a:t>
            </a:r>
            <a:br>
              <a:rPr lang="en-US" sz="1050" dirty="0"/>
            </a:br>
            <a:r>
              <a:rPr lang="en-US" sz="1050" dirty="0"/>
              <a:t>64 Hidden Channels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8D79F-8624-EA25-CDD0-A3B654C2846E}"/>
              </a:ext>
            </a:extLst>
          </p:cNvPr>
          <p:cNvSpPr txBox="1"/>
          <p:nvPr/>
        </p:nvSpPr>
        <p:spPr>
          <a:xfrm>
            <a:off x="8678788" y="4153393"/>
            <a:ext cx="182880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/>
              <a:t>Output: 31 features</a:t>
            </a:r>
          </a:p>
          <a:p>
            <a:pPr algn="l"/>
            <a:endParaRPr lang="en-US" sz="1050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87842CE3-4870-3AD2-C3C0-17DF397A46A0}"/>
              </a:ext>
            </a:extLst>
          </p:cNvPr>
          <p:cNvSpPr/>
          <p:nvPr/>
        </p:nvSpPr>
        <p:spPr>
          <a:xfrm rot="16200000">
            <a:off x="4808136" y="1064486"/>
            <a:ext cx="159250" cy="14529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FD3DFC-7A49-E921-D49D-E1767A4D6626}"/>
              </a:ext>
            </a:extLst>
          </p:cNvPr>
          <p:cNvCxnSpPr>
            <a:cxnSpLocks/>
          </p:cNvCxnSpPr>
          <p:nvPr/>
        </p:nvCxnSpPr>
        <p:spPr>
          <a:xfrm>
            <a:off x="9654659" y="4476558"/>
            <a:ext cx="0" cy="43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AAD7C56-D996-3400-7D92-B8C6A5301706}"/>
              </a:ext>
            </a:extLst>
          </p:cNvPr>
          <p:cNvSpPr txBox="1"/>
          <p:nvPr/>
        </p:nvSpPr>
        <p:spPr>
          <a:xfrm>
            <a:off x="8678787" y="5112589"/>
            <a:ext cx="1828801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dirty="0"/>
              <a:t>Prediction: b-jet or not</a:t>
            </a:r>
          </a:p>
          <a:p>
            <a:pPr algn="l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3409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Gabi Pesticci</dc:creator>
  <cp:lastModifiedBy>Gabi Pesticci</cp:lastModifiedBy>
  <cp:revision>1</cp:revision>
  <dcterms:created xsi:type="dcterms:W3CDTF">2024-07-16T19:11:50Z</dcterms:created>
  <dcterms:modified xsi:type="dcterms:W3CDTF">2024-07-16T19:12:20Z</dcterms:modified>
</cp:coreProperties>
</file>