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296" r:id="rId3"/>
    <p:sldId id="261" r:id="rId4"/>
    <p:sldId id="297" r:id="rId5"/>
    <p:sldId id="302" r:id="rId6"/>
    <p:sldId id="300" r:id="rId7"/>
    <p:sldId id="303" r:id="rId8"/>
    <p:sldId id="28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7550" autoAdjust="0"/>
  </p:normalViewPr>
  <p:slideViewPr>
    <p:cSldViewPr snapToGrid="0">
      <p:cViewPr varScale="1">
        <p:scale>
          <a:sx n="112" d="100"/>
          <a:sy n="112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B63A0-6789-184D-B983-143EF2AD7708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171E-7F44-FB4A-A21D-4232192D89F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282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FA7-70B4-4189-8AD1-05326613A1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5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FA7-70B4-4189-8AD1-05326613A1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66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FA7-70B4-4189-8AD1-05326613A1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29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FA7-70B4-4189-8AD1-05326613A1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63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FA7-70B4-4189-8AD1-05326613A1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6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FA7-70B4-4189-8AD1-05326613A1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44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A171E-7F44-FB4A-A21D-4232192D89F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99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49D3F-DC3D-40F3-BB39-68920C33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92257D-5E3E-474B-BDE3-79EB374A7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274A3-9529-4BFD-BA8F-AB2E8FAB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38FA7-3AD8-4A35-8172-85E230AF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61DBF-4D92-4CE6-9CC7-FC167ACC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2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E6F8D-368A-4AA7-B7AE-41356CE6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9577EB-5CEA-4B4E-B8FC-96F06C564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F7A58-63F2-4F3A-8E16-3DF667C8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AC756-284D-41B9-B694-201C997A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4D436-C5DD-4A55-9964-B634D0F4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4F1DF4-B2EC-4A93-88E8-540FAB37F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694DE-2D28-4B20-B053-357DC5C7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8DC00-EEE0-4DAA-8829-B8DB868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86302-C5C8-4548-BA90-AFBE8BFE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500DA-C9BC-4145-886C-A6CF0114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58AA5-1B93-4CAD-9163-86523D75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7AAD7-22EB-41F6-8412-4C34158C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486A5-DAD8-4F9E-ACDF-118A781B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CD10D-DEC7-4852-897B-46FFDB84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DA2D4-C032-494C-8C88-5039E2C2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6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0B2E2-9CD1-479E-9845-7D33E8AE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B74941-2458-421C-AB5A-E709E87C6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F0303-6D18-48FF-9315-75E524A5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11C30-957B-49E3-89EB-FF782BA7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BC043-D721-40FD-83CC-4A9C1372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18A38-E3C6-42F1-911D-7C482F00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F0ACD-562F-434E-9455-335C95596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7C42F4-D489-4156-BCD7-EFF938135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F1D0E-FF42-452A-ABDB-592E7749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3BA18-52FE-4C06-BC3F-1C4F757A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D2FAC-CC06-4945-94BF-5B6B7D8C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0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582E-28F1-42F8-84DF-F12D0808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65A4B-D72C-4120-83B5-667E7B6C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6B1AA-2E1A-44CF-B649-E9971A6F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782C6B-E895-4823-AD6F-CA2931881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F3D4C2-E122-420B-9356-060FC8D62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145F1-1043-49A7-A655-F26E0BF5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E76837-4D9B-4D65-8BC1-4A1ADFE4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B65FA-29E3-4A11-8298-E9A859D0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2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DD518-2776-40F4-9707-FDFF75FF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880905-44C7-47EB-AC5A-88348FB3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56D5F8-8ADE-4EA1-95BC-FFA3099B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57AF3B-32DD-4CF8-A3CD-39D5B19A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3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703725-D2C9-4559-B0E4-CC8B15C8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1F3BDE-3C52-4DC6-B9B7-49A52C1F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776E2-E936-40DE-A5C4-B64B0F6A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56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035D9-B66A-48E4-AB82-3EA2AB84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E7B4A-93F8-4663-834F-DCAB31B0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CF7C1F-4D28-4AC2-84FC-A98E6981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6F0C06-9F14-48D4-9903-2089B77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2D86F3-E8B0-4B30-9FD1-033C43A5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45D1D-3C9F-4669-B8D0-2F6A3472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5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5600A-492B-47F9-883E-13FDEF3D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228F4A-4040-43B3-A8AC-4EF6D90E9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F4C03-D802-464A-BE47-84230CAB1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AE469-D9A9-42D0-B142-9F3D9C78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078-37E1-4172-B50A-6888D7F139A0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52EC8-E944-42F7-8403-E9327019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B33D6-EC74-4747-9C6B-D71F8705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84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6FC327-F7D7-4B73-BCAD-BD65021E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08209-A6E6-44AB-A284-3B844BC9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B3FCE-3C8F-432D-9892-9DD112BD3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32078-37E1-4172-B50A-6888D7F139A0}" type="datetimeFigureOut">
              <a:rPr lang="ko-KR" altLang="en-US" smtClean="0"/>
              <a:t>2019. 6. 10.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8099F-9722-4362-BF6C-717A90B3D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7E19F-A78C-4377-92D1-66E005AF0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5B04-5A4A-4310-9BAB-F168F4884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7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3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2206"/>
            <a:ext cx="5293894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92849" y="0"/>
            <a:ext cx="6898105" cy="685800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-12875" y="1394722"/>
            <a:ext cx="6733843" cy="324050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32085" y="1808747"/>
            <a:ext cx="6352674" cy="32405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2065418"/>
            <a:ext cx="6015789" cy="45719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4688303"/>
            <a:ext cx="6015789" cy="45719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4678929" y="3393935"/>
            <a:ext cx="2628000" cy="45719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923" y="2721825"/>
            <a:ext cx="55502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err="1">
                <a:solidFill>
                  <a:srgbClr val="373737"/>
                </a:solidFill>
              </a:rPr>
              <a:t>신주민</a:t>
            </a:r>
            <a:endParaRPr lang="ko-KR" altLang="en-US" sz="8800" b="1" dirty="0">
              <a:solidFill>
                <a:srgbClr val="37373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2087" y="2341672"/>
            <a:ext cx="38685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solidFill>
                  <a:srgbClr val="373737"/>
                </a:solidFill>
              </a:rPr>
              <a:t>공간 중</a:t>
            </a:r>
            <a:r>
              <a:rPr lang="en-US" altLang="ko-KR" dirty="0">
                <a:solidFill>
                  <a:srgbClr val="373737"/>
                </a:solidFill>
              </a:rPr>
              <a:t>,</a:t>
            </a:r>
            <a:r>
              <a:rPr lang="ko-KR" altLang="en-US" dirty="0">
                <a:solidFill>
                  <a:srgbClr val="373737"/>
                </a:solidFill>
              </a:rPr>
              <a:t>단기 임대 매칭 서비스</a:t>
            </a:r>
          </a:p>
        </p:txBody>
      </p:sp>
      <p:pic>
        <p:nvPicPr>
          <p:cNvPr id="24" name="Picture 2" descr="H:\블로그\20151017\1445101013_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73" y="951602"/>
            <a:ext cx="251984" cy="2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H:\블로그\20151017\1445101031_Calcula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21" y="951602"/>
            <a:ext cx="251984" cy="2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48" y="951603"/>
            <a:ext cx="251984" cy="25198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00" y="951021"/>
            <a:ext cx="252000" cy="252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714836" y="4949287"/>
            <a:ext cx="2293864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팀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CDT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이태규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팀장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류권환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윤혜선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박혜림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513" y="708366"/>
            <a:ext cx="512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Calibri" panose="020F0502020204030204"/>
              </a:rPr>
              <a:t>종합설계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D26F2B-8E08-473C-A286-4F43D60C5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984" y="1903700"/>
            <a:ext cx="2857500" cy="2857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78BCE9-227E-4B14-BB81-534F4BDDE2F2}"/>
              </a:ext>
            </a:extLst>
          </p:cNvPr>
          <p:cNvSpPr txBox="1"/>
          <p:nvPr/>
        </p:nvSpPr>
        <p:spPr>
          <a:xfrm>
            <a:off x="6754073" y="1481559"/>
            <a:ext cx="397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QR </a:t>
            </a:r>
            <a:r>
              <a:rPr lang="ko-KR" altLang="en-US" dirty="0">
                <a:solidFill>
                  <a:schemeClr val="bg1"/>
                </a:solidFill>
              </a:rPr>
              <a:t>코드를 스캔해주세요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DDE62-41B9-46AB-A1D5-0BAD5DD6643A}"/>
              </a:ext>
            </a:extLst>
          </p:cNvPr>
          <p:cNvSpPr txBox="1"/>
          <p:nvPr/>
        </p:nvSpPr>
        <p:spPr>
          <a:xfrm>
            <a:off x="377658" y="5353330"/>
            <a:ext cx="45844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https://github.com/gpfla201/cdt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6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2517566" cy="2852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7567" y="-1"/>
            <a:ext cx="9674433" cy="377191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57785"/>
            <a:ext cx="2888342" cy="4753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5467" y="33834"/>
            <a:ext cx="918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개요</a:t>
            </a:r>
            <a:endParaRPr lang="en-US" altLang="ko-KR" sz="2400" b="1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9DFF1D9-AD1E-4933-80E1-66098CF2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 descr="클립아트이(가) 표시된 사진&#10;&#10;자동 생성된 설명">
            <a:extLst>
              <a:ext uri="{FF2B5EF4-FFF2-40B4-BE49-F238E27FC236}">
                <a16:creationId xmlns:a16="http://schemas.microsoft.com/office/drawing/2014/main" id="{2A7F3865-909F-4472-AD35-EDB210D5F8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005"/>
          <a:stretch/>
        </p:blipFill>
        <p:spPr>
          <a:xfrm>
            <a:off x="4942615" y="4353207"/>
            <a:ext cx="1313405" cy="17047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4A3227-7247-400A-80DD-FC12D06B37C5}"/>
              </a:ext>
            </a:extLst>
          </p:cNvPr>
          <p:cNvSpPr txBox="1"/>
          <p:nvPr/>
        </p:nvSpPr>
        <p:spPr>
          <a:xfrm>
            <a:off x="1097280" y="1226622"/>
            <a:ext cx="94983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accent1"/>
                </a:solidFill>
              </a:rPr>
              <a:t>“</a:t>
            </a:r>
            <a:r>
              <a:rPr lang="ko-KR" altLang="en-US" sz="8800" b="1" dirty="0" err="1">
                <a:solidFill>
                  <a:schemeClr val="accent1"/>
                </a:solidFill>
              </a:rPr>
              <a:t>신주민</a:t>
            </a:r>
            <a:r>
              <a:rPr lang="en-US" altLang="ko-KR" sz="8800" b="1" dirty="0">
                <a:solidFill>
                  <a:schemeClr val="accent1"/>
                </a:solidFill>
              </a:rPr>
              <a:t>”</a:t>
            </a:r>
            <a:r>
              <a:rPr lang="ko-KR" altLang="en-US" sz="2400" dirty="0"/>
              <a:t>은 안드로이드 </a:t>
            </a:r>
            <a:r>
              <a:rPr lang="en-US" altLang="ko-KR" sz="2400" b="1" dirty="0"/>
              <a:t>App</a:t>
            </a:r>
            <a:r>
              <a:rPr lang="ko-KR" altLang="en-US" sz="2400" dirty="0"/>
              <a:t>을 이용해</a:t>
            </a:r>
            <a:r>
              <a:rPr lang="en-US" altLang="ko-KR" sz="2400" dirty="0"/>
              <a:t>, </a:t>
            </a:r>
            <a:r>
              <a:rPr lang="ko-KR" altLang="en-US" sz="2400" dirty="0"/>
              <a:t>분산되어 있는 데이터를 보기 편하도록 </a:t>
            </a:r>
            <a:r>
              <a:rPr lang="ko-KR" altLang="en-US" sz="2400" b="1" dirty="0"/>
              <a:t>플랫폼</a:t>
            </a:r>
            <a:r>
              <a:rPr lang="ko-KR" altLang="en-US" sz="2400" dirty="0"/>
              <a:t>을 제공하고</a:t>
            </a:r>
            <a:r>
              <a:rPr lang="en-US" altLang="ko-KR" sz="2400" dirty="0"/>
              <a:t>,</a:t>
            </a:r>
            <a:r>
              <a:rPr lang="ko-KR" altLang="en-US" sz="2400" dirty="0"/>
              <a:t> 실시간으로 원하는 방에 대해</a:t>
            </a:r>
            <a:r>
              <a:rPr lang="en-US" altLang="ko-KR" sz="2400" dirty="0"/>
              <a:t> </a:t>
            </a:r>
            <a:r>
              <a:rPr lang="ko-KR" altLang="en-US" sz="2400" dirty="0"/>
              <a:t>임대인과 연락할 수 있도록 해주는 작품입니다</a:t>
            </a:r>
            <a:r>
              <a:rPr lang="en-US" altLang="ko-KR" sz="24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D16EB18-3FFC-44EA-8040-29C98462A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912" y="4105354"/>
            <a:ext cx="742950" cy="19526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4FC7D92-846C-4D97-942C-EF6805702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269" y="4105354"/>
            <a:ext cx="830041" cy="19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3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D7C0033-5367-4FCA-BBB8-A37F1A4AA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568" y="2550462"/>
            <a:ext cx="5448310" cy="66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4DE24F0-6AB4-470A-B188-D28D6E405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29" y="4458020"/>
            <a:ext cx="1088611" cy="35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23" name="직선 연결선 12">
            <a:extLst>
              <a:ext uri="{FF2B5EF4-FFF2-40B4-BE49-F238E27FC236}">
                <a16:creationId xmlns:a16="http://schemas.microsoft.com/office/drawing/2014/main" id="{9F2AB6B8-1463-174A-AAD9-889E9AEE4A40}"/>
              </a:ext>
            </a:extLst>
          </p:cNvPr>
          <p:cNvCxnSpPr/>
          <p:nvPr/>
        </p:nvCxnSpPr>
        <p:spPr>
          <a:xfrm rot="5400000">
            <a:off x="26668" y="2219645"/>
            <a:ext cx="8640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D372A9-DBD7-734D-A804-8D3E5833E9BE}"/>
              </a:ext>
            </a:extLst>
          </p:cNvPr>
          <p:cNvSpPr txBox="1"/>
          <p:nvPr/>
        </p:nvSpPr>
        <p:spPr>
          <a:xfrm>
            <a:off x="8529762" y="329658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66.1%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217140-683A-6049-931F-0C34F1EFDBFA}"/>
              </a:ext>
            </a:extLst>
          </p:cNvPr>
          <p:cNvSpPr txBox="1"/>
          <p:nvPr/>
        </p:nvSpPr>
        <p:spPr>
          <a:xfrm>
            <a:off x="9686015" y="285228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33.9%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714447-B3AE-4EB6-B122-2E22A1DE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57" y="2550462"/>
            <a:ext cx="3021164" cy="33729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0A0325-FD7B-49A1-85AE-06EE9BA2F193}"/>
              </a:ext>
            </a:extLst>
          </p:cNvPr>
          <p:cNvSpPr txBox="1"/>
          <p:nvPr/>
        </p:nvSpPr>
        <p:spPr>
          <a:xfrm>
            <a:off x="1775073" y="6043761"/>
            <a:ext cx="214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국토교통부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64B066-6A13-4B3E-AAAB-1DEA54780C61}"/>
              </a:ext>
            </a:extLst>
          </p:cNvPr>
          <p:cNvSpPr/>
          <p:nvPr/>
        </p:nvSpPr>
        <p:spPr>
          <a:xfrm>
            <a:off x="458667" y="1640364"/>
            <a:ext cx="11000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한국에 머물면서 일해야 하는 </a:t>
            </a:r>
            <a:r>
              <a:rPr lang="ko-KR" altLang="en-US" b="1" dirty="0"/>
              <a:t>외국인</a:t>
            </a:r>
            <a:r>
              <a:rPr lang="en-US" altLang="ko-KR" dirty="0"/>
              <a:t>, </a:t>
            </a:r>
            <a:r>
              <a:rPr lang="ko-KR" altLang="en-US" dirty="0"/>
              <a:t>수능 기간에 공부해야 하는 </a:t>
            </a:r>
            <a:r>
              <a:rPr lang="ko-KR" altLang="en-US" b="1" dirty="0"/>
              <a:t>수험생</a:t>
            </a:r>
            <a:r>
              <a:rPr lang="en-US" altLang="ko-KR" b="1" dirty="0"/>
              <a:t>,</a:t>
            </a:r>
            <a:r>
              <a:rPr lang="ko-KR" altLang="en-US" dirty="0"/>
              <a:t> 계절학기를 듣기 위해 방학동안 잠시 방이 필요한 </a:t>
            </a:r>
            <a:r>
              <a:rPr lang="ko-KR" altLang="en-US" b="1" dirty="0"/>
              <a:t>대학생 </a:t>
            </a:r>
            <a:r>
              <a:rPr lang="ko-KR" altLang="en-US" dirty="0"/>
              <a:t>등에 단기로 집을 임대해 주는 서비스의 수요 증가</a:t>
            </a:r>
            <a:r>
              <a:rPr lang="en-US" altLang="ko-KR" dirty="0"/>
              <a:t>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B24AC-A0C5-4B5F-9B62-DB80BD44EEC5}"/>
              </a:ext>
            </a:extLst>
          </p:cNvPr>
          <p:cNvSpPr txBox="1"/>
          <p:nvPr/>
        </p:nvSpPr>
        <p:spPr>
          <a:xfrm>
            <a:off x="458667" y="839239"/>
            <a:ext cx="854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미래형 부동산 투자 </a:t>
            </a:r>
            <a:r>
              <a:rPr lang="en-US" altLang="ko-KR" sz="2400" b="1" dirty="0"/>
              <a:t>‘STR’(</a:t>
            </a:r>
            <a:r>
              <a:rPr lang="ko-KR" altLang="en-US" sz="2400" b="1" dirty="0"/>
              <a:t>단기 임대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뜬다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E05C9D-865D-4010-A871-4695580D22C7}"/>
              </a:ext>
            </a:extLst>
          </p:cNvPr>
          <p:cNvCxnSpPr>
            <a:cxnSpLocks/>
          </p:cNvCxnSpPr>
          <p:nvPr/>
        </p:nvCxnSpPr>
        <p:spPr>
          <a:xfrm>
            <a:off x="5191594" y="2433120"/>
            <a:ext cx="0" cy="3696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EB978D9A-3A90-48E1-8862-09C053DD9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169" y="2433120"/>
            <a:ext cx="5351873" cy="34878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B3D0EFC-A2B2-4801-8DD4-7B54E35A1A7F}"/>
              </a:ext>
            </a:extLst>
          </p:cNvPr>
          <p:cNvSpPr txBox="1"/>
          <p:nvPr/>
        </p:nvSpPr>
        <p:spPr>
          <a:xfrm>
            <a:off x="7217623" y="6005617"/>
            <a:ext cx="214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중앙일보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54B930-7DCE-9345-94CA-CBD40CE69257}"/>
              </a:ext>
            </a:extLst>
          </p:cNvPr>
          <p:cNvSpPr/>
          <p:nvPr/>
        </p:nvSpPr>
        <p:spPr>
          <a:xfrm>
            <a:off x="1" y="0"/>
            <a:ext cx="2517566" cy="2852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49C0B6-D1F3-FB45-A003-197148DE7E1F}"/>
              </a:ext>
            </a:extLst>
          </p:cNvPr>
          <p:cNvSpPr/>
          <p:nvPr/>
        </p:nvSpPr>
        <p:spPr>
          <a:xfrm>
            <a:off x="2517567" y="-1"/>
            <a:ext cx="9674433" cy="377191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06E7D8-8DA6-A546-9FFD-22BA5156864D}"/>
              </a:ext>
            </a:extLst>
          </p:cNvPr>
          <p:cNvSpPr/>
          <p:nvPr/>
        </p:nvSpPr>
        <p:spPr>
          <a:xfrm>
            <a:off x="0" y="57785"/>
            <a:ext cx="2888342" cy="4753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EF84BB-97DA-BF44-8782-073402DC5B64}"/>
              </a:ext>
            </a:extLst>
          </p:cNvPr>
          <p:cNvSpPr txBox="1"/>
          <p:nvPr/>
        </p:nvSpPr>
        <p:spPr>
          <a:xfrm>
            <a:off x="640279" y="114875"/>
            <a:ext cx="158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제품 필요성</a:t>
            </a:r>
            <a:endParaRPr lang="en-US" altLang="ko-KR" b="1" dirty="0"/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A0BF3D99-B945-4044-80AE-74C7E367F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6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3C0452C-F549-4E34-8FD3-368EECD2F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906" y="826078"/>
            <a:ext cx="8348003" cy="537647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0B7EFE-099F-C544-A239-9CC0BF3C01BC}"/>
              </a:ext>
            </a:extLst>
          </p:cNvPr>
          <p:cNvSpPr/>
          <p:nvPr/>
        </p:nvSpPr>
        <p:spPr>
          <a:xfrm>
            <a:off x="1" y="0"/>
            <a:ext cx="2517566" cy="2852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85C749-8BEF-CE4B-9965-56BE0FB05034}"/>
              </a:ext>
            </a:extLst>
          </p:cNvPr>
          <p:cNvSpPr/>
          <p:nvPr/>
        </p:nvSpPr>
        <p:spPr>
          <a:xfrm>
            <a:off x="2517567" y="-1"/>
            <a:ext cx="9674433" cy="377191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8962C3-FBE7-784A-A232-597AB7F59651}"/>
              </a:ext>
            </a:extLst>
          </p:cNvPr>
          <p:cNvSpPr/>
          <p:nvPr/>
        </p:nvSpPr>
        <p:spPr>
          <a:xfrm>
            <a:off x="0" y="57785"/>
            <a:ext cx="2888342" cy="4753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7427F-EDF3-CE45-988E-545BEA94F976}"/>
              </a:ext>
            </a:extLst>
          </p:cNvPr>
          <p:cNvSpPr txBox="1"/>
          <p:nvPr/>
        </p:nvSpPr>
        <p:spPr>
          <a:xfrm>
            <a:off x="274555" y="77529"/>
            <a:ext cx="261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시스템 구성도</a:t>
            </a:r>
            <a:endParaRPr lang="en-US" altLang="ko-KR" sz="2000" b="1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642FC3C-E23A-0D40-9EC0-C32A3BB31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7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175" y="1539093"/>
            <a:ext cx="1900677" cy="39118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883616" y="3229544"/>
            <a:ext cx="688258" cy="2654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Chat id 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9392003" y="2758293"/>
            <a:ext cx="983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Chat room number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7" y="1678485"/>
            <a:ext cx="1900677" cy="39118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66284" y="3242022"/>
            <a:ext cx="1140542" cy="173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option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1174070" y="3470622"/>
            <a:ext cx="1140542" cy="173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67445" y="3690632"/>
            <a:ext cx="1140542" cy="173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4507" y="5608601"/>
            <a:ext cx="1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옵션 선택 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067" y="1601248"/>
            <a:ext cx="1900677" cy="391184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49917" y="2430581"/>
            <a:ext cx="966976" cy="5649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Picture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6849917" y="3093044"/>
            <a:ext cx="966976" cy="2269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information</a:t>
            </a:r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6865352" y="3384070"/>
            <a:ext cx="966976" cy="2269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information</a:t>
            </a:r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6865352" y="3712114"/>
            <a:ext cx="966976" cy="2269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information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6594410" y="4264692"/>
            <a:ext cx="688821" cy="232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confirm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34083" y="5581431"/>
            <a:ext cx="1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dirty="0" err="1"/>
              <a:t>게시글</a:t>
            </a:r>
            <a:r>
              <a:rPr lang="ko-KR" altLang="en-US" dirty="0"/>
              <a:t> 보기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64789" y="5558685"/>
            <a:ext cx="17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채팅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42" y="1655988"/>
            <a:ext cx="1900677" cy="3911845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971657" y="2385150"/>
            <a:ext cx="688258" cy="2654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Search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4708823" y="2385150"/>
            <a:ext cx="363794" cy="265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971657" y="3804843"/>
            <a:ext cx="688258" cy="2654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result</a:t>
            </a:r>
            <a:endParaRPr lang="ko-KR" altLang="en-US" sz="1100" dirty="0"/>
          </a:p>
        </p:txBody>
      </p:sp>
      <p:sp>
        <p:nvSpPr>
          <p:cNvPr id="54" name="직사각형 53"/>
          <p:cNvSpPr/>
          <p:nvPr/>
        </p:nvSpPr>
        <p:spPr>
          <a:xfrm>
            <a:off x="3971657" y="3417361"/>
            <a:ext cx="688258" cy="2654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result</a:t>
            </a:r>
            <a:endParaRPr lang="ko-KR" altLang="en-US" sz="1100" dirty="0"/>
          </a:p>
        </p:txBody>
      </p:sp>
      <p:cxnSp>
        <p:nvCxnSpPr>
          <p:cNvPr id="70" name="꺾인 연결선 69"/>
          <p:cNvCxnSpPr/>
          <p:nvPr/>
        </p:nvCxnSpPr>
        <p:spPr>
          <a:xfrm flipV="1">
            <a:off x="8261611" y="3400556"/>
            <a:ext cx="866907" cy="5186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5400000" flipH="1" flipV="1">
            <a:off x="7946466" y="4040900"/>
            <a:ext cx="439092" cy="235464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264849" y="4211836"/>
            <a:ext cx="783431" cy="372494"/>
          </a:xfrm>
          <a:prstGeom prst="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316768" y="4264692"/>
            <a:ext cx="690049" cy="2269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message</a:t>
            </a:r>
            <a:endParaRPr lang="ko-KR" altLang="en-US" sz="900" dirty="0"/>
          </a:p>
        </p:txBody>
      </p:sp>
      <p:cxnSp>
        <p:nvCxnSpPr>
          <p:cNvPr id="74" name="꺾인 연결선 73"/>
          <p:cNvCxnSpPr>
            <a:stCxn id="76" idx="3"/>
          </p:cNvCxnSpPr>
          <p:nvPr/>
        </p:nvCxnSpPr>
        <p:spPr>
          <a:xfrm flipV="1">
            <a:off x="2153265" y="3375095"/>
            <a:ext cx="1512626" cy="88213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44839" y="4070314"/>
            <a:ext cx="808426" cy="373832"/>
          </a:xfrm>
          <a:prstGeom prst="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실행 단추: 앞으로 또는 다음 14">
            <a:hlinkClick r:id="" action="ppaction://hlinkshowjump?jump=nextslide" highlightClick="1"/>
          </p:cNvPr>
          <p:cNvSpPr/>
          <p:nvPr/>
        </p:nvSpPr>
        <p:spPr>
          <a:xfrm>
            <a:off x="1347020" y="4107053"/>
            <a:ext cx="806245" cy="275303"/>
          </a:xfrm>
          <a:prstGeom prst="actionButtonForwardNex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925392" y="3028062"/>
            <a:ext cx="783431" cy="372494"/>
          </a:xfrm>
          <a:prstGeom prst="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971657" y="3073169"/>
            <a:ext cx="688258" cy="2654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result</a:t>
            </a:r>
            <a:endParaRPr lang="ko-KR" altLang="en-US" sz="1100" dirty="0"/>
          </a:p>
        </p:txBody>
      </p:sp>
      <p:sp>
        <p:nvSpPr>
          <p:cNvPr id="86" name="오른쪽 화살표 85"/>
          <p:cNvSpPr/>
          <p:nvPr/>
        </p:nvSpPr>
        <p:spPr>
          <a:xfrm>
            <a:off x="5415012" y="3093044"/>
            <a:ext cx="964873" cy="205691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575213" y="5648211"/>
            <a:ext cx="179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옵션 선택 </a:t>
            </a:r>
            <a:endParaRPr lang="en-US" altLang="ko-KR" dirty="0"/>
          </a:p>
          <a:p>
            <a:pPr algn="ctr"/>
            <a:r>
              <a:rPr lang="ko-KR" altLang="en-US" dirty="0"/>
              <a:t>모아보기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4C78A0-78F5-8B4A-AB52-25926A8E681D}"/>
              </a:ext>
            </a:extLst>
          </p:cNvPr>
          <p:cNvSpPr/>
          <p:nvPr/>
        </p:nvSpPr>
        <p:spPr>
          <a:xfrm>
            <a:off x="1" y="0"/>
            <a:ext cx="2517566" cy="2852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49149D7-A2E9-BE4D-BD08-6144574EB53F}"/>
              </a:ext>
            </a:extLst>
          </p:cNvPr>
          <p:cNvSpPr/>
          <p:nvPr/>
        </p:nvSpPr>
        <p:spPr>
          <a:xfrm>
            <a:off x="2517567" y="-1"/>
            <a:ext cx="9674433" cy="377191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D6BB3B-8D37-0B4C-A069-7CEAD610F270}"/>
              </a:ext>
            </a:extLst>
          </p:cNvPr>
          <p:cNvSpPr/>
          <p:nvPr/>
        </p:nvSpPr>
        <p:spPr>
          <a:xfrm>
            <a:off x="0" y="57785"/>
            <a:ext cx="2888342" cy="4753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C97B41-266B-E44A-9A0D-71E72E8A9C2D}"/>
              </a:ext>
            </a:extLst>
          </p:cNvPr>
          <p:cNvSpPr txBox="1"/>
          <p:nvPr/>
        </p:nvSpPr>
        <p:spPr>
          <a:xfrm>
            <a:off x="591298" y="33834"/>
            <a:ext cx="205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제품 기능</a:t>
            </a:r>
            <a:endParaRPr lang="en-US" altLang="ko-KR" sz="2400" b="1" dirty="0"/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C8124115-80EC-BA46-AD9E-A4C95D422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7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6FC525E-82EC-CC4D-B3F6-BD681017C458}"/>
              </a:ext>
            </a:extLst>
          </p:cNvPr>
          <p:cNvSpPr/>
          <p:nvPr/>
        </p:nvSpPr>
        <p:spPr>
          <a:xfrm>
            <a:off x="1" y="0"/>
            <a:ext cx="2517566" cy="2852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308C35-05DC-F541-83CF-363A27A9D4F6}"/>
              </a:ext>
            </a:extLst>
          </p:cNvPr>
          <p:cNvSpPr/>
          <p:nvPr/>
        </p:nvSpPr>
        <p:spPr>
          <a:xfrm>
            <a:off x="2517567" y="-1"/>
            <a:ext cx="9674433" cy="377191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E1433-FC6C-C64F-9520-3224B896583C}"/>
              </a:ext>
            </a:extLst>
          </p:cNvPr>
          <p:cNvSpPr/>
          <p:nvPr/>
        </p:nvSpPr>
        <p:spPr>
          <a:xfrm>
            <a:off x="0" y="57785"/>
            <a:ext cx="2888342" cy="4753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DCFE-9D57-0644-B252-D988EFC6D185}"/>
              </a:ext>
            </a:extLst>
          </p:cNvPr>
          <p:cNvSpPr txBox="1"/>
          <p:nvPr/>
        </p:nvSpPr>
        <p:spPr>
          <a:xfrm>
            <a:off x="210269" y="42249"/>
            <a:ext cx="246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시나리오 </a:t>
            </a:r>
            <a:r>
              <a:rPr lang="en-US" altLang="ko-KR" sz="2800" b="1" dirty="0"/>
              <a:t>1</a:t>
            </a:r>
            <a:endParaRPr lang="en-US" altLang="ko-KR" sz="2400" b="1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6688A08-C2B5-D743-B0EF-BFEBDBF49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9A1D4C5-CB90-4F41-AC0B-6F8023024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3" y="680390"/>
            <a:ext cx="1459501" cy="2590035"/>
          </a:xfrm>
          <a:prstGeom prst="rect">
            <a:avLst/>
          </a:prstGeom>
        </p:spPr>
      </p:pic>
      <p:sp>
        <p:nvSpPr>
          <p:cNvPr id="17" name="오른쪽 화살표 8">
            <a:extLst>
              <a:ext uri="{FF2B5EF4-FFF2-40B4-BE49-F238E27FC236}">
                <a16:creationId xmlns:a16="http://schemas.microsoft.com/office/drawing/2014/main" id="{D518C1C7-A3BA-0440-83BD-986632B66C70}"/>
              </a:ext>
            </a:extLst>
          </p:cNvPr>
          <p:cNvSpPr/>
          <p:nvPr/>
        </p:nvSpPr>
        <p:spPr>
          <a:xfrm>
            <a:off x="2105654" y="1754882"/>
            <a:ext cx="56071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0">
            <a:extLst>
              <a:ext uri="{FF2B5EF4-FFF2-40B4-BE49-F238E27FC236}">
                <a16:creationId xmlns:a16="http://schemas.microsoft.com/office/drawing/2014/main" id="{957F3F50-A663-E447-AD7F-FFE0E6E90FE6}"/>
              </a:ext>
            </a:extLst>
          </p:cNvPr>
          <p:cNvSpPr/>
          <p:nvPr/>
        </p:nvSpPr>
        <p:spPr>
          <a:xfrm>
            <a:off x="4611455" y="1754882"/>
            <a:ext cx="56071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76DEFE-D950-0448-A172-120B9D17E716}"/>
              </a:ext>
            </a:extLst>
          </p:cNvPr>
          <p:cNvSpPr txBox="1"/>
          <p:nvPr/>
        </p:nvSpPr>
        <p:spPr>
          <a:xfrm>
            <a:off x="256786" y="3301169"/>
            <a:ext cx="1794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/>
              <a:t>카카오톡</a:t>
            </a:r>
            <a:r>
              <a:rPr lang="ko-KR" altLang="en-US" sz="1100" b="1" dirty="0"/>
              <a:t> 로그인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FEAB1-A0E7-C44F-9DC0-73CFD8B4F102}"/>
              </a:ext>
            </a:extLst>
          </p:cNvPr>
          <p:cNvSpPr txBox="1"/>
          <p:nvPr/>
        </p:nvSpPr>
        <p:spPr>
          <a:xfrm>
            <a:off x="2741766" y="3301169"/>
            <a:ext cx="1794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옵션 선택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03624-8A88-1540-9627-2A3709120F49}"/>
              </a:ext>
            </a:extLst>
          </p:cNvPr>
          <p:cNvSpPr txBox="1"/>
          <p:nvPr/>
        </p:nvSpPr>
        <p:spPr>
          <a:xfrm>
            <a:off x="5055924" y="3342312"/>
            <a:ext cx="232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선택된 옵션에 따른 검색 결과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223BA8D-8A0B-2740-BB20-04C85FFEE8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42" y="623254"/>
            <a:ext cx="1501142" cy="260277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2988B9B-B7A7-B346-957F-DDE10A48CF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38" y="679768"/>
            <a:ext cx="1466678" cy="2607428"/>
          </a:xfrm>
          <a:prstGeom prst="rect">
            <a:avLst/>
          </a:prstGeom>
        </p:spPr>
      </p:pic>
      <p:sp>
        <p:nvSpPr>
          <p:cNvPr id="25" name="오른쪽 화살표 20">
            <a:extLst>
              <a:ext uri="{FF2B5EF4-FFF2-40B4-BE49-F238E27FC236}">
                <a16:creationId xmlns:a16="http://schemas.microsoft.com/office/drawing/2014/main" id="{987B912B-4FF6-1C4B-8C6A-EDB125E1A402}"/>
              </a:ext>
            </a:extLst>
          </p:cNvPr>
          <p:cNvSpPr/>
          <p:nvPr/>
        </p:nvSpPr>
        <p:spPr>
          <a:xfrm>
            <a:off x="9460153" y="4852046"/>
            <a:ext cx="56071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1">
            <a:extLst>
              <a:ext uri="{FF2B5EF4-FFF2-40B4-BE49-F238E27FC236}">
                <a16:creationId xmlns:a16="http://schemas.microsoft.com/office/drawing/2014/main" id="{3AAA3CA3-84AF-C145-9E14-23C6510A7466}"/>
              </a:ext>
            </a:extLst>
          </p:cNvPr>
          <p:cNvSpPr/>
          <p:nvPr/>
        </p:nvSpPr>
        <p:spPr>
          <a:xfrm>
            <a:off x="7008450" y="4852046"/>
            <a:ext cx="56071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2">
            <a:extLst>
              <a:ext uri="{FF2B5EF4-FFF2-40B4-BE49-F238E27FC236}">
                <a16:creationId xmlns:a16="http://schemas.microsoft.com/office/drawing/2014/main" id="{EAF084B9-DFD2-ED4F-B30E-6CC4428E498F}"/>
              </a:ext>
            </a:extLst>
          </p:cNvPr>
          <p:cNvSpPr/>
          <p:nvPr/>
        </p:nvSpPr>
        <p:spPr>
          <a:xfrm>
            <a:off x="4575455" y="4852046"/>
            <a:ext cx="56071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6D3C7C-7A69-2746-AE64-0CCEF3C1AA8A}"/>
              </a:ext>
            </a:extLst>
          </p:cNvPr>
          <p:cNvSpPr txBox="1"/>
          <p:nvPr/>
        </p:nvSpPr>
        <p:spPr>
          <a:xfrm>
            <a:off x="5125687" y="6559802"/>
            <a:ext cx="1794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검색 결과의 상세 정보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A1B2E-53C0-044C-9249-67FD23F321DC}"/>
              </a:ext>
            </a:extLst>
          </p:cNvPr>
          <p:cNvSpPr txBox="1"/>
          <p:nvPr/>
        </p:nvSpPr>
        <p:spPr>
          <a:xfrm>
            <a:off x="7665859" y="6564384"/>
            <a:ext cx="1794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Chat</a:t>
            </a:r>
            <a:r>
              <a:rPr lang="ko-KR" altLang="en-US" sz="1100" b="1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11CEA-1FCB-7540-ACE5-D777E519F18F}"/>
              </a:ext>
            </a:extLst>
          </p:cNvPr>
          <p:cNvSpPr txBox="1"/>
          <p:nvPr/>
        </p:nvSpPr>
        <p:spPr>
          <a:xfrm>
            <a:off x="10020870" y="6545533"/>
            <a:ext cx="1794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Chat </a:t>
            </a:r>
            <a:r>
              <a:rPr lang="ko-KR" altLang="en-US" sz="1100" b="1" dirty="0"/>
              <a:t>내용 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C77352B-D970-E347-AA4F-AB4F2B1559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47" y="3828191"/>
            <a:ext cx="1483958" cy="263814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31C7442-C0BD-A64A-8A05-3C5E622159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205" y="3826339"/>
            <a:ext cx="1513030" cy="268982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B401FD4-93D9-1541-BA99-9EF16A077A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703" y="3826339"/>
            <a:ext cx="1446921" cy="25723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093382-3D51-1C47-AE94-F011FB6A43E7}"/>
              </a:ext>
            </a:extLst>
          </p:cNvPr>
          <p:cNvSpPr txBox="1"/>
          <p:nvPr/>
        </p:nvSpPr>
        <p:spPr>
          <a:xfrm>
            <a:off x="7569167" y="1098244"/>
            <a:ext cx="3485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방을 </a:t>
            </a:r>
            <a:endParaRPr kumimoji="1" lang="en-US" altLang="ko-KR" sz="36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36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찾고 싶어하는</a:t>
            </a:r>
            <a:endParaRPr kumimoji="1" lang="en-US" altLang="ko-KR" sz="36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36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임차인</a:t>
            </a:r>
          </a:p>
        </p:txBody>
      </p:sp>
    </p:spTree>
    <p:extLst>
      <p:ext uri="{BB962C8B-B14F-4D97-AF65-F5344CB8AC3E}">
        <p14:creationId xmlns:p14="http://schemas.microsoft.com/office/powerpoint/2010/main" val="53758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6FC525E-82EC-CC4D-B3F6-BD681017C458}"/>
              </a:ext>
            </a:extLst>
          </p:cNvPr>
          <p:cNvSpPr/>
          <p:nvPr/>
        </p:nvSpPr>
        <p:spPr>
          <a:xfrm>
            <a:off x="1" y="0"/>
            <a:ext cx="2517566" cy="2852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308C35-05DC-F541-83CF-363A27A9D4F6}"/>
              </a:ext>
            </a:extLst>
          </p:cNvPr>
          <p:cNvSpPr/>
          <p:nvPr/>
        </p:nvSpPr>
        <p:spPr>
          <a:xfrm>
            <a:off x="2517567" y="-1"/>
            <a:ext cx="9674433" cy="377191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E1433-FC6C-C64F-9520-3224B896583C}"/>
              </a:ext>
            </a:extLst>
          </p:cNvPr>
          <p:cNvSpPr/>
          <p:nvPr/>
        </p:nvSpPr>
        <p:spPr>
          <a:xfrm>
            <a:off x="0" y="57785"/>
            <a:ext cx="2888342" cy="4753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DCFE-9D57-0644-B252-D988EFC6D185}"/>
              </a:ext>
            </a:extLst>
          </p:cNvPr>
          <p:cNvSpPr txBox="1"/>
          <p:nvPr/>
        </p:nvSpPr>
        <p:spPr>
          <a:xfrm>
            <a:off x="210269" y="42249"/>
            <a:ext cx="246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시나리오 </a:t>
            </a:r>
            <a:r>
              <a:rPr lang="en-US" altLang="ko-KR" sz="2800" b="1" dirty="0"/>
              <a:t>2</a:t>
            </a:r>
            <a:endParaRPr lang="en-US" altLang="ko-KR" sz="2400" b="1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6688A08-C2B5-D743-B0EF-BFEBDBF49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9A1D4C5-CB90-4F41-AC0B-6F80230248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3" y="680390"/>
            <a:ext cx="1459501" cy="2590035"/>
          </a:xfrm>
          <a:prstGeom prst="rect">
            <a:avLst/>
          </a:prstGeom>
        </p:spPr>
      </p:pic>
      <p:sp>
        <p:nvSpPr>
          <p:cNvPr id="17" name="오른쪽 화살표 8">
            <a:extLst>
              <a:ext uri="{FF2B5EF4-FFF2-40B4-BE49-F238E27FC236}">
                <a16:creationId xmlns:a16="http://schemas.microsoft.com/office/drawing/2014/main" id="{D518C1C7-A3BA-0440-83BD-986632B66C70}"/>
              </a:ext>
            </a:extLst>
          </p:cNvPr>
          <p:cNvSpPr/>
          <p:nvPr/>
        </p:nvSpPr>
        <p:spPr>
          <a:xfrm>
            <a:off x="2105654" y="1754882"/>
            <a:ext cx="56071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0">
            <a:extLst>
              <a:ext uri="{FF2B5EF4-FFF2-40B4-BE49-F238E27FC236}">
                <a16:creationId xmlns:a16="http://schemas.microsoft.com/office/drawing/2014/main" id="{957F3F50-A663-E447-AD7F-FFE0E6E90FE6}"/>
              </a:ext>
            </a:extLst>
          </p:cNvPr>
          <p:cNvSpPr/>
          <p:nvPr/>
        </p:nvSpPr>
        <p:spPr>
          <a:xfrm>
            <a:off x="4611455" y="1754882"/>
            <a:ext cx="56071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76DEFE-D950-0448-A172-120B9D17E716}"/>
              </a:ext>
            </a:extLst>
          </p:cNvPr>
          <p:cNvSpPr txBox="1"/>
          <p:nvPr/>
        </p:nvSpPr>
        <p:spPr>
          <a:xfrm>
            <a:off x="256786" y="3301169"/>
            <a:ext cx="1794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/>
              <a:t>카카오톡</a:t>
            </a:r>
            <a:r>
              <a:rPr lang="ko-KR" altLang="en-US" sz="1100" b="1" dirty="0"/>
              <a:t> 로그인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FEAB1-A0E7-C44F-9DC0-73CFD8B4F102}"/>
              </a:ext>
            </a:extLst>
          </p:cNvPr>
          <p:cNvSpPr txBox="1"/>
          <p:nvPr/>
        </p:nvSpPr>
        <p:spPr>
          <a:xfrm>
            <a:off x="2741766" y="3301169"/>
            <a:ext cx="1794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옵션 선택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03624-8A88-1540-9627-2A3709120F49}"/>
              </a:ext>
            </a:extLst>
          </p:cNvPr>
          <p:cNvSpPr txBox="1"/>
          <p:nvPr/>
        </p:nvSpPr>
        <p:spPr>
          <a:xfrm>
            <a:off x="5055924" y="3342312"/>
            <a:ext cx="232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선택된 옵션에 따른 검색 결과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223BA8D-8A0B-2740-BB20-04C85FFEE8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42" y="623254"/>
            <a:ext cx="1501142" cy="260277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2988B9B-B7A7-B346-957F-DDE10A48CF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38" y="679768"/>
            <a:ext cx="1466678" cy="26074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093382-3D51-1C47-AE94-F011FB6A43E7}"/>
              </a:ext>
            </a:extLst>
          </p:cNvPr>
          <p:cNvSpPr txBox="1"/>
          <p:nvPr/>
        </p:nvSpPr>
        <p:spPr>
          <a:xfrm>
            <a:off x="7665859" y="1106319"/>
            <a:ext cx="3485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방을 </a:t>
            </a:r>
            <a:endParaRPr kumimoji="1" lang="en-US" altLang="ko-KR" sz="36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36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빌려주고 싶은</a:t>
            </a:r>
            <a:endParaRPr kumimoji="1" lang="en-US" altLang="ko-KR" sz="36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36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임대인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5A522F6-737D-8547-9949-F8C1DEE268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02" y="3841359"/>
            <a:ext cx="1414103" cy="251396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C514CAB-97C4-544B-B49A-EF193CEDC5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64" y="3857352"/>
            <a:ext cx="1407183" cy="2513961"/>
          </a:xfrm>
          <a:prstGeom prst="rect">
            <a:avLst/>
          </a:prstGeom>
        </p:spPr>
      </p:pic>
      <p:sp>
        <p:nvSpPr>
          <p:cNvPr id="36" name="오른쪽 화살표 24">
            <a:extLst>
              <a:ext uri="{FF2B5EF4-FFF2-40B4-BE49-F238E27FC236}">
                <a16:creationId xmlns:a16="http://schemas.microsoft.com/office/drawing/2014/main" id="{7B056AC9-0796-964B-B2A7-8ED03B13EDF2}"/>
              </a:ext>
            </a:extLst>
          </p:cNvPr>
          <p:cNvSpPr/>
          <p:nvPr/>
        </p:nvSpPr>
        <p:spPr>
          <a:xfrm>
            <a:off x="9563016" y="4859307"/>
            <a:ext cx="56071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26">
            <a:extLst>
              <a:ext uri="{FF2B5EF4-FFF2-40B4-BE49-F238E27FC236}">
                <a16:creationId xmlns:a16="http://schemas.microsoft.com/office/drawing/2014/main" id="{0A8B44CA-8D4B-DD43-A208-616287CE6F82}"/>
              </a:ext>
            </a:extLst>
          </p:cNvPr>
          <p:cNvSpPr/>
          <p:nvPr/>
        </p:nvSpPr>
        <p:spPr>
          <a:xfrm>
            <a:off x="7048334" y="4869739"/>
            <a:ext cx="56071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8DFDF-5AAA-644A-9D68-9F4C82BAB49F}"/>
              </a:ext>
            </a:extLst>
          </p:cNvPr>
          <p:cNvSpPr txBox="1"/>
          <p:nvPr/>
        </p:nvSpPr>
        <p:spPr>
          <a:xfrm>
            <a:off x="5179547" y="6478062"/>
            <a:ext cx="1794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사진 업로드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4D20B2-7A50-B643-BF43-DA9E502BAAB0}"/>
              </a:ext>
            </a:extLst>
          </p:cNvPr>
          <p:cNvSpPr txBox="1"/>
          <p:nvPr/>
        </p:nvSpPr>
        <p:spPr>
          <a:xfrm>
            <a:off x="7588608" y="6478062"/>
            <a:ext cx="1794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상세 정보 입력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531831-D57C-E64B-937A-3E442419528F}"/>
              </a:ext>
            </a:extLst>
          </p:cNvPr>
          <p:cNvSpPr txBox="1"/>
          <p:nvPr/>
        </p:nvSpPr>
        <p:spPr>
          <a:xfrm>
            <a:off x="10303847" y="6478062"/>
            <a:ext cx="1794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업로드 성공</a:t>
            </a:r>
            <a:r>
              <a:rPr lang="en-US" altLang="ko-KR" sz="1100" b="1" dirty="0"/>
              <a:t>!</a:t>
            </a:r>
            <a:endParaRPr lang="ko-KR" altLang="en-US" sz="1100" b="1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4003D3E2-7DB9-8D4A-832C-162A30E2AC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847" y="3823075"/>
            <a:ext cx="1433384" cy="2548238"/>
          </a:xfrm>
          <a:prstGeom prst="rect">
            <a:avLst/>
          </a:prstGeom>
        </p:spPr>
      </p:pic>
      <p:sp>
        <p:nvSpPr>
          <p:cNvPr id="42" name="오른쪽 화살표 10">
            <a:extLst>
              <a:ext uri="{FF2B5EF4-FFF2-40B4-BE49-F238E27FC236}">
                <a16:creationId xmlns:a16="http://schemas.microsoft.com/office/drawing/2014/main" id="{4C8019D5-FD39-7C45-B1C2-1605F84E08A9}"/>
              </a:ext>
            </a:extLst>
          </p:cNvPr>
          <p:cNvSpPr/>
          <p:nvPr/>
        </p:nvSpPr>
        <p:spPr>
          <a:xfrm>
            <a:off x="4595264" y="4859307"/>
            <a:ext cx="56071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0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클립아트이(가) 표시된 사진&#10;&#10;자동 생성된 설명">
            <a:extLst>
              <a:ext uri="{FF2B5EF4-FFF2-40B4-BE49-F238E27FC236}">
                <a16:creationId xmlns:a16="http://schemas.microsoft.com/office/drawing/2014/main" id="{8272EF2A-7F67-D04A-BC6C-050446F975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3" r="8005"/>
          <a:stretch/>
        </p:blipFill>
        <p:spPr>
          <a:xfrm>
            <a:off x="9829801" y="4391199"/>
            <a:ext cx="1607084" cy="208596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968820" y="938452"/>
            <a:ext cx="489498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B9BD5"/>
                </a:solidFill>
              </a:rPr>
              <a:t>       </a:t>
            </a:r>
            <a:endParaRPr lang="en-US" altLang="ko-KR" sz="1600" b="1" dirty="0">
              <a:solidFill>
                <a:srgbClr val="5B9BD5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90D4CCC2-542C-4249-92D6-5D6BD02FA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984" y="2217768"/>
            <a:ext cx="12513496" cy="42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62938" y="1300970"/>
            <a:ext cx="86739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새로운 플랫폼 제공</a:t>
            </a:r>
            <a:endParaRPr lang="en-US" altLang="ko-KR" sz="2400" b="1" dirty="0"/>
          </a:p>
          <a:p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분산된 임대차 수요를 한 번에 모아주는 플랫폼 제공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2938" y="3447973"/>
            <a:ext cx="75402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저렴한 비용</a:t>
            </a:r>
            <a:endParaRPr lang="en-US" altLang="ko-KR" sz="2400" b="1" dirty="0"/>
          </a:p>
          <a:p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수수료 없이 임대인과 임차인을 채팅으로 직접 매칭</a:t>
            </a:r>
          </a:p>
        </p:txBody>
      </p:sp>
      <p:pic>
        <p:nvPicPr>
          <p:cNvPr id="1026" name="Picture 2" descr="ìì§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34" y="1240764"/>
            <a:ext cx="977004" cy="97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ìì§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07" y="3447973"/>
            <a:ext cx="977004" cy="97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115A8B-2C5F-4B4B-9916-CFB0904EF7CD}"/>
              </a:ext>
            </a:extLst>
          </p:cNvPr>
          <p:cNvSpPr/>
          <p:nvPr/>
        </p:nvSpPr>
        <p:spPr>
          <a:xfrm>
            <a:off x="1" y="0"/>
            <a:ext cx="2517566" cy="2852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6EE837-3E34-9342-8ECE-1DED644CEF79}"/>
              </a:ext>
            </a:extLst>
          </p:cNvPr>
          <p:cNvSpPr/>
          <p:nvPr/>
        </p:nvSpPr>
        <p:spPr>
          <a:xfrm>
            <a:off x="2517567" y="-1"/>
            <a:ext cx="9674433" cy="377191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5FA9204-EECB-DC4E-87B0-A523D018CAF5}"/>
              </a:ext>
            </a:extLst>
          </p:cNvPr>
          <p:cNvSpPr/>
          <p:nvPr/>
        </p:nvSpPr>
        <p:spPr>
          <a:xfrm>
            <a:off x="0" y="57785"/>
            <a:ext cx="2888342" cy="4753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471AF8-58E5-4740-8310-3170B7A57ED9}"/>
              </a:ext>
            </a:extLst>
          </p:cNvPr>
          <p:cNvSpPr txBox="1"/>
          <p:nvPr/>
        </p:nvSpPr>
        <p:spPr>
          <a:xfrm>
            <a:off x="210269" y="42249"/>
            <a:ext cx="246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기대효과</a:t>
            </a:r>
            <a:endParaRPr lang="en-US" altLang="ko-KR" sz="2400" b="1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0A6B05DE-7F3F-3046-A810-433E81446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224</Words>
  <Application>Microsoft Macintosh PowerPoint</Application>
  <PresentationFormat>와이드스크린</PresentationFormat>
  <Paragraphs>74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BM DoHyeon OTF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희균</dc:creator>
  <cp:lastModifiedBy>Microsoft Office 사용자</cp:lastModifiedBy>
  <cp:revision>178</cp:revision>
  <dcterms:created xsi:type="dcterms:W3CDTF">2018-05-21T07:26:36Z</dcterms:created>
  <dcterms:modified xsi:type="dcterms:W3CDTF">2019-06-10T10:21:15Z</dcterms:modified>
</cp:coreProperties>
</file>