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03200" y="1137273"/>
            <a:ext cx="8788400" cy="5222466"/>
          </a:xfrm>
          <a:prstGeom prst="roundRect">
            <a:avLst>
              <a:gd name="adj" fmla="val 14601"/>
            </a:avLst>
          </a:prstGeom>
          <a:solidFill>
            <a:srgbClr val="FFFFFF">
              <a:alpha val="31678"/>
            </a:srgbClr>
          </a:solidFill>
          <a:ln w="25400">
            <a:solidFill>
              <a:schemeClr val="accent1">
                <a:alpha val="31678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3" name="Shape 113"/>
          <p:cNvSpPr/>
          <p:nvPr/>
        </p:nvSpPr>
        <p:spPr>
          <a:xfrm flipH="1">
            <a:off x="723238" y="2929333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 flipH="1">
            <a:off x="632417" y="3581772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 flipH="1">
            <a:off x="546255" y="4243737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5072240" y="2249614"/>
            <a:ext cx="3555730" cy="1314409"/>
            <a:chOff x="0" y="0"/>
            <a:chExt cx="3555729" cy="1314407"/>
          </a:xfrm>
        </p:grpSpPr>
        <p:sp>
          <p:nvSpPr>
            <p:cNvPr id="116" name="Shape 116"/>
            <p:cNvSpPr/>
            <p:nvPr/>
          </p:nvSpPr>
          <p:spPr>
            <a:xfrm flipH="1">
              <a:off x="-1" y="-1"/>
              <a:ext cx="3555730" cy="131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0CA4A"/>
                </a:gs>
                <a:gs pos="100000">
                  <a:srgbClr val="DAFFA3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218417" y="0"/>
              <a:ext cx="333731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lwip xPack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H="1">
            <a:off x="4958268" y="2911581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" name="Shape 120"/>
          <p:cNvSpPr/>
          <p:nvPr/>
        </p:nvSpPr>
        <p:spPr>
          <a:xfrm flipH="1">
            <a:off x="4844297" y="3591297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1" name="Shape 121"/>
          <p:cNvSpPr/>
          <p:nvPr/>
        </p:nvSpPr>
        <p:spPr>
          <a:xfrm flipH="1">
            <a:off x="4724215" y="4235510"/>
            <a:ext cx="3555730" cy="1314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" name="Shape 122"/>
          <p:cNvSpPr txBox="1"/>
          <p:nvPr/>
        </p:nvSpPr>
        <p:spPr>
          <a:xfrm>
            <a:off x="4930354" y="4230749"/>
            <a:ext cx="333731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arm-cmsis xPack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181449" y="2906819"/>
            <a:ext cx="333731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stm32f4-hal xPack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067477" y="3586534"/>
            <a:ext cx="333731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stm32f4-cmsis xPack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69435" y="4230749"/>
            <a:ext cx="333731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micro-os-plus xPack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32447" y="3586534"/>
            <a:ext cx="333731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micro-os-plus-cortexm xPack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46419" y="2924569"/>
            <a:ext cx="333731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posix-io xPack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492191" y="2352157"/>
            <a:ext cx="35193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761227" y="1707326"/>
            <a:ext cx="35193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757605" y="116032"/>
            <a:ext cx="5750827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µOS++ packages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41491" y="5571132"/>
            <a:ext cx="35557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Original content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711935" y="5571132"/>
            <a:ext cx="35557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</a:t>
            </a:r>
            <a:r>
              <a:rPr baseline="31999"/>
              <a:t>rd</a:t>
            </a:r>
            <a:r>
              <a:t> party content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8982" y="2929333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8162" y="3591297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237" y="4258314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357" y="4243739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0042" y="3596890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8776" y="2911581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997" y="2259059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30" descr="Picture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6755" y="2263108"/>
            <a:ext cx="519985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822" y="1640732"/>
            <a:ext cx="519985" cy="519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