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702128" indent="-244928">
              <a:spcBef>
                <a:spcPts val="500"/>
              </a:spcBef>
              <a:buFontTx/>
              <a:defRPr b="1" sz="2400"/>
            </a:lvl2pPr>
            <a:lvl3pPr marL="1143000" indent="-228600">
              <a:spcBef>
                <a:spcPts val="500"/>
              </a:spcBef>
              <a:buFontTx/>
              <a:defRPr b="1" sz="2400"/>
            </a:lvl3pPr>
            <a:lvl4pPr marL="1645920" indent="-274320">
              <a:spcBef>
                <a:spcPts val="500"/>
              </a:spcBef>
              <a:buFontTx/>
              <a:defRPr b="1" sz="2400"/>
            </a:lvl4pPr>
            <a:lvl5pPr marL="2103120" indent="-274320">
              <a:spcBef>
                <a:spcPts val="500"/>
              </a:spcBef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11839" y="1322069"/>
            <a:ext cx="7935385" cy="4947338"/>
          </a:xfrm>
          <a:prstGeom prst="roundRect">
            <a:avLst>
              <a:gd name="adj" fmla="val 19426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 w="63500"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655194" y="4635450"/>
            <a:ext cx="784867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114"/>
          <p:cNvSpPr txBox="1"/>
          <p:nvPr/>
        </p:nvSpPr>
        <p:spPr>
          <a:xfrm>
            <a:off x="2283712" y="392697"/>
            <a:ext cx="457657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µOS++ RTOS</a:t>
            </a:r>
          </a:p>
        </p:txBody>
      </p:sp>
      <p:sp>
        <p:nvSpPr>
          <p:cNvPr id="115" name="Shape 115"/>
          <p:cNvSpPr/>
          <p:nvPr/>
        </p:nvSpPr>
        <p:spPr>
          <a:xfrm>
            <a:off x="647662" y="2956535"/>
            <a:ext cx="784867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 txBox="1"/>
          <p:nvPr/>
        </p:nvSpPr>
        <p:spPr>
          <a:xfrm>
            <a:off x="1974298" y="1791957"/>
            <a:ext cx="4575234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µOS++ RTOS API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081529" y="3191217"/>
            <a:ext cx="6980944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µOS++ synchronisation objects (mutex, etc)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272662" y="5149277"/>
            <a:ext cx="4598674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µOS++ scheduler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