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algn="ctr">
              <a:buFontTx/>
              <a:defRPr>
                <a:solidFill>
                  <a:srgbClr val="888888"/>
                </a:solidFill>
              </a:defRPr>
            </a:lvl2pPr>
            <a:lvl3pPr algn="ctr">
              <a:buFontTx/>
              <a:defRPr>
                <a:solidFill>
                  <a:srgbClr val="888888"/>
                </a:solidFill>
              </a:defRPr>
            </a:lvl3pPr>
            <a:lvl4pPr algn="ctr">
              <a:buFontTx/>
              <a:defRPr>
                <a:solidFill>
                  <a:srgbClr val="888888"/>
                </a:solidFill>
              </a:defRPr>
            </a:lvl4pPr>
            <a:lvl5pPr algn="ctr">
              <a:buFontTx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661306" indent="-204106">
              <a:spcBef>
                <a:spcPts val="400"/>
              </a:spcBef>
              <a:buFontTx/>
              <a:defRPr sz="2000">
                <a:solidFill>
                  <a:srgbClr val="888888"/>
                </a:solidFill>
              </a:defRPr>
            </a:lvl2pPr>
            <a:lvl3pPr marL="1104900" indent="-190500">
              <a:spcBef>
                <a:spcPts val="400"/>
              </a:spcBef>
              <a:buFontTx/>
              <a:defRPr sz="2000">
                <a:solidFill>
                  <a:srgbClr val="888888"/>
                </a:solidFill>
              </a:defRPr>
            </a:lvl3pPr>
            <a:lvl4pPr marL="1600200" indent="-228600">
              <a:spcBef>
                <a:spcPts val="400"/>
              </a:spcBef>
              <a:buFontTx/>
              <a:defRPr sz="2000">
                <a:solidFill>
                  <a:srgbClr val="888888"/>
                </a:solidFill>
              </a:defRPr>
            </a:lvl4pPr>
            <a:lvl5pPr marL="2057400" indent="-228600">
              <a:spcBef>
                <a:spcPts val="400"/>
              </a:spcBef>
              <a:buFontTx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702127" indent="-244927">
              <a:spcBef>
                <a:spcPts val="500"/>
              </a:spcBef>
              <a:buFontTx/>
              <a:defRPr b="1" sz="2400"/>
            </a:lvl2pPr>
            <a:lvl3pPr marL="1143000" indent="-228600">
              <a:spcBef>
                <a:spcPts val="500"/>
              </a:spcBef>
              <a:buFontTx/>
              <a:defRPr b="1" sz="2400"/>
            </a:lvl3pPr>
            <a:lvl4pPr marL="1645920" indent="-274319">
              <a:spcBef>
                <a:spcPts val="500"/>
              </a:spcBef>
              <a:buFontTx/>
              <a:defRPr b="1" sz="2400"/>
            </a:lvl4pPr>
            <a:lvl5pPr marL="2103120" indent="-274320">
              <a:spcBef>
                <a:spcPts val="500"/>
              </a:spcBef>
              <a:buFontTx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5" y="1535111"/>
            <a:ext cx="4041775" cy="639766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600073" indent="-142873">
              <a:spcBef>
                <a:spcPts val="300"/>
              </a:spcBef>
              <a:buFontTx/>
              <a:defRPr sz="1400"/>
            </a:lvl2pPr>
            <a:lvl3pPr marL="1047750" indent="-133350">
              <a:spcBef>
                <a:spcPts val="300"/>
              </a:spcBef>
              <a:buFontTx/>
              <a:defRPr sz="1400"/>
            </a:lvl3pPr>
            <a:lvl4pPr marL="1531619" indent="-160019">
              <a:spcBef>
                <a:spcPts val="300"/>
              </a:spcBef>
              <a:buFontTx/>
              <a:defRPr sz="1400"/>
            </a:lvl4pPr>
            <a:lvl5pPr marL="1988820" indent="-160020">
              <a:spcBef>
                <a:spcPts val="300"/>
              </a:spcBef>
              <a:buFontTx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81" y="6404294"/>
            <a:ext cx="258620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203200" y="1137273"/>
            <a:ext cx="8788400" cy="5222467"/>
          </a:xfrm>
          <a:prstGeom prst="roundRect">
            <a:avLst>
              <a:gd name="adj" fmla="val 14601"/>
            </a:avLst>
          </a:prstGeom>
          <a:solidFill>
            <a:srgbClr val="FFFFFF">
              <a:alpha val="31678"/>
            </a:srgbClr>
          </a:solidFill>
          <a:ln w="25400">
            <a:solidFill>
              <a:schemeClr val="accent1">
                <a:alpha val="31678"/>
              </a:schemeClr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13" name="Shape 113"/>
          <p:cNvSpPr/>
          <p:nvPr/>
        </p:nvSpPr>
        <p:spPr>
          <a:xfrm flipH="1">
            <a:off x="723238" y="2929333"/>
            <a:ext cx="3555730" cy="13144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269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3F80CE"/>
              </a:gs>
              <a:gs pos="100000">
                <a:schemeClr val="accent1">
                  <a:hueOff val="357503"/>
                  <a:satOff val="54545"/>
                  <a:lumOff val="2927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Shape 114"/>
          <p:cNvSpPr/>
          <p:nvPr/>
        </p:nvSpPr>
        <p:spPr>
          <a:xfrm flipH="1">
            <a:off x="632417" y="3581772"/>
            <a:ext cx="3555730" cy="13144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269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3F80CE"/>
              </a:gs>
              <a:gs pos="100000">
                <a:schemeClr val="accent1">
                  <a:hueOff val="357503"/>
                  <a:satOff val="54545"/>
                  <a:lumOff val="2927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5" name="Shape 115"/>
          <p:cNvSpPr/>
          <p:nvPr/>
        </p:nvSpPr>
        <p:spPr>
          <a:xfrm flipH="1">
            <a:off x="546255" y="4243737"/>
            <a:ext cx="3555730" cy="13144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269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FF953E"/>
              </a:gs>
              <a:gs pos="100000">
                <a:schemeClr val="accent6">
                  <a:hueOff val="-456778"/>
                  <a:satOff val="8290"/>
                  <a:lumOff val="24503"/>
                </a:schemeClr>
              </a:gs>
            </a:gsLst>
            <a:lin ang="16200000"/>
          </a:gradFill>
          <a:ln>
            <a:solidFill>
              <a:srgbClr val="F6924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118" name="Group 118"/>
          <p:cNvGrpSpPr/>
          <p:nvPr/>
        </p:nvGrpSpPr>
        <p:grpSpPr>
          <a:xfrm>
            <a:off x="5072239" y="2249613"/>
            <a:ext cx="3555731" cy="1314411"/>
            <a:chOff x="0" y="0"/>
            <a:chExt cx="3555730" cy="1314409"/>
          </a:xfrm>
        </p:grpSpPr>
        <p:sp>
          <p:nvSpPr>
            <p:cNvPr id="116" name="Shape 116"/>
            <p:cNvSpPr/>
            <p:nvPr/>
          </p:nvSpPr>
          <p:spPr>
            <a:xfrm flipH="1">
              <a:off x="-1" y="-1"/>
              <a:ext cx="3555731" cy="1314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269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0CA4A"/>
                </a:gs>
                <a:gs pos="100000">
                  <a:srgbClr val="DAFFA3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round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218417" y="0"/>
              <a:ext cx="3337313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1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lwip xPack</a:t>
              </a:r>
            </a:p>
          </p:txBody>
        </p:sp>
      </p:grpSp>
      <p:sp>
        <p:nvSpPr>
          <p:cNvPr id="119" name="Shape 119"/>
          <p:cNvSpPr/>
          <p:nvPr/>
        </p:nvSpPr>
        <p:spPr>
          <a:xfrm flipH="1">
            <a:off x="4958268" y="2911581"/>
            <a:ext cx="3555730" cy="13144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269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A0CA4A"/>
              </a:gs>
              <a:gs pos="100000">
                <a:srgbClr val="DAFFA3"/>
              </a:gs>
            </a:gsLst>
            <a:lin ang="16200000"/>
          </a:gradFill>
          <a:ln>
            <a:solidFill>
              <a:srgbClr val="98B955"/>
            </a:solidFill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0" name="Shape 120"/>
          <p:cNvSpPr/>
          <p:nvPr/>
        </p:nvSpPr>
        <p:spPr>
          <a:xfrm flipH="1">
            <a:off x="4844297" y="3591297"/>
            <a:ext cx="3555730" cy="13144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269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A0CA4A"/>
              </a:gs>
              <a:gs pos="100000">
                <a:srgbClr val="DAFFA3"/>
              </a:gs>
            </a:gsLst>
            <a:lin ang="16200000"/>
          </a:gradFill>
          <a:ln>
            <a:solidFill>
              <a:srgbClr val="98B955"/>
            </a:solidFill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1" name="Shape 121"/>
          <p:cNvSpPr/>
          <p:nvPr/>
        </p:nvSpPr>
        <p:spPr>
          <a:xfrm flipH="1">
            <a:off x="4724215" y="4235510"/>
            <a:ext cx="3555730" cy="13144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269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A0CA4A"/>
              </a:gs>
              <a:gs pos="100000">
                <a:srgbClr val="DAFFA3"/>
              </a:gs>
            </a:gsLst>
            <a:lin ang="16200000"/>
          </a:gradFill>
          <a:ln>
            <a:solidFill>
              <a:srgbClr val="98B955"/>
            </a:solidFill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Shape 122"/>
          <p:cNvSpPr txBox="1"/>
          <p:nvPr/>
        </p:nvSpPr>
        <p:spPr>
          <a:xfrm>
            <a:off x="4930354" y="4230749"/>
            <a:ext cx="3337310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arm-cmsis xPack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5181448" y="2906819"/>
            <a:ext cx="3337312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stm32f4-hal xPack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5067477" y="3586534"/>
            <a:ext cx="3337310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stm32f4-cmsis xPack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769434" y="4230749"/>
            <a:ext cx="333731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micro-os-plus xPack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832446" y="3586534"/>
            <a:ext cx="2926537" cy="65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micro-os-plus-cortexm xPack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946418" y="2924568"/>
            <a:ext cx="3337312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posix-io xPack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3492191" y="2352157"/>
            <a:ext cx="351935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7761227" y="1707326"/>
            <a:ext cx="351935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757604" y="116032"/>
            <a:ext cx="5750825" cy="65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36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The µOS++ packages 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541490" y="5571132"/>
            <a:ext cx="3555732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Original content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4711934" y="5571132"/>
            <a:ext cx="3555732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3</a:t>
            </a:r>
            <a:r>
              <a:rPr baseline="31999"/>
              <a:t>rd</a:t>
            </a:r>
            <a:r>
              <a:t> party content</a:t>
            </a:r>
          </a:p>
        </p:txBody>
      </p:sp>
      <p:pic>
        <p:nvPicPr>
          <p:cNvPr id="13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8982" y="2929333"/>
            <a:ext cx="519986" cy="519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icture 24" descr="Picture 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68162" y="3591297"/>
            <a:ext cx="519986" cy="519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Picture 25" descr="Picture 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7237" y="4258314"/>
            <a:ext cx="519986" cy="519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Picture 26" descr="Picture 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38357" y="4243739"/>
            <a:ext cx="519986" cy="519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icture 27" descr="Picture 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80042" y="3596890"/>
            <a:ext cx="519986" cy="519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icture 28" descr="Picture 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98776" y="2911581"/>
            <a:ext cx="519986" cy="519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icture 29" descr="Picture 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97997" y="2259059"/>
            <a:ext cx="519986" cy="519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icture 30" descr="Picture 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6755" y="2263107"/>
            <a:ext cx="519986" cy="519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31" descr="Picture 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37821" y="1640732"/>
            <a:ext cx="519986" cy="5199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