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BFBBE-A4B2-0856-A7AB-06C41A6CA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C5456-D73D-28E2-B5CE-592314B49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EF27A-15AF-90E2-CED2-88F13A10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412FB-C85C-54D1-3BD5-B578334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97646A-0202-373F-F16A-DBD619A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73157-6208-701C-3042-08F466AE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8774F9-E3CD-47ED-F634-4EC430BF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31AD7-8A4D-DB5C-44C6-2581405B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24AA0-9704-5B18-293E-F4AB100D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4285D-A4B1-24B7-A993-AEFDF1AA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8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AB686C-B946-6657-280F-827547F2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1F622-ED8F-D225-ADA8-A4139EC7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BA2E3-9781-D151-F7FB-80F0844A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9F00C-5674-91E3-3CAA-1D601E1C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4835B3-C61D-F724-8CF5-B1F418E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8CA82-A710-21AB-4DD3-BDDD4B3F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55A03-148E-3E92-2EF7-903E73EB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B94CB6-A8B6-5A76-4ED9-07B24E8A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AB72DB-9D2E-9BEC-86D7-DD80B027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56B5-6809-DDCE-8530-9FF5E5E4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A99F6-B8D7-DD21-610E-B3D1CD6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8405F4-4F9D-29DF-E0F1-B2FDB6B2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DFAE1-D657-1A8A-DF43-68A13E8B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92596-25FD-2D13-8032-6CDC02B7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709CDD-309B-360E-66A3-51BE88B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4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3B48E-2D44-AA86-1998-B7737747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6FBC8-D12B-ECC9-9477-8A0E1D067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BBEB0C-2004-C3CA-A26F-4804DE59C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39EA7-81A8-9F33-D38E-2F7CED46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27671-9E7A-C902-49C9-E1107A0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794C8-E7DF-1169-CAA6-215077BC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7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9C828-EE15-9711-16DA-22D497A4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AC441-B0EE-6918-1A70-94792D5D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811C60-6000-9CB3-E48B-EE343F31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A5AD45-7C76-6FC5-AFD0-FDEEA5AE7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A7E7A1-751C-E712-F639-A969D2300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D7F6BF-8CF2-835F-7B09-6184DEEA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B03454-F04E-31D7-56C6-444E5DC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F4C3DA-954A-9924-FBE8-5F5ED7F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B3FF8-176F-E9E7-0355-52E1959F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9031C6-2D4D-C757-D738-8F74255B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DAADEF-7B5D-E392-8A22-F8235186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9A3A75-142C-70C0-9982-1A19FB62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5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3892E6-293C-2785-6391-85D7846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D3FC83-367A-E10D-A6A3-7CFDB3E6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0337A-19B6-A848-BA95-5D51401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4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5F7DC-07FA-1E53-3533-0ED1817B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CB095-FE83-D002-0CAF-3D1DA1F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F43F8C-81C2-FC3C-1A58-FE35E06F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91C25F-901A-8F67-ED50-4277F47E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8BD7B-3465-F026-A760-4398AFAD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3C5046-4BA9-2055-8337-01D8615B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6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58FDF-2FD1-C880-11B6-BCB46E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A51054-F760-AC5C-0670-98056D158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F7218-A085-0D85-E6E4-A0AC12C4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37C578-1043-5052-86FA-8B288847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000C51-B9BD-1F0B-6F95-CB7EA985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63C082-7D07-A49D-DAC9-3927120E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60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1DB457-5634-0F24-B154-40ABCD96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1D2568-ABD9-22EA-4E72-362113E1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E6DEC-B304-D1D1-4908-8236236D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C2D-056B-4FD0-BA7F-D1FBC0BDD49B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213C6-5236-580B-3E0D-B12947EBA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D7F1B-07D9-8B8E-9088-999A213D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DAB8-D97E-4147-B9CC-F3ED46CCB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59616-9444-97B3-BE70-048A2756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210" y="670495"/>
            <a:ext cx="9165580" cy="1406034"/>
          </a:xfrm>
        </p:spPr>
        <p:txBody>
          <a:bodyPr>
            <a:normAutofit/>
          </a:bodyPr>
          <a:lstStyle/>
          <a:p>
            <a:r>
              <a:rPr lang="fr-FR" sz="4400" dirty="0"/>
              <a:t>Collection of </a:t>
            </a:r>
            <a:r>
              <a:rPr lang="en-US" sz="4400" dirty="0"/>
              <a:t>trading data using Yahoo finance API to predict global index</a:t>
            </a:r>
            <a:endParaRPr lang="fr-FR" sz="4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8F52D1-1962-B98F-CD63-A54736F043EA}"/>
              </a:ext>
            </a:extLst>
          </p:cNvPr>
          <p:cNvSpPr txBox="1"/>
          <p:nvPr/>
        </p:nvSpPr>
        <p:spPr>
          <a:xfrm>
            <a:off x="6096000" y="5915278"/>
            <a:ext cx="54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Romain Bernard, Vincent </a:t>
            </a:r>
            <a:r>
              <a:rPr lang="fr-FR" dirty="0" err="1"/>
              <a:t>Tchoumba</a:t>
            </a:r>
            <a:r>
              <a:rPr lang="fr-FR" dirty="0"/>
              <a:t>, Guillaume Philippe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873A9ED-9133-89A4-E690-CC0C577F2F5D}"/>
              </a:ext>
            </a:extLst>
          </p:cNvPr>
          <p:cNvSpPr txBox="1">
            <a:spLocks/>
          </p:cNvSpPr>
          <p:nvPr/>
        </p:nvSpPr>
        <p:spPr>
          <a:xfrm>
            <a:off x="1285284" y="3122944"/>
            <a:ext cx="8595092" cy="1406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FF0000"/>
                </a:solidFill>
              </a:rPr>
              <a:t>Goal</a:t>
            </a:r>
            <a:r>
              <a:rPr lang="fr-FR" sz="3200" dirty="0"/>
              <a:t> </a:t>
            </a:r>
          </a:p>
          <a:p>
            <a:r>
              <a:rPr lang="en-US" sz="2000" i="0" u="none" strike="noStrike" baseline="0" dirty="0">
                <a:latin typeface="Arial-BoldMT"/>
              </a:rPr>
              <a:t>Compare online Regression vs Batch Regression / Time Series forecasting and discuss the performance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1F9090-DFCF-2FED-ABBA-68CCE6D0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" y="1915633"/>
            <a:ext cx="3734803" cy="2801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C4408D-3C51-9FB0-4227-5C4B245AF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42" y="1994530"/>
            <a:ext cx="4126624" cy="309496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B7F649B-35DA-CF8D-DA29-6B2F28DFC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732" y="606902"/>
            <a:ext cx="8488546" cy="773711"/>
          </a:xfrm>
        </p:spPr>
        <p:txBody>
          <a:bodyPr>
            <a:normAutofit/>
          </a:bodyPr>
          <a:lstStyle/>
          <a:p>
            <a:r>
              <a:rPr lang="en-US" sz="4400" dirty="0" err="1"/>
              <a:t>Glogal</a:t>
            </a:r>
            <a:r>
              <a:rPr lang="en-US" sz="4400" dirty="0"/>
              <a:t> Index chosen for prediction</a:t>
            </a: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572F57-6FA1-1C34-FCEB-A2ACE6DEE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2" y="3819514"/>
            <a:ext cx="4029703" cy="30222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2374565-546B-FF6F-38E3-1F2DFEB580A1}"/>
              </a:ext>
            </a:extLst>
          </p:cNvPr>
          <p:cNvSpPr txBox="1"/>
          <p:nvPr/>
        </p:nvSpPr>
        <p:spPr>
          <a:xfrm>
            <a:off x="1369449" y="4716736"/>
            <a:ext cx="99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CAC40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9D2618-3C8D-27BB-3151-67DF623E15BF}"/>
              </a:ext>
            </a:extLst>
          </p:cNvPr>
          <p:cNvSpPr txBox="1"/>
          <p:nvPr/>
        </p:nvSpPr>
        <p:spPr>
          <a:xfrm>
            <a:off x="5270617" y="368578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SP500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56D70D-0AC9-551A-8C70-3B953450BA1F}"/>
              </a:ext>
            </a:extLst>
          </p:cNvPr>
          <p:cNvSpPr txBox="1"/>
          <p:nvPr/>
        </p:nvSpPr>
        <p:spPr>
          <a:xfrm>
            <a:off x="9434511" y="5099820"/>
            <a:ext cx="14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Nikkei225</a:t>
            </a:r>
          </a:p>
        </p:txBody>
      </p:sp>
    </p:spTree>
    <p:extLst>
      <p:ext uri="{BB962C8B-B14F-4D97-AF65-F5344CB8AC3E}">
        <p14:creationId xmlns:p14="http://schemas.microsoft.com/office/powerpoint/2010/main" val="29308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7FB23-C893-FB53-3F68-6A0BCCB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07" y="445062"/>
            <a:ext cx="9252568" cy="1229442"/>
          </a:xfrm>
        </p:spPr>
        <p:txBody>
          <a:bodyPr/>
          <a:lstStyle/>
          <a:p>
            <a:r>
              <a:rPr lang="fr-FR" dirty="0"/>
              <a:t>Online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 of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43109-2978-CD14-0F0E-A6B800CF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Kafka </a:t>
            </a:r>
            <a:r>
              <a:rPr lang="fr-FR" sz="2400" u="sng" dirty="0" err="1"/>
              <a:t>producer</a:t>
            </a:r>
            <a:r>
              <a:rPr lang="fr-FR" sz="2400" u="sng" dirty="0"/>
              <a:t> to </a:t>
            </a:r>
            <a:r>
              <a:rPr lang="fr-FR" sz="2400" u="sng" dirty="0" err="1"/>
              <a:t>ingest</a:t>
            </a:r>
            <a:r>
              <a:rPr lang="fr-FR" sz="2400" u="sng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8000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7FB23-C893-FB53-3F68-6A0BCCB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30" y="420786"/>
            <a:ext cx="9179740" cy="1229442"/>
          </a:xfrm>
        </p:spPr>
        <p:txBody>
          <a:bodyPr/>
          <a:lstStyle/>
          <a:p>
            <a:r>
              <a:rPr lang="fr-FR" dirty="0"/>
              <a:t>Online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 of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43109-2978-CD14-0F0E-A6B800CF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Kafka consumer to </a:t>
            </a:r>
            <a:r>
              <a:rPr lang="fr-FR" sz="2400" u="sng" dirty="0" err="1"/>
              <a:t>predict</a:t>
            </a:r>
            <a:r>
              <a:rPr lang="fr-FR" sz="2400" u="sng" dirty="0"/>
              <a:t> global index</a:t>
            </a:r>
          </a:p>
        </p:txBody>
      </p:sp>
    </p:spTree>
    <p:extLst>
      <p:ext uri="{BB962C8B-B14F-4D97-AF65-F5344CB8AC3E}">
        <p14:creationId xmlns:p14="http://schemas.microsoft.com/office/powerpoint/2010/main" val="227244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7FB23-C893-FB53-3F68-6A0BCCB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30" y="420786"/>
            <a:ext cx="9179740" cy="1229442"/>
          </a:xfrm>
        </p:spPr>
        <p:txBody>
          <a:bodyPr/>
          <a:lstStyle/>
          <a:p>
            <a:r>
              <a:rPr lang="en-US" dirty="0"/>
              <a:t>Results obtained with online 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15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7FB23-C893-FB53-3F68-6A0BCCB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77" y="461246"/>
            <a:ext cx="4097942" cy="1229442"/>
          </a:xfrm>
        </p:spPr>
        <p:txBody>
          <a:bodyPr/>
          <a:lstStyle/>
          <a:p>
            <a:r>
              <a:rPr lang="fr-FR" dirty="0"/>
              <a:t>Batch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43109-2978-CD14-0F0E-A6B800CF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 err="1"/>
              <a:t>Models</a:t>
            </a:r>
            <a:r>
              <a:rPr lang="fr-FR" sz="2400" u="sng" dirty="0"/>
              <a:t> </a:t>
            </a:r>
            <a:r>
              <a:rPr lang="fr-FR" sz="2400" u="sng" dirty="0" err="1"/>
              <a:t>used</a:t>
            </a:r>
            <a:r>
              <a:rPr lang="fr-FR" sz="2400" u="sng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4814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7FB23-C893-FB53-3F68-6A0BCCB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30" y="420786"/>
            <a:ext cx="9179740" cy="1229442"/>
          </a:xfrm>
        </p:spPr>
        <p:txBody>
          <a:bodyPr/>
          <a:lstStyle/>
          <a:p>
            <a:r>
              <a:rPr lang="en-US" dirty="0"/>
              <a:t>Results obtained with Batch 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5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7FB23-C893-FB53-3F68-6A0BCCB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26" y="453154"/>
            <a:ext cx="6885311" cy="1229442"/>
          </a:xfrm>
        </p:spPr>
        <p:txBody>
          <a:bodyPr/>
          <a:lstStyle/>
          <a:p>
            <a:r>
              <a:rPr lang="en-US" dirty="0"/>
              <a:t>Comparisons of performance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368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Arial-BoldMT</vt:lpstr>
      <vt:lpstr>Calibri</vt:lpstr>
      <vt:lpstr>Calibri Light</vt:lpstr>
      <vt:lpstr>Thème Office</vt:lpstr>
      <vt:lpstr>Collection of trading data using Yahoo finance API to predict global index</vt:lpstr>
      <vt:lpstr>Glogal Index chosen for prediction</vt:lpstr>
      <vt:lpstr>Online Regression with the use of Kafka</vt:lpstr>
      <vt:lpstr>Online Regression with the use of Kafka</vt:lpstr>
      <vt:lpstr>Results obtained with online regression</vt:lpstr>
      <vt:lpstr>Batch Regression</vt:lpstr>
      <vt:lpstr>Results obtained with Batch Regression</vt:lpstr>
      <vt:lpstr>Comparisons of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of trading data using Yahoo finance API to predict global index</dc:title>
  <dc:creator>Romain BERNARD</dc:creator>
  <cp:lastModifiedBy>Romain BERNARD</cp:lastModifiedBy>
  <cp:revision>7</cp:revision>
  <dcterms:created xsi:type="dcterms:W3CDTF">2023-01-15T16:24:21Z</dcterms:created>
  <dcterms:modified xsi:type="dcterms:W3CDTF">2023-01-15T16:54:36Z</dcterms:modified>
</cp:coreProperties>
</file>