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75588" cy="13717588"/>
  <p:notesSz cx="6858000" cy="9144000"/>
  <p:defaultTextStyle>
    <a:defPPr>
      <a:defRPr lang="nl-NL"/>
    </a:defPPr>
    <a:lvl1pPr marL="0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79695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59388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39084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18779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898474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878167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857863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837558" algn="l" defTabSz="1959388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6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>
      <p:cViewPr varScale="1">
        <p:scale>
          <a:sx n="57" d="100"/>
          <a:sy n="57" d="100"/>
        </p:scale>
        <p:origin x="1152" y="200"/>
      </p:cViewPr>
      <p:guideLst>
        <p:guide orient="horz" pos="4321"/>
        <p:guide pos="6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3169" y="4261345"/>
            <a:ext cx="17489250" cy="294039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86338" y="7773300"/>
            <a:ext cx="14402912" cy="3505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7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59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39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18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98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78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57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3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33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2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4917302" y="549340"/>
            <a:ext cx="4629507" cy="1170440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28782" y="549340"/>
            <a:ext cx="13545594" cy="1170440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7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7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329" y="8814821"/>
            <a:ext cx="17489250" cy="2724465"/>
          </a:xfrm>
        </p:spPr>
        <p:txBody>
          <a:bodyPr anchor="t"/>
          <a:lstStyle>
            <a:lvl1pPr algn="l">
              <a:defRPr sz="86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329" y="5814101"/>
            <a:ext cx="17489250" cy="3000721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7969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5938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3pPr>
            <a:lvl4pPr marL="29390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187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89847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87816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8578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83755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28782" y="3200772"/>
            <a:ext cx="9087551" cy="9052974"/>
          </a:xfrm>
        </p:spPr>
        <p:txBody>
          <a:bodyPr/>
          <a:lstStyle>
            <a:lvl1pPr>
              <a:defRPr sz="6000"/>
            </a:lvl1pPr>
            <a:lvl2pPr>
              <a:defRPr sz="51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459258" y="3200772"/>
            <a:ext cx="9087551" cy="9052974"/>
          </a:xfrm>
        </p:spPr>
        <p:txBody>
          <a:bodyPr/>
          <a:lstStyle>
            <a:lvl1pPr>
              <a:defRPr sz="6000"/>
            </a:lvl1pPr>
            <a:lvl2pPr>
              <a:defRPr sz="51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8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8779" y="3070582"/>
            <a:ext cx="9091125" cy="1279672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79695" indent="0">
              <a:buNone/>
              <a:defRPr sz="4300" b="1"/>
            </a:lvl2pPr>
            <a:lvl3pPr marL="1959388" indent="0">
              <a:buNone/>
              <a:defRPr sz="3900" b="1"/>
            </a:lvl3pPr>
            <a:lvl4pPr marL="2939084" indent="0">
              <a:buNone/>
              <a:defRPr sz="3400" b="1"/>
            </a:lvl4pPr>
            <a:lvl5pPr marL="3918779" indent="0">
              <a:buNone/>
              <a:defRPr sz="3400" b="1"/>
            </a:lvl5pPr>
            <a:lvl6pPr marL="4898474" indent="0">
              <a:buNone/>
              <a:defRPr sz="3400" b="1"/>
            </a:lvl6pPr>
            <a:lvl7pPr marL="5878167" indent="0">
              <a:buNone/>
              <a:defRPr sz="3400" b="1"/>
            </a:lvl7pPr>
            <a:lvl8pPr marL="6857863" indent="0">
              <a:buNone/>
              <a:defRPr sz="3400" b="1"/>
            </a:lvl8pPr>
            <a:lvl9pPr marL="7837558" indent="0">
              <a:buNone/>
              <a:defRPr sz="34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28779" y="4350255"/>
            <a:ext cx="9091125" cy="7903491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9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0452115" y="3070582"/>
            <a:ext cx="9094696" cy="1279672"/>
          </a:xfrm>
        </p:spPr>
        <p:txBody>
          <a:bodyPr anchor="b"/>
          <a:lstStyle>
            <a:lvl1pPr marL="0" indent="0">
              <a:buNone/>
              <a:defRPr sz="5100" b="1"/>
            </a:lvl1pPr>
            <a:lvl2pPr marL="979695" indent="0">
              <a:buNone/>
              <a:defRPr sz="4300" b="1"/>
            </a:lvl2pPr>
            <a:lvl3pPr marL="1959388" indent="0">
              <a:buNone/>
              <a:defRPr sz="3900" b="1"/>
            </a:lvl3pPr>
            <a:lvl4pPr marL="2939084" indent="0">
              <a:buNone/>
              <a:defRPr sz="3400" b="1"/>
            </a:lvl4pPr>
            <a:lvl5pPr marL="3918779" indent="0">
              <a:buNone/>
              <a:defRPr sz="3400" b="1"/>
            </a:lvl5pPr>
            <a:lvl6pPr marL="4898474" indent="0">
              <a:buNone/>
              <a:defRPr sz="3400" b="1"/>
            </a:lvl6pPr>
            <a:lvl7pPr marL="5878167" indent="0">
              <a:buNone/>
              <a:defRPr sz="3400" b="1"/>
            </a:lvl7pPr>
            <a:lvl8pPr marL="6857863" indent="0">
              <a:buNone/>
              <a:defRPr sz="3400" b="1"/>
            </a:lvl8pPr>
            <a:lvl9pPr marL="7837558" indent="0">
              <a:buNone/>
              <a:defRPr sz="34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0452115" y="4350255"/>
            <a:ext cx="9094696" cy="7903491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9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51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06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7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82" y="546164"/>
            <a:ext cx="6769226" cy="2324369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44484" y="546165"/>
            <a:ext cx="11502326" cy="11707581"/>
          </a:xfrm>
        </p:spPr>
        <p:txBody>
          <a:bodyPr/>
          <a:lstStyle>
            <a:lvl1pPr>
              <a:defRPr sz="6900"/>
            </a:lvl1pPr>
            <a:lvl2pPr>
              <a:defRPr sz="6000"/>
            </a:lvl2pPr>
            <a:lvl3pPr>
              <a:defRPr sz="51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8782" y="2870535"/>
            <a:ext cx="6769226" cy="9383212"/>
          </a:xfrm>
        </p:spPr>
        <p:txBody>
          <a:bodyPr/>
          <a:lstStyle>
            <a:lvl1pPr marL="0" indent="0">
              <a:buNone/>
              <a:defRPr sz="3000"/>
            </a:lvl1pPr>
            <a:lvl2pPr marL="979695" indent="0">
              <a:buNone/>
              <a:defRPr sz="2600"/>
            </a:lvl2pPr>
            <a:lvl3pPr marL="1959388" indent="0">
              <a:buNone/>
              <a:defRPr sz="2100"/>
            </a:lvl3pPr>
            <a:lvl4pPr marL="2939084" indent="0">
              <a:buNone/>
              <a:defRPr sz="1900"/>
            </a:lvl4pPr>
            <a:lvl5pPr marL="3918779" indent="0">
              <a:buNone/>
              <a:defRPr sz="1900"/>
            </a:lvl5pPr>
            <a:lvl6pPr marL="4898474" indent="0">
              <a:buNone/>
              <a:defRPr sz="1900"/>
            </a:lvl6pPr>
            <a:lvl7pPr marL="5878167" indent="0">
              <a:buNone/>
              <a:defRPr sz="1900"/>
            </a:lvl7pPr>
            <a:lvl8pPr marL="6857863" indent="0">
              <a:buNone/>
              <a:defRPr sz="1900"/>
            </a:lvl8pPr>
            <a:lvl9pPr marL="7837558" indent="0">
              <a:buNone/>
              <a:defRPr sz="1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4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32960" y="9602313"/>
            <a:ext cx="12345353" cy="1133607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2960" y="1225693"/>
            <a:ext cx="12345353" cy="8230553"/>
          </a:xfrm>
        </p:spPr>
        <p:txBody>
          <a:bodyPr/>
          <a:lstStyle>
            <a:lvl1pPr marL="0" indent="0">
              <a:buNone/>
              <a:defRPr sz="6900"/>
            </a:lvl1pPr>
            <a:lvl2pPr marL="979695" indent="0">
              <a:buNone/>
              <a:defRPr sz="6000"/>
            </a:lvl2pPr>
            <a:lvl3pPr marL="1959388" indent="0">
              <a:buNone/>
              <a:defRPr sz="5100"/>
            </a:lvl3pPr>
            <a:lvl4pPr marL="2939084" indent="0">
              <a:buNone/>
              <a:defRPr sz="4300"/>
            </a:lvl4pPr>
            <a:lvl5pPr marL="3918779" indent="0">
              <a:buNone/>
              <a:defRPr sz="4300"/>
            </a:lvl5pPr>
            <a:lvl6pPr marL="4898474" indent="0">
              <a:buNone/>
              <a:defRPr sz="4300"/>
            </a:lvl6pPr>
            <a:lvl7pPr marL="5878167" indent="0">
              <a:buNone/>
              <a:defRPr sz="4300"/>
            </a:lvl7pPr>
            <a:lvl8pPr marL="6857863" indent="0">
              <a:buNone/>
              <a:defRPr sz="4300"/>
            </a:lvl8pPr>
            <a:lvl9pPr marL="7837558" indent="0">
              <a:buNone/>
              <a:defRPr sz="43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032960" y="10735919"/>
            <a:ext cx="12345353" cy="1609910"/>
          </a:xfrm>
        </p:spPr>
        <p:txBody>
          <a:bodyPr/>
          <a:lstStyle>
            <a:lvl1pPr marL="0" indent="0">
              <a:buNone/>
              <a:defRPr sz="3000"/>
            </a:lvl1pPr>
            <a:lvl2pPr marL="979695" indent="0">
              <a:buNone/>
              <a:defRPr sz="2600"/>
            </a:lvl2pPr>
            <a:lvl3pPr marL="1959388" indent="0">
              <a:buNone/>
              <a:defRPr sz="2100"/>
            </a:lvl3pPr>
            <a:lvl4pPr marL="2939084" indent="0">
              <a:buNone/>
              <a:defRPr sz="1900"/>
            </a:lvl4pPr>
            <a:lvl5pPr marL="3918779" indent="0">
              <a:buNone/>
              <a:defRPr sz="1900"/>
            </a:lvl5pPr>
            <a:lvl6pPr marL="4898474" indent="0">
              <a:buNone/>
              <a:defRPr sz="1900"/>
            </a:lvl6pPr>
            <a:lvl7pPr marL="5878167" indent="0">
              <a:buNone/>
              <a:defRPr sz="1900"/>
            </a:lvl7pPr>
            <a:lvl8pPr marL="6857863" indent="0">
              <a:buNone/>
              <a:defRPr sz="1900"/>
            </a:lvl8pPr>
            <a:lvl9pPr marL="7837558" indent="0">
              <a:buNone/>
              <a:defRPr sz="1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09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28782" y="549340"/>
            <a:ext cx="18518029" cy="2286265"/>
          </a:xfrm>
          <a:prstGeom prst="rect">
            <a:avLst/>
          </a:prstGeom>
        </p:spPr>
        <p:txBody>
          <a:bodyPr vert="horz" lIns="195939" tIns="97970" rIns="195939" bIns="9797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8782" y="3200772"/>
            <a:ext cx="18518029" cy="9052974"/>
          </a:xfrm>
          <a:prstGeom prst="rect">
            <a:avLst/>
          </a:prstGeom>
        </p:spPr>
        <p:txBody>
          <a:bodyPr vert="horz" lIns="195939" tIns="97970" rIns="195939" bIns="9797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28779" y="12714172"/>
            <a:ext cx="4800972" cy="730335"/>
          </a:xfrm>
          <a:prstGeom prst="rect">
            <a:avLst/>
          </a:prstGeom>
        </p:spPr>
        <p:txBody>
          <a:bodyPr vert="horz" lIns="195939" tIns="97970" rIns="195939" bIns="979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914B-B3CD-4933-9D78-84A2651348C6}" type="datetimeFigureOut">
              <a:rPr lang="nl-NL" smtClean="0"/>
              <a:t>14-01-2020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029995" y="12714172"/>
            <a:ext cx="6515603" cy="730335"/>
          </a:xfrm>
          <a:prstGeom prst="rect">
            <a:avLst/>
          </a:prstGeom>
        </p:spPr>
        <p:txBody>
          <a:bodyPr vert="horz" lIns="195939" tIns="97970" rIns="195939" bIns="979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4745839" y="12714172"/>
            <a:ext cx="4800972" cy="730335"/>
          </a:xfrm>
          <a:prstGeom prst="rect">
            <a:avLst/>
          </a:prstGeom>
        </p:spPr>
        <p:txBody>
          <a:bodyPr vert="horz" lIns="195939" tIns="97970" rIns="195939" bIns="979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BD2F-EE2D-4E59-B9B0-7C39766DD9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491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59388" rtl="0" eaLnBrk="1" latinLnBrk="0" hangingPunct="1">
        <a:spcBef>
          <a:spcPct val="0"/>
        </a:spcBef>
        <a:buNone/>
        <a:defRPr sz="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4770" indent="-734770" algn="l" defTabSz="1959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592003" indent="-612310" algn="l" defTabSz="1959388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236" indent="-489848" algn="l" defTabSz="1959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428931" indent="-489848" algn="l" defTabSz="1959388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08627" indent="-489848" algn="l" defTabSz="1959388" rtl="0" eaLnBrk="1" latinLnBrk="0" hangingPunct="1">
        <a:spcBef>
          <a:spcPct val="20000"/>
        </a:spcBef>
        <a:buFont typeface="Arial" panose="020B0604020202020204" pitchFamily="34" charset="0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388320" indent="-489848" algn="l" defTabSz="1959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368015" indent="-489848" algn="l" defTabSz="1959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347710" indent="-489848" algn="l" defTabSz="1959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327406" indent="-489848" algn="l" defTabSz="1959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79695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88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39084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18779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98474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78167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63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837558" algn="l" defTabSz="195938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3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nl-NL" sz="26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62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…</vt:lpstr>
    </vt:vector>
  </TitlesOfParts>
  <Company>UMC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kiekoe</dc:title>
  <dc:creator>Schippers-5, A.</dc:creator>
  <cp:lastModifiedBy>Francisco Fernandes</cp:lastModifiedBy>
  <cp:revision>5</cp:revision>
  <dcterms:created xsi:type="dcterms:W3CDTF">2019-11-20T13:55:05Z</dcterms:created>
  <dcterms:modified xsi:type="dcterms:W3CDTF">2020-01-14T10:53:03Z</dcterms:modified>
</cp:coreProperties>
</file>